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CC86-3B9F-3BF6-A0B6-092838E1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45FE-6F80-1298-8A47-148452659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E940-D076-696C-9A02-161DD5C2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4E37-D2B5-2268-2AC9-7347E83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72BE-4C0D-1463-3D10-FD0A8D97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90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15D7-1874-DE1F-FF92-3E916625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FC73-70CF-65C2-2857-2E7AE2FA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5CE7-0440-5AC2-589D-5659574A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06A9-A0CB-F760-9EF6-CDB607C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BDA-EBFF-4F62-CA10-47808D4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F9E73-0B21-6DB3-5788-14179B767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29AC-199F-767E-F624-3C73BACA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114A-977E-89E3-9077-2CAEA9A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9533-7179-39E7-7904-F45B2F1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592A-6106-D237-F057-6948D26C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5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BFA-94BE-380B-2AF6-0212859B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DE95-BEBC-7DF7-3ABB-6B12BA4B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EC01-D9DC-FC79-83BE-61992C9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5AC2-96A8-3D76-AA61-600444FF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305E-293C-01CB-6B7E-7A5E2724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5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16B-9600-1368-6FA6-8091710C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0965-765A-22DF-DDFF-340AC2E7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1D52-E078-FC9B-7029-E0E71663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460F-8796-CB59-82FC-9E3301E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80E4-50AE-1E65-E8E7-79B8DB40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DC6-8D1B-0633-B2BD-F619DB5E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21DB-AB2D-430E-9E34-B7992A84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B45C-878F-7D2C-66CE-69B48169D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ECC6-D571-0C49-F8B6-EB2FE85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E8BE-0390-F925-9C95-CAE054B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9FEA-DD46-0F83-37AC-FFA71013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6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7731-0729-9251-684F-EFD9E94E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C76C-4C07-493B-4C37-46927C67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0A85D-DC43-38CF-FA74-85A65A82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FF96E-D1A6-788F-6CF0-E2A663D23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6F844-B65F-79E1-93DA-387ECFA6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53A15-8C8A-75E4-ABCC-5B5F7AF8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5AA19-1B02-2082-C2FC-68F3164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1188D-0A53-B473-4E06-070C8B36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91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6FA3-2457-5B94-4454-577F1339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50EB6-56AD-8613-97BB-C1A6710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BD4BF-F60E-08BE-2C4C-ABC6116A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EA1C-B698-95E6-6AD4-014AA37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7DC9D-FD23-AB4A-2B09-33028487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6DB5-F372-1765-7092-753DF6D0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AD187-4425-C40D-5FE7-17C9C905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AD10-0378-158A-D42D-1874588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B38-8277-9BC0-002E-BE13C6AD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4986-C823-33FA-198F-1539C8A3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C9E0-3468-C271-003F-BEA4E517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E849-7BF6-F6BC-84C7-1DE6625A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FAB8-296C-D58E-08F0-5C745CD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458A-219D-27D0-C3AE-779C34E4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A7E80-5072-04CF-A0D5-ABFE0F21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22C6-26E3-B539-7E44-0EF7EE43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B73FA-6ABD-9A20-6338-44FE6EFC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15D7-2E7F-DFBD-E188-DD6AD437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95D8-5280-8A76-A15D-29BD2A66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221AF-1E0D-FCEB-42F5-6B31182F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41F3-3A7E-D779-3BEF-5AD360F1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2EAC-3CC6-FA23-7A60-5B515A423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30B89-6435-4EA1-8AAE-8A7F33D42147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84A1-31BA-D587-292E-080241AA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02E3-D623-B26E-413A-DF333B4F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BCCD6-D63A-48A2-941A-B735D2C0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283071-95CD-0F29-EF1E-E2C510DF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5EE166-45E8-7D3C-5949-AB8797DCB366}"/>
              </a:ext>
            </a:extLst>
          </p:cNvPr>
          <p:cNvSpPr/>
          <p:nvPr/>
        </p:nvSpPr>
        <p:spPr>
          <a:xfrm>
            <a:off x="3956539" y="2532184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75912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7FE7-03F4-7FBC-87AE-E1EF529F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Statistics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B4078E-62C1-DBD9-7339-DFB70BEAEA01}"/>
              </a:ext>
            </a:extLst>
          </p:cNvPr>
          <p:cNvSpPr/>
          <p:nvPr/>
        </p:nvSpPr>
        <p:spPr>
          <a:xfrm>
            <a:off x="3956539" y="1521069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Statistics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933CE-6E7A-E9A9-24F4-2E1093243EA2}"/>
              </a:ext>
            </a:extLst>
          </p:cNvPr>
          <p:cNvSpPr/>
          <p:nvPr/>
        </p:nvSpPr>
        <p:spPr>
          <a:xfrm>
            <a:off x="407378" y="3179885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count of stores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79BB8C-5458-99F5-4359-685099B3241D}"/>
              </a:ext>
            </a:extLst>
          </p:cNvPr>
          <p:cNvSpPr/>
          <p:nvPr/>
        </p:nvSpPr>
        <p:spPr>
          <a:xfrm>
            <a:off x="1447801" y="4183429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759BFA-3010-2FD3-E833-26A5576ACB3C}"/>
              </a:ext>
            </a:extLst>
          </p:cNvPr>
          <p:cNvSpPr/>
          <p:nvPr/>
        </p:nvSpPr>
        <p:spPr>
          <a:xfrm>
            <a:off x="3528647" y="4735878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districts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05AF54-B0DA-4952-B87C-2F67CB293465}"/>
              </a:ext>
            </a:extLst>
          </p:cNvPr>
          <p:cNvSpPr/>
          <p:nvPr/>
        </p:nvSpPr>
        <p:spPr>
          <a:xfrm>
            <a:off x="5820508" y="4735878"/>
            <a:ext cx="246770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manufactures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4DFB8A-FED5-840D-7EDE-EB85F5D0B4D2}"/>
              </a:ext>
            </a:extLst>
          </p:cNvPr>
          <p:cNvSpPr/>
          <p:nvPr/>
        </p:nvSpPr>
        <p:spPr>
          <a:xfrm>
            <a:off x="8499229" y="4688985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F0AC33-21B9-619C-D681-EE6DE2007084}"/>
              </a:ext>
            </a:extLst>
          </p:cNvPr>
          <p:cNvSpPr/>
          <p:nvPr/>
        </p:nvSpPr>
        <p:spPr>
          <a:xfrm>
            <a:off x="10067192" y="3632688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2B8740-78FB-5891-F3A1-5155447CEC88}"/>
              </a:ext>
            </a:extLst>
          </p:cNvPr>
          <p:cNvSpPr/>
          <p:nvPr/>
        </p:nvSpPr>
        <p:spPr>
          <a:xfrm>
            <a:off x="10067192" y="232623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holidays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4928B-B591-D667-44A5-FE544C891B01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2488224" y="2183851"/>
            <a:ext cx="1468315" cy="1451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13A958-C938-489B-6887-B14BA34170F1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3223914" y="2615376"/>
            <a:ext cx="1128279" cy="1701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8B720C-33DF-EBD3-0040-A62DE787CCA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69070" y="2810485"/>
            <a:ext cx="565505" cy="192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0AFEA-CD33-6FF6-9A0E-61CEF003049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10721" y="2846632"/>
            <a:ext cx="943640" cy="1889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12070F-A5BB-D5F8-7BE9-65CEB31E997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45316" y="2670786"/>
            <a:ext cx="1658646" cy="2151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0437E4-86B9-7DBE-2AA0-27B124B9C410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7587780" y="2427644"/>
            <a:ext cx="2479412" cy="1660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517A6-495A-587B-79BD-C39A1E2B9018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708002" y="2183850"/>
            <a:ext cx="2359190" cy="598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1DC9-6D50-C5AF-AF3F-123DDB4B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Holidays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798199-8D22-0CB6-C150-398F44574FBA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Holidays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72CC0-F753-E257-D345-D2E368559E94}"/>
              </a:ext>
            </a:extLst>
          </p:cNvPr>
          <p:cNvSpPr/>
          <p:nvPr/>
        </p:nvSpPr>
        <p:spPr>
          <a:xfrm>
            <a:off x="2546838" y="4191598"/>
            <a:ext cx="2713893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Holiday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517CCF-3EB8-EAE0-B54C-7122FF1848B5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903785" y="2778369"/>
            <a:ext cx="1824404" cy="1413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09ED721-DC72-7606-B901-2DFE68389594}"/>
              </a:ext>
            </a:extLst>
          </p:cNvPr>
          <p:cNvSpPr/>
          <p:nvPr/>
        </p:nvSpPr>
        <p:spPr>
          <a:xfrm>
            <a:off x="6931269" y="4191598"/>
            <a:ext cx="2713893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Holiday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69C406-251E-6E41-2F53-BDD8FC7ACFE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096000" y="2778369"/>
            <a:ext cx="2192216" cy="1413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5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52E-DB15-5B77-705F-D4D4454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 Holidays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F0D71-1D1B-CBC2-F204-DBF8925087F8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Edit Holidays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BE2309-ECE2-BAFA-166A-38EA923F688A}"/>
              </a:ext>
            </a:extLst>
          </p:cNvPr>
          <p:cNvSpPr/>
          <p:nvPr/>
        </p:nvSpPr>
        <p:spPr>
          <a:xfrm>
            <a:off x="4371241" y="4079631"/>
            <a:ext cx="2713893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Holidays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1F4A9-AF2A-A733-9447-036B27121943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728188" y="2778369"/>
            <a:ext cx="1" cy="1301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9AE2-F36E-2AF3-E591-EB532DED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Reports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63C7AF-0236-C870-E2B4-4EAB611D4633}"/>
              </a:ext>
            </a:extLst>
          </p:cNvPr>
          <p:cNvSpPr/>
          <p:nvPr/>
        </p:nvSpPr>
        <p:spPr>
          <a:xfrm>
            <a:off x="3956539" y="1521069"/>
            <a:ext cx="3727939" cy="13255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Reports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47719-25B3-A6ED-6F53-F842BA75E403}"/>
              </a:ext>
            </a:extLst>
          </p:cNvPr>
          <p:cNvSpPr/>
          <p:nvPr/>
        </p:nvSpPr>
        <p:spPr>
          <a:xfrm>
            <a:off x="60073" y="2215051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Manufacturer’s product report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1F9AC-C280-BB93-B003-3E2B7D9FBBCC}"/>
              </a:ext>
            </a:extLst>
          </p:cNvPr>
          <p:cNvSpPr/>
          <p:nvPr/>
        </p:nvSpPr>
        <p:spPr>
          <a:xfrm>
            <a:off x="889481" y="3824409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Category report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0F67D0-03D6-A101-3F9E-B20B60C25D55}"/>
              </a:ext>
            </a:extLst>
          </p:cNvPr>
          <p:cNvSpPr/>
          <p:nvPr/>
        </p:nvSpPr>
        <p:spPr>
          <a:xfrm>
            <a:off x="2943842" y="4658894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Actual vs predicted revenue for GPS units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787161-27A7-FE6D-01F4-2C58667AB302}"/>
              </a:ext>
            </a:extLst>
          </p:cNvPr>
          <p:cNvSpPr/>
          <p:nvPr/>
        </p:nvSpPr>
        <p:spPr>
          <a:xfrm>
            <a:off x="5172899" y="4741494"/>
            <a:ext cx="246770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Air conditioners on Groundhog Day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1604E-C198-8496-DCD2-0ADA564DCCB9}"/>
              </a:ext>
            </a:extLst>
          </p:cNvPr>
          <p:cNvSpPr/>
          <p:nvPr/>
        </p:nvSpPr>
        <p:spPr>
          <a:xfrm>
            <a:off x="7788816" y="4676834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 revenue by year by state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C8A79D-595D-FBF3-450F-D199AE9B0AD5}"/>
              </a:ext>
            </a:extLst>
          </p:cNvPr>
          <p:cNvSpPr/>
          <p:nvPr/>
        </p:nvSpPr>
        <p:spPr>
          <a:xfrm>
            <a:off x="9863290" y="404831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District with highest volume for each category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408FD9-E3C0-CD39-6446-502A4570884C}"/>
              </a:ext>
            </a:extLst>
          </p:cNvPr>
          <p:cNvSpPr/>
          <p:nvPr/>
        </p:nvSpPr>
        <p:spPr>
          <a:xfrm>
            <a:off x="10067192" y="2326237"/>
            <a:ext cx="2080846" cy="9114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Revenue by population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C2A6B-01AC-33EC-AC2C-808AE230E00F}"/>
              </a:ext>
            </a:extLst>
          </p:cNvPr>
          <p:cNvCxnSpPr>
            <a:stCxn id="6" idx="6"/>
            <a:endCxn id="5" idx="2"/>
          </p:cNvCxnSpPr>
          <p:nvPr/>
        </p:nvCxnSpPr>
        <p:spPr>
          <a:xfrm flipV="1">
            <a:off x="2140919" y="2183851"/>
            <a:ext cx="1815620" cy="48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50206-3B35-1D5B-0080-FE9726CAC76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665594" y="2427644"/>
            <a:ext cx="1428558" cy="15302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A7AB94-806C-4540-6177-8EBDB2854DB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984265" y="2670786"/>
            <a:ext cx="664109" cy="1988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D2AA5-A032-29F5-B786-CF75379D8365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H="1" flipV="1">
            <a:off x="5820509" y="2846632"/>
            <a:ext cx="586243" cy="1894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F63AE9-5970-A147-C401-EE2CFC93256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007564" y="2718223"/>
            <a:ext cx="1085985" cy="2092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E049B-FF3E-3A18-E4F4-D352162055C7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431594" y="2501299"/>
            <a:ext cx="2431696" cy="2002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E50E1-768C-AFBC-6AC0-62D244CEC45C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7708002" y="2183850"/>
            <a:ext cx="2359190" cy="598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1AC-3A84-A261-3ACC-D9A59A81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Audit Logs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146200-7552-D872-E779-2CD3F9F2FD67}"/>
              </a:ext>
            </a:extLst>
          </p:cNvPr>
          <p:cNvSpPr/>
          <p:nvPr/>
        </p:nvSpPr>
        <p:spPr>
          <a:xfrm>
            <a:off x="3903785" y="1690688"/>
            <a:ext cx="3648807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View Audit Logs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5BC0EC-1330-8E10-7863-E2631DB89C23}"/>
              </a:ext>
            </a:extLst>
          </p:cNvPr>
          <p:cNvSpPr/>
          <p:nvPr/>
        </p:nvSpPr>
        <p:spPr>
          <a:xfrm>
            <a:off x="3004036" y="4259628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Time stamp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9E022-858D-D6F0-EC68-6C60B1F7C6E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83697" y="2778369"/>
            <a:ext cx="899746" cy="1481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00A417F-C31E-ADFC-44DC-ED6C37D88C07}"/>
              </a:ext>
            </a:extLst>
          </p:cNvPr>
          <p:cNvSpPr/>
          <p:nvPr/>
        </p:nvSpPr>
        <p:spPr>
          <a:xfrm>
            <a:off x="520210" y="3171947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Last name, First name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50EDE9-C233-CF63-2006-C87B42E518AD}"/>
              </a:ext>
            </a:extLst>
          </p:cNvPr>
          <p:cNvSpPr/>
          <p:nvPr/>
        </p:nvSpPr>
        <p:spPr>
          <a:xfrm>
            <a:off x="6428645" y="4259628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4222D-C8F9-47C8-28A5-6A97D0D44A9E}"/>
              </a:ext>
            </a:extLst>
          </p:cNvPr>
          <p:cNvSpPr/>
          <p:nvPr/>
        </p:nvSpPr>
        <p:spPr>
          <a:xfrm>
            <a:off x="9187964" y="3171947"/>
            <a:ext cx="2759321" cy="1087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F1754-C58D-FE1E-1238-29A6012B2BB2}"/>
              </a:ext>
            </a:extLst>
          </p:cNvPr>
          <p:cNvCxnSpPr>
            <a:stCxn id="4" idx="2"/>
            <a:endCxn id="8" idx="7"/>
          </p:cNvCxnSpPr>
          <p:nvPr/>
        </p:nvCxnSpPr>
        <p:spPr>
          <a:xfrm flipH="1">
            <a:off x="2875438" y="2234529"/>
            <a:ext cx="1028347" cy="1096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02ADB-C081-03FA-D7E7-1674361796C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60017" y="2698726"/>
            <a:ext cx="1248289" cy="1560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46829F-0736-B1BF-6272-797AF1F5FDF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80279" y="2351674"/>
            <a:ext cx="2111778" cy="979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9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03e2fe1-4846-4393-8cf2-1bc71a04fd88}" enabled="1" method="Privileged" siteId="{41ff26dc-250f-4b13-8981-739be8610c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Login</vt:lpstr>
      <vt:lpstr>View Statistics</vt:lpstr>
      <vt:lpstr>View Holidays</vt:lpstr>
      <vt:lpstr>Edit Holidays</vt:lpstr>
      <vt:lpstr>View Reports</vt:lpstr>
      <vt:lpstr>View Audit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Qiyan Yan</dc:creator>
  <cp:lastModifiedBy>Qiyan Yan</cp:lastModifiedBy>
  <cp:revision>4</cp:revision>
  <dcterms:created xsi:type="dcterms:W3CDTF">2024-06-09T18:28:18Z</dcterms:created>
  <dcterms:modified xsi:type="dcterms:W3CDTF">2024-06-09T21:12:29Z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SLB-Private</vt:lpwstr>
  </property>
</Properties>
</file>