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9291B-44AE-4880-B0DB-54CA540F50CF}">
  <a:tblStyle styleId="{2E69291B-44AE-4880-B0DB-54CA540F5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59120-8F90-E492-72C7-6865C2D6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Logic </a:t>
            </a:r>
            <a:r>
              <a:rPr lang="en-US" dirty="0" err="1"/>
              <a:t>Contraints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C5EE3-E67E-28F6-E4DB-92BA3A305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 audit log entry must be created each time a report is viewed</a:t>
            </a:r>
          </a:p>
          <a:p>
            <a:r>
              <a:rPr lang="en-US" sz="1600" dirty="0"/>
              <a:t>If a product in discounted, it has the same price in all stores</a:t>
            </a:r>
          </a:p>
          <a:p>
            <a:r>
              <a:rPr lang="en-US" sz="1600" dirty="0"/>
              <a:t>The retail price is in effect unless there is a temporary, promotional discount</a:t>
            </a:r>
          </a:p>
          <a:p>
            <a:r>
              <a:rPr lang="en-US" sz="1600" dirty="0"/>
              <a:t>If a product is discounted for multiple days in a row, then a record is stored in the data warehouse for each day</a:t>
            </a:r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40942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Business Logic Contraints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Requirements</dc:title>
  <dc:creator>Devin Hua</dc:creator>
  <cp:lastModifiedBy>Qiyan Yan</cp:lastModifiedBy>
  <cp:revision>5</cp:revision>
  <dcterms:modified xsi:type="dcterms:W3CDTF">2024-06-08T18:09:23Z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SLB-Private</vt:lpwstr>
  </property>
</Properties>
</file>