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B8E9-2275-D128-00AE-092C89F31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312C-26CF-6B11-EB5D-09E77736E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2F48-69BE-E838-3CF7-290B679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9250-31D8-B7A3-8028-4A00416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EACC-0EEB-8FC5-2520-CB1DBD3F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0B2-225D-9BF2-51C2-4772FED7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FCA1E-6E3C-4412-E0CD-A343B9DC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A20C-BFE0-5E45-483E-7581A9B8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E331-9EAA-5D1F-5B41-2F0330D7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ED7C-4A9B-1C17-12DA-7095585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478C4-9AF5-14E9-A4A0-D2B09B52D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17DCF-8FDD-D2F9-77E0-9141BD25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4038-5063-033F-7F85-BDD37E9D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BDAA-AD06-29ED-E6E4-2E434714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BB97-94B4-38B0-5CA4-46D9324F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6672-9A25-05AC-3233-D5AF469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03D6-FC20-3776-51DC-DFE99E89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9C5D-5C5F-FF63-F90D-C47368A9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AFCA-4BB1-8309-ABE5-9C28EC29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EB0C-192B-A293-43B7-00E62DB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88AE-2614-D100-D1DD-4187066E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347B-DED8-ECA1-D351-DA0BCB28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037E-764B-FF19-B178-82DCCC6E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59BE-6FAA-715D-B009-8F204013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B99A-EA69-9338-5296-72726270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6536-92E2-0D5A-7951-8C2178C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56C2-3379-EC43-0F9E-4201B2E6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7EBD5-A091-19CE-08E5-D4226297F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DA54-EFF8-3D3F-60F2-6AED7A63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5A41-1A7C-B3F1-4EC7-FAFDA64E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6E87-9FD6-9C55-67F9-3AC34655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2712-4D17-EC7B-AB10-F8653900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1DC8-3458-836B-22FE-E5940982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F5275-7B52-0E0D-024C-54F80B99D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37B1-A874-8793-E226-8E986A60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C9E2-513D-8455-9BDF-0D228197A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4B921-7247-99E6-EC90-C2862CDA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FD9A0-DB23-F4EB-A6E8-93A6C7D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8D676-033E-E8B4-39FC-270A910E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062-496D-DB01-E363-3A8877CD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5FD3C-1ABD-699B-9949-1888C4D3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2B867-56EE-FD32-74B1-305D415E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8D6FF-FFAF-3E5A-08F4-7B030BEA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4E036-FF0F-9A95-9957-6E1BEB19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BE9C0-92B9-2DE4-18A9-C9BF0492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995C2-6BF2-77D1-CDAF-AA1E500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106E-1DB0-0B41-E2E1-53F1C212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7D7-C9D0-9F18-85E8-65353002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D1C7-F8FD-54C5-FFB2-668CDEB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4879-7B73-018A-0C60-28D8395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27B0-697D-0C1A-A53B-95F4B6AC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D02C-527E-F6C8-D0EF-3E61FC4F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931-2E82-CD59-B879-45F443FE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60C31-A3DB-3F92-B46C-D45B3698A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BD06C-192F-B377-B4C4-C85CC1D6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61D5-E732-4283-AEFF-7BB52E9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6A43-14A7-6040-0FA5-05BF0867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5DA7-D7B6-CD89-4EF9-51898CD5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B1E83-9D8D-64AD-BC73-5390FDC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30B4-6943-EBC0-DE6F-2683C338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F8B0-1BB2-7AA8-B99F-86AE493CD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C339-FBF3-4796-A695-112D483C736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AA1D-5545-D994-F694-47682767A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8DC9-AE98-BD1B-8AD5-8E27A2D0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DCB-F78B-4E24-B812-BC7FC405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7A9C-4A68-BE83-D0C8-93FD6DB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D5E-E494-CE84-3832-CF8B7E37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 Decomp</a:t>
            </a:r>
          </a:p>
          <a:p>
            <a:r>
              <a:rPr lang="en-US" dirty="0"/>
              <a:t>Lock Types: Read-Only </a:t>
            </a:r>
            <a:r>
              <a:rPr lang="en-US" b="1" dirty="0"/>
              <a:t>User </a:t>
            </a:r>
            <a:r>
              <a:rPr lang="en-US" dirty="0"/>
              <a:t>Table</a:t>
            </a:r>
          </a:p>
          <a:p>
            <a:r>
              <a:rPr lang="en-US" dirty="0"/>
              <a:t>Number of Locks: Single</a:t>
            </a:r>
          </a:p>
          <a:p>
            <a:r>
              <a:rPr lang="en-US" dirty="0"/>
              <a:t>Enabling Conditions: None</a:t>
            </a:r>
          </a:p>
          <a:p>
            <a:r>
              <a:rPr lang="en-US" dirty="0"/>
              <a:t>Frequency: </a:t>
            </a:r>
          </a:p>
          <a:p>
            <a:r>
              <a:rPr lang="en-US" dirty="0"/>
              <a:t>Consistency: Not Critical, order is not critical</a:t>
            </a:r>
          </a:p>
          <a:p>
            <a:r>
              <a:rPr lang="en-US" dirty="0"/>
              <a:t>Subtasks: Task is not needed, no decomposition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92DB-5555-FF9C-D070-FA63490E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510A-2E8A-406E-AF83-8E75E593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Code</a:t>
            </a:r>
          </a:p>
          <a:p>
            <a:r>
              <a:rPr lang="en-US" dirty="0"/>
              <a:t>User enters employee id and password (last 4 </a:t>
            </a:r>
            <a:r>
              <a:rPr lang="en-US" dirty="0" err="1"/>
              <a:t>ssn</a:t>
            </a:r>
            <a:r>
              <a:rPr lang="en-US" dirty="0"/>
              <a:t> + “-” + </a:t>
            </a:r>
            <a:r>
              <a:rPr lang="en-US" dirty="0" err="1"/>
              <a:t>LastName</a:t>
            </a:r>
            <a:r>
              <a:rPr lang="en-US" dirty="0"/>
              <a:t>) input fields</a:t>
            </a:r>
          </a:p>
          <a:p>
            <a:r>
              <a:rPr lang="en-US" dirty="0"/>
              <a:t>If data validation is success for both employee id and password input fields, then:</a:t>
            </a:r>
          </a:p>
          <a:p>
            <a:pPr lvl="1"/>
            <a:r>
              <a:rPr lang="en-US" dirty="0"/>
              <a:t>When Login button is clicked:</a:t>
            </a:r>
          </a:p>
          <a:p>
            <a:pPr lvl="2"/>
            <a:r>
              <a:rPr lang="en-US" dirty="0"/>
              <a:t>If User record is found but user password != (last 4 </a:t>
            </a:r>
            <a:r>
              <a:rPr lang="en-US" dirty="0" err="1"/>
              <a:t>ssn</a:t>
            </a:r>
            <a:r>
              <a:rPr lang="en-US" dirty="0"/>
              <a:t> + “-” + </a:t>
            </a:r>
            <a:r>
              <a:rPr lang="en-US" dirty="0" err="1"/>
              <a:t>LastName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Go back to login form with error message</a:t>
            </a:r>
          </a:p>
          <a:p>
            <a:pPr lvl="2"/>
            <a:r>
              <a:rPr lang="en-US" dirty="0"/>
              <a:t>Else:</a:t>
            </a:r>
          </a:p>
          <a:p>
            <a:pPr lvl="3"/>
            <a:r>
              <a:rPr lang="en-US" dirty="0"/>
              <a:t>Store login information as session variable (</a:t>
            </a:r>
            <a:r>
              <a:rPr lang="en-US" dirty="0" err="1"/>
              <a:t>EmployeeID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Go to Main Menu Form</a:t>
            </a:r>
          </a:p>
        </p:txBody>
      </p:sp>
    </p:spTree>
    <p:extLst>
      <p:ext uri="{BB962C8B-B14F-4D97-AF65-F5344CB8AC3E}">
        <p14:creationId xmlns:p14="http://schemas.microsoft.com/office/powerpoint/2010/main" val="5176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520-D7B1-65C4-0146-156F5595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Holidays Abstract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52F4-5E61-AF0C-043C-EBC7C4A9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4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737D-8875-BB6F-E89F-722EE50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8C5C-91D2-86A1-5479-07132470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509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 Decomp</a:t>
            </a:r>
          </a:p>
          <a:p>
            <a:r>
              <a:rPr lang="en-US" dirty="0"/>
              <a:t>Lock Types: 2 Read-Only Lookups of </a:t>
            </a:r>
            <a:r>
              <a:rPr lang="en-US" dirty="0" err="1"/>
              <a:t>HolidayName</a:t>
            </a:r>
            <a:r>
              <a:rPr lang="en-US" dirty="0"/>
              <a:t> and </a:t>
            </a:r>
            <a:r>
              <a:rPr lang="en-US" dirty="0" err="1"/>
              <a:t>HolidayDate</a:t>
            </a:r>
            <a:r>
              <a:rPr lang="en-US" dirty="0"/>
              <a:t> from </a:t>
            </a:r>
            <a:r>
              <a:rPr lang="en-US" b="1" dirty="0"/>
              <a:t>Holiday </a:t>
            </a:r>
            <a:r>
              <a:rPr lang="en-US" dirty="0"/>
              <a:t>Table</a:t>
            </a:r>
          </a:p>
          <a:p>
            <a:r>
              <a:rPr lang="en-US" dirty="0"/>
              <a:t>Number of Locks: Several different schema constructs are needed</a:t>
            </a:r>
          </a:p>
          <a:p>
            <a:r>
              <a:rPr lang="en-US" dirty="0"/>
              <a:t>Enabling Conditions: Both enabled to user’s login screen</a:t>
            </a:r>
          </a:p>
          <a:p>
            <a:r>
              <a:rPr lang="en-US" dirty="0"/>
              <a:t>Frequency: </a:t>
            </a:r>
          </a:p>
          <a:p>
            <a:r>
              <a:rPr lang="en-US" dirty="0"/>
              <a:t>Consistency: Not Critical, Even if profile being edited by the user while  another employee is looking at it</a:t>
            </a:r>
          </a:p>
          <a:p>
            <a:r>
              <a:rPr lang="en-US" dirty="0"/>
              <a:t>Subtasks: </a:t>
            </a:r>
          </a:p>
          <a:p>
            <a:pPr lvl="1"/>
            <a:r>
              <a:rPr lang="en-US" dirty="0"/>
              <a:t>User clicked </a:t>
            </a:r>
            <a:r>
              <a:rPr lang="en-US" b="1" dirty="0"/>
              <a:t>View Holidays</a:t>
            </a:r>
            <a:r>
              <a:rPr lang="en-US" dirty="0"/>
              <a:t> from main menu</a:t>
            </a:r>
          </a:p>
          <a:p>
            <a:pPr lvl="1"/>
            <a:r>
              <a:rPr lang="en-US" dirty="0"/>
              <a:t>Run View Holiday Task: query information </a:t>
            </a:r>
            <a:r>
              <a:rPr lang="en-US"/>
              <a:t>about Holidays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Login </vt:lpstr>
      <vt:lpstr>Login </vt:lpstr>
      <vt:lpstr>View Holidays Abstract code</vt:lpstr>
      <vt:lpstr>View Holidays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Hua, Devin W</dc:creator>
  <cp:lastModifiedBy>Hua, Devin W</cp:lastModifiedBy>
  <cp:revision>3</cp:revision>
  <dcterms:created xsi:type="dcterms:W3CDTF">2024-06-07T15:31:17Z</dcterms:created>
  <dcterms:modified xsi:type="dcterms:W3CDTF">2024-06-07T17:16:15Z</dcterms:modified>
</cp:coreProperties>
</file>