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abc211c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abc211c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abc211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abc211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abc211c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abc211c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abc211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0abc211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abc211c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0abc211c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Assistant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Automates code review processes using machine learning and natural language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Identifies and addresses code quality issues, enhances maintainability, and ensures adherence to coding standards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developers and development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managers and team leads overseeing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Anyone involved in the code review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Students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working on project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interest in machine learning and code quality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Alignment with the course's emphasis on practical applications and problem-solving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Learning: TensorFlow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Natural Language Processing: NLTK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