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sldIdLst>
    <p:sldId id="256" r:id="rId3"/>
    <p:sldId id="257" r:id="rId4"/>
    <p:sldId id="258" r:id="rId5"/>
    <p:sldId id="259" r:id="rId6"/>
    <p:sldId id="264" r:id="rId7"/>
    <p:sldId id="260" r:id="rId8"/>
    <p:sldId id="262" r:id="rId9"/>
    <p:sldId id="263" r:id="rId10"/>
    <p:sldId id="261"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9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 name="Google Shape;11;p2"/>
          <p:cNvSpPr txBox="1">
            <a:spLocks noGrp="1"/>
          </p:cNvSpPr>
          <p:nvPr>
            <p:ph type="ctrTitle"/>
          </p:nvPr>
        </p:nvSpPr>
        <p:spPr>
          <a:xfrm>
            <a:off x="914400" y="950967"/>
            <a:ext cx="6738800" cy="235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solidFill>
                  <a:srgbClr val="073763"/>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2" name="Google Shape;12;p2"/>
          <p:cNvSpPr txBox="1">
            <a:spLocks noGrp="1"/>
          </p:cNvSpPr>
          <p:nvPr>
            <p:ph type="subTitle" idx="1"/>
          </p:nvPr>
        </p:nvSpPr>
        <p:spPr>
          <a:xfrm>
            <a:off x="914400" y="3353667"/>
            <a:ext cx="6738800" cy="44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atin typeface="Kanit Light"/>
                <a:ea typeface="Kanit Light"/>
                <a:cs typeface="Kanit Light"/>
                <a:sym typeface="Kanit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309180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grpSp>
        <p:nvGrpSpPr>
          <p:cNvPr id="57" name="Google Shape;57;p11"/>
          <p:cNvGrpSpPr/>
          <p:nvPr/>
        </p:nvGrpSpPr>
        <p:grpSpPr>
          <a:xfrm>
            <a:off x="0" y="0"/>
            <a:ext cx="12204000" cy="6858000"/>
            <a:chOff x="0" y="0"/>
            <a:chExt cx="9153000" cy="5143500"/>
          </a:xfrm>
        </p:grpSpPr>
        <p:sp>
          <p:nvSpPr>
            <p:cNvPr id="58" name="Google Shape;58;p11"/>
            <p:cNvSpPr/>
            <p:nvPr/>
          </p:nvSpPr>
          <p:spPr>
            <a:xfrm>
              <a:off x="0" y="0"/>
              <a:ext cx="173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11"/>
            <p:cNvSpPr/>
            <p:nvPr/>
          </p:nvSpPr>
          <p:spPr>
            <a:xfrm>
              <a:off x="8970600" y="0"/>
              <a:ext cx="173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11"/>
            <p:cNvSpPr/>
            <p:nvPr/>
          </p:nvSpPr>
          <p:spPr>
            <a:xfrm rot="-5400000">
              <a:off x="4489800" y="-4489800"/>
              <a:ext cx="173400" cy="915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11"/>
            <p:cNvSpPr/>
            <p:nvPr/>
          </p:nvSpPr>
          <p:spPr>
            <a:xfrm rot="-5400000">
              <a:off x="4489800" y="480300"/>
              <a:ext cx="173400" cy="9153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 name="Google Shape;62;p11"/>
          <p:cNvSpPr txBox="1">
            <a:spLocks noGrp="1"/>
          </p:cNvSpPr>
          <p:nvPr>
            <p:ph type="body" idx="1"/>
          </p:nvPr>
        </p:nvSpPr>
        <p:spPr>
          <a:xfrm>
            <a:off x="2096800" y="4661933"/>
            <a:ext cx="7998400" cy="1204000"/>
          </a:xfrm>
          <a:prstGeom prst="rect">
            <a:avLst/>
          </a:prstGeom>
        </p:spPr>
        <p:txBody>
          <a:bodyPr spcFirstLastPara="1" wrap="square" lIns="91425" tIns="91425" rIns="91425" bIns="91425" anchor="ctr" anchorCtr="0">
            <a:noAutofit/>
          </a:bodyPr>
          <a:lstStyle>
            <a:lvl1pPr marL="609585" lvl="0" indent="-304792" algn="ctr">
              <a:lnSpc>
                <a:spcPct val="100000"/>
              </a:lnSpc>
              <a:spcBef>
                <a:spcPts val="0"/>
              </a:spcBef>
              <a:spcAft>
                <a:spcPts val="0"/>
              </a:spcAft>
              <a:buSzPts val="1800"/>
              <a:buNone/>
              <a:defRPr sz="3867">
                <a:solidFill>
                  <a:srgbClr val="073763"/>
                </a:solidFill>
                <a:latin typeface="Kalam Light"/>
                <a:ea typeface="Kalam Light"/>
                <a:cs typeface="Kalam Light"/>
                <a:sym typeface="Kalam Light"/>
              </a:defRPr>
            </a:lvl1pPr>
          </a:lstStyle>
          <a:p>
            <a:pPr lvl="0"/>
            <a:r>
              <a:rPr lang="en-US"/>
              <a:t>Click to edit Master text styles</a:t>
            </a:r>
          </a:p>
        </p:txBody>
      </p:sp>
    </p:spTree>
    <p:extLst>
      <p:ext uri="{BB962C8B-B14F-4D97-AF65-F5344CB8AC3E}">
        <p14:creationId xmlns:p14="http://schemas.microsoft.com/office/powerpoint/2010/main" val="302401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3"/>
        <p:cNvGrpSpPr/>
        <p:nvPr/>
      </p:nvGrpSpPr>
      <p:grpSpPr>
        <a:xfrm>
          <a:off x="0" y="0"/>
          <a:ext cx="0" cy="0"/>
          <a:chOff x="0" y="0"/>
          <a:chExt cx="0" cy="0"/>
        </a:xfrm>
      </p:grpSpPr>
      <p:sp>
        <p:nvSpPr>
          <p:cNvPr id="64" name="Google Shape;64;p12"/>
          <p:cNvSpPr/>
          <p:nvPr/>
        </p:nvSpPr>
        <p:spPr>
          <a:xfrm>
            <a:off x="2680333" y="246400"/>
            <a:ext cx="68316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407F40D-5ADF-444B-9E73-6E3708B2C944}" type="slidenum">
              <a:rPr lang="en-US" smtClean="0"/>
              <a:t>‹#›</a:t>
            </a:fld>
            <a:endParaRPr lang="en-US"/>
          </a:p>
        </p:txBody>
      </p:sp>
      <p:sp>
        <p:nvSpPr>
          <p:cNvPr id="66" name="Google Shape;66;p12"/>
          <p:cNvSpPr/>
          <p:nvPr/>
        </p:nvSpPr>
        <p:spPr>
          <a:xfrm>
            <a:off x="1019167" y="354400"/>
            <a:ext cx="2188400" cy="2188000"/>
          </a:xfrm>
          <a:prstGeom prst="ellipse">
            <a:avLst/>
          </a:prstGeom>
          <a:solidFill>
            <a:srgbClr val="E8B6A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7" name="Google Shape;67;p1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68" name="Google Shape;68;p12"/>
          <p:cNvSpPr/>
          <p:nvPr/>
        </p:nvSpPr>
        <p:spPr>
          <a:xfrm>
            <a:off x="5234167" y="719333"/>
            <a:ext cx="4277600" cy="29068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12"/>
          <p:cNvSpPr txBox="1">
            <a:spLocks noGrp="1"/>
          </p:cNvSpPr>
          <p:nvPr>
            <p:ph type="title" hasCustomPrompt="1"/>
          </p:nvPr>
        </p:nvSpPr>
        <p:spPr>
          <a:xfrm>
            <a:off x="2619400" y="2003467"/>
            <a:ext cx="6953200" cy="185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0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70" name="Google Shape;70;p12"/>
          <p:cNvSpPr txBox="1">
            <a:spLocks noGrp="1"/>
          </p:cNvSpPr>
          <p:nvPr>
            <p:ph type="subTitle" idx="1"/>
          </p:nvPr>
        </p:nvSpPr>
        <p:spPr>
          <a:xfrm>
            <a:off x="2619533" y="3861867"/>
            <a:ext cx="6953200" cy="5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3413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extLst>
      <p:ext uri="{BB962C8B-B14F-4D97-AF65-F5344CB8AC3E}">
        <p14:creationId xmlns:p14="http://schemas.microsoft.com/office/powerpoint/2010/main" val="27838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2"/>
        <p:cNvGrpSpPr/>
        <p:nvPr/>
      </p:nvGrpSpPr>
      <p:grpSpPr>
        <a:xfrm>
          <a:off x="0" y="0"/>
          <a:ext cx="0" cy="0"/>
          <a:chOff x="0" y="0"/>
          <a:chExt cx="0" cy="0"/>
        </a:xfrm>
      </p:grpSpPr>
      <p:sp>
        <p:nvSpPr>
          <p:cNvPr id="73" name="Google Shape;73;p14"/>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74" name="Google Shape;74;p1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75" name="Google Shape;75;p14"/>
          <p:cNvSpPr txBox="1">
            <a:spLocks noGrp="1"/>
          </p:cNvSpPr>
          <p:nvPr>
            <p:ph type="title"/>
          </p:nvPr>
        </p:nvSpPr>
        <p:spPr>
          <a:xfrm>
            <a:off x="914400" y="593367"/>
            <a:ext cx="10382400" cy="69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76" name="Google Shape;76;p14"/>
          <p:cNvSpPr txBox="1">
            <a:spLocks noGrp="1"/>
          </p:cNvSpPr>
          <p:nvPr>
            <p:ph type="subTitle" idx="1"/>
          </p:nvPr>
        </p:nvSpPr>
        <p:spPr>
          <a:xfrm>
            <a:off x="2974433" y="17886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77" name="Google Shape;77;p14"/>
          <p:cNvSpPr txBox="1">
            <a:spLocks noGrp="1"/>
          </p:cNvSpPr>
          <p:nvPr>
            <p:ph type="subTitle" idx="2"/>
          </p:nvPr>
        </p:nvSpPr>
        <p:spPr>
          <a:xfrm>
            <a:off x="2974433" y="23871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8" name="Google Shape;78;p14"/>
          <p:cNvSpPr txBox="1">
            <a:spLocks noGrp="1"/>
          </p:cNvSpPr>
          <p:nvPr>
            <p:ph type="subTitle" idx="3"/>
          </p:nvPr>
        </p:nvSpPr>
        <p:spPr>
          <a:xfrm>
            <a:off x="7131567" y="17886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79" name="Google Shape;79;p14"/>
          <p:cNvSpPr txBox="1">
            <a:spLocks noGrp="1"/>
          </p:cNvSpPr>
          <p:nvPr>
            <p:ph type="subTitle" idx="4"/>
          </p:nvPr>
        </p:nvSpPr>
        <p:spPr>
          <a:xfrm>
            <a:off x="7131567" y="23871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0" name="Google Shape;80;p14"/>
          <p:cNvSpPr txBox="1">
            <a:spLocks noGrp="1"/>
          </p:cNvSpPr>
          <p:nvPr>
            <p:ph type="subTitle" idx="5"/>
          </p:nvPr>
        </p:nvSpPr>
        <p:spPr>
          <a:xfrm>
            <a:off x="2974433" y="40605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81" name="Google Shape;81;p14"/>
          <p:cNvSpPr txBox="1">
            <a:spLocks noGrp="1"/>
          </p:cNvSpPr>
          <p:nvPr>
            <p:ph type="subTitle" idx="6"/>
          </p:nvPr>
        </p:nvSpPr>
        <p:spPr>
          <a:xfrm>
            <a:off x="2974433" y="46590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4"/>
          <p:cNvSpPr txBox="1">
            <a:spLocks noGrp="1"/>
          </p:cNvSpPr>
          <p:nvPr>
            <p:ph type="subTitle" idx="7"/>
          </p:nvPr>
        </p:nvSpPr>
        <p:spPr>
          <a:xfrm>
            <a:off x="7079567" y="40605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83" name="Google Shape;83;p14"/>
          <p:cNvSpPr txBox="1">
            <a:spLocks noGrp="1"/>
          </p:cNvSpPr>
          <p:nvPr>
            <p:ph type="subTitle" idx="8"/>
          </p:nvPr>
        </p:nvSpPr>
        <p:spPr>
          <a:xfrm>
            <a:off x="7079567" y="46590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14"/>
          <p:cNvSpPr txBox="1">
            <a:spLocks noGrp="1"/>
          </p:cNvSpPr>
          <p:nvPr>
            <p:ph type="title" idx="9" hasCustomPrompt="1"/>
          </p:nvPr>
        </p:nvSpPr>
        <p:spPr>
          <a:xfrm>
            <a:off x="1992033" y="1788667"/>
            <a:ext cx="982400" cy="4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200" b="1">
                <a:solidFill>
                  <a:srgbClr val="E8B6AD"/>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85" name="Google Shape;85;p14"/>
          <p:cNvSpPr txBox="1">
            <a:spLocks noGrp="1"/>
          </p:cNvSpPr>
          <p:nvPr>
            <p:ph type="title" idx="13" hasCustomPrompt="1"/>
          </p:nvPr>
        </p:nvSpPr>
        <p:spPr>
          <a:xfrm>
            <a:off x="6149167" y="1788667"/>
            <a:ext cx="982400" cy="4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200" b="1">
                <a:solidFill>
                  <a:srgbClr val="E8B6AD"/>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86" name="Google Shape;86;p14"/>
          <p:cNvSpPr txBox="1">
            <a:spLocks noGrp="1"/>
          </p:cNvSpPr>
          <p:nvPr>
            <p:ph type="title" idx="14" hasCustomPrompt="1"/>
          </p:nvPr>
        </p:nvSpPr>
        <p:spPr>
          <a:xfrm>
            <a:off x="1992033" y="4060567"/>
            <a:ext cx="982400" cy="4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200" b="1">
                <a:solidFill>
                  <a:srgbClr val="E8B6AD"/>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
        <p:nvSpPr>
          <p:cNvPr id="87" name="Google Shape;87;p14"/>
          <p:cNvSpPr txBox="1">
            <a:spLocks noGrp="1"/>
          </p:cNvSpPr>
          <p:nvPr>
            <p:ph type="title" idx="15" hasCustomPrompt="1"/>
          </p:nvPr>
        </p:nvSpPr>
        <p:spPr>
          <a:xfrm>
            <a:off x="6149167" y="4060567"/>
            <a:ext cx="930400" cy="4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200" b="1">
                <a:solidFill>
                  <a:srgbClr val="E8B6AD"/>
                </a:solidFill>
              </a:defRPr>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t>xx%</a:t>
            </a:r>
          </a:p>
        </p:txBody>
      </p:sp>
    </p:spTree>
    <p:extLst>
      <p:ext uri="{BB962C8B-B14F-4D97-AF65-F5344CB8AC3E}">
        <p14:creationId xmlns:p14="http://schemas.microsoft.com/office/powerpoint/2010/main" val="428976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88"/>
        <p:cNvGrpSpPr/>
        <p:nvPr/>
      </p:nvGrpSpPr>
      <p:grpSpPr>
        <a:xfrm>
          <a:off x="0" y="0"/>
          <a:ext cx="0" cy="0"/>
          <a:chOff x="0" y="0"/>
          <a:chExt cx="0" cy="0"/>
        </a:xfrm>
      </p:grpSpPr>
      <p:sp>
        <p:nvSpPr>
          <p:cNvPr id="89" name="Google Shape;89;p15"/>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0" name="Google Shape;90;p1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91" name="Google Shape;91;p15"/>
          <p:cNvSpPr txBox="1">
            <a:spLocks noGrp="1"/>
          </p:cNvSpPr>
          <p:nvPr>
            <p:ph type="ctrTitle"/>
          </p:nvPr>
        </p:nvSpPr>
        <p:spPr>
          <a:xfrm>
            <a:off x="2726600" y="3140900"/>
            <a:ext cx="6738800" cy="13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solidFill>
                  <a:srgbClr val="07376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92" name="Google Shape;92;p15"/>
          <p:cNvSpPr txBox="1">
            <a:spLocks noGrp="1"/>
          </p:cNvSpPr>
          <p:nvPr>
            <p:ph type="subTitle" idx="1"/>
          </p:nvPr>
        </p:nvSpPr>
        <p:spPr>
          <a:xfrm>
            <a:off x="2726600" y="4478484"/>
            <a:ext cx="6738800" cy="4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93" name="Google Shape;93;p15"/>
          <p:cNvSpPr txBox="1">
            <a:spLocks noGrp="1"/>
          </p:cNvSpPr>
          <p:nvPr>
            <p:ph type="title" idx="2" hasCustomPrompt="1"/>
          </p:nvPr>
        </p:nvSpPr>
        <p:spPr>
          <a:xfrm>
            <a:off x="4796000" y="1396133"/>
            <a:ext cx="2600000" cy="17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6000">
                <a:solidFill>
                  <a:srgbClr val="E8B6AD"/>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68313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4"/>
        <p:cNvGrpSpPr/>
        <p:nvPr/>
      </p:nvGrpSpPr>
      <p:grpSpPr>
        <a:xfrm>
          <a:off x="0" y="0"/>
          <a:ext cx="0" cy="0"/>
          <a:chOff x="0" y="0"/>
          <a:chExt cx="0" cy="0"/>
        </a:xfrm>
      </p:grpSpPr>
      <p:sp>
        <p:nvSpPr>
          <p:cNvPr id="95" name="Google Shape;95;p16"/>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96" name="Google Shape;96;p16"/>
          <p:cNvPicPr preferRelativeResize="0"/>
          <p:nvPr/>
        </p:nvPicPr>
        <p:blipFill>
          <a:blip r:embed="rId2">
            <a:alphaModFix/>
          </a:blip>
          <a:stretch>
            <a:fillRect/>
          </a:stretch>
        </p:blipFill>
        <p:spPr>
          <a:xfrm>
            <a:off x="0" y="0"/>
            <a:ext cx="12192000" cy="6858000"/>
          </a:xfrm>
          <a:prstGeom prst="rect">
            <a:avLst/>
          </a:prstGeom>
          <a:noFill/>
          <a:ln>
            <a:noFill/>
          </a:ln>
        </p:spPr>
      </p:pic>
      <p:pic>
        <p:nvPicPr>
          <p:cNvPr id="97" name="Google Shape;97;p16"/>
          <p:cNvPicPr preferRelativeResize="0"/>
          <p:nvPr/>
        </p:nvPicPr>
        <p:blipFill>
          <a:blip r:embed="rId3">
            <a:alphaModFix/>
          </a:blip>
          <a:stretch>
            <a:fillRect/>
          </a:stretch>
        </p:blipFill>
        <p:spPr>
          <a:xfrm>
            <a:off x="0" y="0"/>
            <a:ext cx="12192000" cy="6858000"/>
          </a:xfrm>
          <a:prstGeom prst="rect">
            <a:avLst/>
          </a:prstGeom>
          <a:noFill/>
          <a:ln>
            <a:noFill/>
          </a:ln>
        </p:spPr>
      </p:pic>
      <p:sp>
        <p:nvSpPr>
          <p:cNvPr id="98" name="Google Shape;98;p16"/>
          <p:cNvSpPr txBox="1">
            <a:spLocks noGrp="1"/>
          </p:cNvSpPr>
          <p:nvPr>
            <p:ph type="ctrTitle"/>
          </p:nvPr>
        </p:nvSpPr>
        <p:spPr>
          <a:xfrm>
            <a:off x="2726600" y="4029700"/>
            <a:ext cx="6738800" cy="44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2000">
                <a:solidFill>
                  <a:srgbClr val="07376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99" name="Google Shape;99;p16"/>
          <p:cNvSpPr txBox="1">
            <a:spLocks noGrp="1"/>
          </p:cNvSpPr>
          <p:nvPr>
            <p:ph type="subTitle" idx="1"/>
          </p:nvPr>
        </p:nvSpPr>
        <p:spPr>
          <a:xfrm>
            <a:off x="2726600" y="2378773"/>
            <a:ext cx="6738800" cy="1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6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857335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0"/>
        <p:cNvGrpSpPr/>
        <p:nvPr/>
      </p:nvGrpSpPr>
      <p:grpSpPr>
        <a:xfrm>
          <a:off x="0" y="0"/>
          <a:ext cx="0" cy="0"/>
          <a:chOff x="0" y="0"/>
          <a:chExt cx="0" cy="0"/>
        </a:xfrm>
      </p:grpSpPr>
      <p:sp>
        <p:nvSpPr>
          <p:cNvPr id="101" name="Google Shape;101;p17"/>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2" name="Google Shape;102;p1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3" name="Google Shape;103;p17"/>
          <p:cNvSpPr txBox="1">
            <a:spLocks noGrp="1"/>
          </p:cNvSpPr>
          <p:nvPr>
            <p:ph type="title" hasCustomPrompt="1"/>
          </p:nvPr>
        </p:nvSpPr>
        <p:spPr>
          <a:xfrm>
            <a:off x="895500" y="2562133"/>
            <a:ext cx="5200400" cy="11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4" name="Google Shape;104;p17"/>
          <p:cNvSpPr txBox="1">
            <a:spLocks noGrp="1"/>
          </p:cNvSpPr>
          <p:nvPr>
            <p:ph type="subTitle" idx="1"/>
          </p:nvPr>
        </p:nvSpPr>
        <p:spPr>
          <a:xfrm>
            <a:off x="895600" y="3861867"/>
            <a:ext cx="5200400" cy="5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rgbClr val="242424"/>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7"/>
          <p:cNvSpPr txBox="1">
            <a:spLocks noGrp="1"/>
          </p:cNvSpPr>
          <p:nvPr>
            <p:ph type="title" idx="2" hasCustomPrompt="1"/>
          </p:nvPr>
        </p:nvSpPr>
        <p:spPr>
          <a:xfrm>
            <a:off x="6096000" y="2562133"/>
            <a:ext cx="5200400" cy="11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06" name="Google Shape;106;p17"/>
          <p:cNvSpPr txBox="1">
            <a:spLocks noGrp="1"/>
          </p:cNvSpPr>
          <p:nvPr>
            <p:ph type="subTitle" idx="3"/>
          </p:nvPr>
        </p:nvSpPr>
        <p:spPr>
          <a:xfrm>
            <a:off x="6096100" y="3861867"/>
            <a:ext cx="5200400" cy="5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rgbClr val="242424"/>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361863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07"/>
        <p:cNvGrpSpPr/>
        <p:nvPr/>
      </p:nvGrpSpPr>
      <p:grpSpPr>
        <a:xfrm>
          <a:off x="0" y="0"/>
          <a:ext cx="0" cy="0"/>
          <a:chOff x="0" y="0"/>
          <a:chExt cx="0" cy="0"/>
        </a:xfrm>
      </p:grpSpPr>
      <p:sp>
        <p:nvSpPr>
          <p:cNvPr id="108" name="Google Shape;108;p18"/>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09" name="Google Shape;109;p1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0" name="Google Shape;110;p18"/>
          <p:cNvSpPr txBox="1">
            <a:spLocks noGrp="1"/>
          </p:cNvSpPr>
          <p:nvPr>
            <p:ph type="title"/>
          </p:nvPr>
        </p:nvSpPr>
        <p:spPr>
          <a:xfrm>
            <a:off x="914400" y="593367"/>
            <a:ext cx="1038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804415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111"/>
        <p:cNvGrpSpPr/>
        <p:nvPr/>
      </p:nvGrpSpPr>
      <p:grpSpPr>
        <a:xfrm>
          <a:off x="0" y="0"/>
          <a:ext cx="0" cy="0"/>
          <a:chOff x="0" y="0"/>
          <a:chExt cx="0" cy="0"/>
        </a:xfrm>
      </p:grpSpPr>
      <p:pic>
        <p:nvPicPr>
          <p:cNvPr id="112" name="Google Shape;112;p1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3" name="Google Shape;113;p19"/>
          <p:cNvSpPr txBox="1">
            <a:spLocks noGrp="1"/>
          </p:cNvSpPr>
          <p:nvPr>
            <p:ph type="title"/>
          </p:nvPr>
        </p:nvSpPr>
        <p:spPr>
          <a:xfrm>
            <a:off x="914400" y="1190567"/>
            <a:ext cx="45828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14" name="Google Shape;114;p19"/>
          <p:cNvSpPr txBox="1">
            <a:spLocks noGrp="1"/>
          </p:cNvSpPr>
          <p:nvPr>
            <p:ph type="subTitle" idx="1"/>
          </p:nvPr>
        </p:nvSpPr>
        <p:spPr>
          <a:xfrm>
            <a:off x="914400" y="2198167"/>
            <a:ext cx="4582800" cy="35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500991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5"/>
        <p:cNvGrpSpPr/>
        <p:nvPr/>
      </p:nvGrpSpPr>
      <p:grpSpPr>
        <a:xfrm>
          <a:off x="0" y="0"/>
          <a:ext cx="0" cy="0"/>
          <a:chOff x="0" y="0"/>
          <a:chExt cx="0" cy="0"/>
        </a:xfrm>
      </p:grpSpPr>
      <p:sp>
        <p:nvSpPr>
          <p:cNvPr id="116" name="Google Shape;116;p20"/>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7" name="Google Shape;117;p2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8" name="Google Shape;118;p20"/>
          <p:cNvSpPr txBox="1">
            <a:spLocks noGrp="1"/>
          </p:cNvSpPr>
          <p:nvPr>
            <p:ph type="title"/>
          </p:nvPr>
        </p:nvSpPr>
        <p:spPr>
          <a:xfrm>
            <a:off x="914400" y="593367"/>
            <a:ext cx="1038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9" name="Google Shape;119;p20"/>
          <p:cNvSpPr txBox="1">
            <a:spLocks noGrp="1"/>
          </p:cNvSpPr>
          <p:nvPr>
            <p:ph type="subTitle" idx="1"/>
          </p:nvPr>
        </p:nvSpPr>
        <p:spPr>
          <a:xfrm>
            <a:off x="1110567" y="3231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20" name="Google Shape;120;p20"/>
          <p:cNvSpPr txBox="1">
            <a:spLocks noGrp="1"/>
          </p:cNvSpPr>
          <p:nvPr>
            <p:ph type="subTitle" idx="2"/>
          </p:nvPr>
        </p:nvSpPr>
        <p:spPr>
          <a:xfrm>
            <a:off x="1110567" y="3829765"/>
            <a:ext cx="3068400" cy="11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1" name="Google Shape;121;p20"/>
          <p:cNvSpPr txBox="1">
            <a:spLocks noGrp="1"/>
          </p:cNvSpPr>
          <p:nvPr>
            <p:ph type="subTitle" idx="3"/>
          </p:nvPr>
        </p:nvSpPr>
        <p:spPr>
          <a:xfrm>
            <a:off x="4571400" y="3231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22" name="Google Shape;122;p20"/>
          <p:cNvSpPr txBox="1">
            <a:spLocks noGrp="1"/>
          </p:cNvSpPr>
          <p:nvPr>
            <p:ph type="subTitle" idx="4"/>
          </p:nvPr>
        </p:nvSpPr>
        <p:spPr>
          <a:xfrm>
            <a:off x="4571400" y="3829765"/>
            <a:ext cx="3068400" cy="11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3" name="Google Shape;123;p20"/>
          <p:cNvSpPr txBox="1">
            <a:spLocks noGrp="1"/>
          </p:cNvSpPr>
          <p:nvPr>
            <p:ph type="subTitle" idx="5"/>
          </p:nvPr>
        </p:nvSpPr>
        <p:spPr>
          <a:xfrm>
            <a:off x="8032200" y="3231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24" name="Google Shape;124;p20"/>
          <p:cNvSpPr txBox="1">
            <a:spLocks noGrp="1"/>
          </p:cNvSpPr>
          <p:nvPr>
            <p:ph type="subTitle" idx="6"/>
          </p:nvPr>
        </p:nvSpPr>
        <p:spPr>
          <a:xfrm>
            <a:off x="8032200" y="3829765"/>
            <a:ext cx="3068400" cy="11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62071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2726600" y="3140900"/>
            <a:ext cx="6738800" cy="133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solidFill>
                  <a:srgbClr val="073763"/>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7" name="Google Shape;17;p3"/>
          <p:cNvSpPr txBox="1">
            <a:spLocks noGrp="1"/>
          </p:cNvSpPr>
          <p:nvPr>
            <p:ph type="subTitle" idx="1"/>
          </p:nvPr>
        </p:nvSpPr>
        <p:spPr>
          <a:xfrm>
            <a:off x="2726600" y="4478484"/>
            <a:ext cx="6738800" cy="4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18" name="Google Shape;18;p3"/>
          <p:cNvSpPr txBox="1">
            <a:spLocks noGrp="1"/>
          </p:cNvSpPr>
          <p:nvPr>
            <p:ph type="title" idx="2" hasCustomPrompt="1"/>
          </p:nvPr>
        </p:nvSpPr>
        <p:spPr>
          <a:xfrm>
            <a:off x="4796000" y="1396133"/>
            <a:ext cx="2600000" cy="17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6000">
                <a:solidFill>
                  <a:srgbClr val="E8B6AD"/>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6795865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25"/>
        <p:cNvGrpSpPr/>
        <p:nvPr/>
      </p:nvGrpSpPr>
      <p:grpSpPr>
        <a:xfrm>
          <a:off x="0" y="0"/>
          <a:ext cx="0" cy="0"/>
          <a:chOff x="0" y="0"/>
          <a:chExt cx="0" cy="0"/>
        </a:xfrm>
      </p:grpSpPr>
      <p:sp>
        <p:nvSpPr>
          <p:cNvPr id="126" name="Google Shape;126;p21"/>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27" name="Google Shape;127;p2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28" name="Google Shape;128;p21"/>
          <p:cNvSpPr txBox="1">
            <a:spLocks noGrp="1"/>
          </p:cNvSpPr>
          <p:nvPr>
            <p:ph type="title"/>
          </p:nvPr>
        </p:nvSpPr>
        <p:spPr>
          <a:xfrm>
            <a:off x="914400" y="593367"/>
            <a:ext cx="1038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9" name="Google Shape;129;p21"/>
          <p:cNvSpPr txBox="1">
            <a:spLocks noGrp="1"/>
          </p:cNvSpPr>
          <p:nvPr>
            <p:ph type="subTitle" idx="1"/>
          </p:nvPr>
        </p:nvSpPr>
        <p:spPr>
          <a:xfrm>
            <a:off x="2827700" y="17886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30" name="Google Shape;130;p21"/>
          <p:cNvSpPr txBox="1">
            <a:spLocks noGrp="1"/>
          </p:cNvSpPr>
          <p:nvPr>
            <p:ph type="subTitle" idx="2"/>
          </p:nvPr>
        </p:nvSpPr>
        <p:spPr>
          <a:xfrm>
            <a:off x="2827700" y="23871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21"/>
          <p:cNvSpPr txBox="1">
            <a:spLocks noGrp="1"/>
          </p:cNvSpPr>
          <p:nvPr>
            <p:ph type="subTitle" idx="3"/>
          </p:nvPr>
        </p:nvSpPr>
        <p:spPr>
          <a:xfrm>
            <a:off x="7391233" y="17886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32" name="Google Shape;132;p21"/>
          <p:cNvSpPr txBox="1">
            <a:spLocks noGrp="1"/>
          </p:cNvSpPr>
          <p:nvPr>
            <p:ph type="subTitle" idx="4"/>
          </p:nvPr>
        </p:nvSpPr>
        <p:spPr>
          <a:xfrm>
            <a:off x="7391233" y="23871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3" name="Google Shape;133;p21"/>
          <p:cNvSpPr txBox="1">
            <a:spLocks noGrp="1"/>
          </p:cNvSpPr>
          <p:nvPr>
            <p:ph type="subTitle" idx="5"/>
          </p:nvPr>
        </p:nvSpPr>
        <p:spPr>
          <a:xfrm>
            <a:off x="2827700" y="40605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34" name="Google Shape;134;p21"/>
          <p:cNvSpPr txBox="1">
            <a:spLocks noGrp="1"/>
          </p:cNvSpPr>
          <p:nvPr>
            <p:ph type="subTitle" idx="6"/>
          </p:nvPr>
        </p:nvSpPr>
        <p:spPr>
          <a:xfrm>
            <a:off x="2827700" y="46590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5" name="Google Shape;135;p21"/>
          <p:cNvSpPr txBox="1">
            <a:spLocks noGrp="1"/>
          </p:cNvSpPr>
          <p:nvPr>
            <p:ph type="subTitle" idx="7"/>
          </p:nvPr>
        </p:nvSpPr>
        <p:spPr>
          <a:xfrm>
            <a:off x="7339233" y="4060567"/>
            <a:ext cx="30684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36" name="Google Shape;136;p21"/>
          <p:cNvSpPr txBox="1">
            <a:spLocks noGrp="1"/>
          </p:cNvSpPr>
          <p:nvPr>
            <p:ph type="subTitle" idx="8"/>
          </p:nvPr>
        </p:nvSpPr>
        <p:spPr>
          <a:xfrm>
            <a:off x="7339233" y="4659067"/>
            <a:ext cx="3068400" cy="7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002397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37"/>
        <p:cNvGrpSpPr/>
        <p:nvPr/>
      </p:nvGrpSpPr>
      <p:grpSpPr>
        <a:xfrm>
          <a:off x="0" y="0"/>
          <a:ext cx="0" cy="0"/>
          <a:chOff x="0" y="0"/>
          <a:chExt cx="0" cy="0"/>
        </a:xfrm>
      </p:grpSpPr>
      <p:sp>
        <p:nvSpPr>
          <p:cNvPr id="138" name="Google Shape;138;p22"/>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39" name="Google Shape;139;p2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0" name="Google Shape;140;p22"/>
          <p:cNvSpPr txBox="1">
            <a:spLocks noGrp="1"/>
          </p:cNvSpPr>
          <p:nvPr>
            <p:ph type="title"/>
          </p:nvPr>
        </p:nvSpPr>
        <p:spPr>
          <a:xfrm>
            <a:off x="914400" y="593367"/>
            <a:ext cx="1038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41" name="Google Shape;141;p22"/>
          <p:cNvSpPr txBox="1">
            <a:spLocks noGrp="1"/>
          </p:cNvSpPr>
          <p:nvPr>
            <p:ph type="subTitle" idx="1"/>
          </p:nvPr>
        </p:nvSpPr>
        <p:spPr>
          <a:xfrm>
            <a:off x="1110567" y="248741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42" name="Google Shape;142;p22"/>
          <p:cNvSpPr txBox="1">
            <a:spLocks noGrp="1"/>
          </p:cNvSpPr>
          <p:nvPr>
            <p:ph type="subTitle" idx="2"/>
          </p:nvPr>
        </p:nvSpPr>
        <p:spPr>
          <a:xfrm>
            <a:off x="1110567" y="2984216"/>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3" name="Google Shape;143;p22"/>
          <p:cNvSpPr txBox="1">
            <a:spLocks noGrp="1"/>
          </p:cNvSpPr>
          <p:nvPr>
            <p:ph type="subTitle" idx="3"/>
          </p:nvPr>
        </p:nvSpPr>
        <p:spPr>
          <a:xfrm>
            <a:off x="4571400" y="248741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44" name="Google Shape;144;p22"/>
          <p:cNvSpPr txBox="1">
            <a:spLocks noGrp="1"/>
          </p:cNvSpPr>
          <p:nvPr>
            <p:ph type="subTitle" idx="4"/>
          </p:nvPr>
        </p:nvSpPr>
        <p:spPr>
          <a:xfrm>
            <a:off x="4571400" y="2984216"/>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 name="Google Shape;145;p22"/>
          <p:cNvSpPr txBox="1">
            <a:spLocks noGrp="1"/>
          </p:cNvSpPr>
          <p:nvPr>
            <p:ph type="subTitle" idx="5"/>
          </p:nvPr>
        </p:nvSpPr>
        <p:spPr>
          <a:xfrm>
            <a:off x="8032200" y="248741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46" name="Google Shape;146;p22"/>
          <p:cNvSpPr txBox="1">
            <a:spLocks noGrp="1"/>
          </p:cNvSpPr>
          <p:nvPr>
            <p:ph type="subTitle" idx="6"/>
          </p:nvPr>
        </p:nvSpPr>
        <p:spPr>
          <a:xfrm>
            <a:off x="8032200" y="2984216"/>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7" name="Google Shape;147;p22"/>
          <p:cNvSpPr txBox="1">
            <a:spLocks noGrp="1"/>
          </p:cNvSpPr>
          <p:nvPr>
            <p:ph type="subTitle" idx="7"/>
          </p:nvPr>
        </p:nvSpPr>
        <p:spPr>
          <a:xfrm>
            <a:off x="1110567" y="4878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48" name="Google Shape;148;p22"/>
          <p:cNvSpPr txBox="1">
            <a:spLocks noGrp="1"/>
          </p:cNvSpPr>
          <p:nvPr>
            <p:ph type="subTitle" idx="8"/>
          </p:nvPr>
        </p:nvSpPr>
        <p:spPr>
          <a:xfrm>
            <a:off x="1110567" y="5375067"/>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9" name="Google Shape;149;p22"/>
          <p:cNvSpPr txBox="1">
            <a:spLocks noGrp="1"/>
          </p:cNvSpPr>
          <p:nvPr>
            <p:ph type="subTitle" idx="9"/>
          </p:nvPr>
        </p:nvSpPr>
        <p:spPr>
          <a:xfrm>
            <a:off x="4571400" y="4878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50" name="Google Shape;150;p22"/>
          <p:cNvSpPr txBox="1">
            <a:spLocks noGrp="1"/>
          </p:cNvSpPr>
          <p:nvPr>
            <p:ph type="subTitle" idx="13"/>
          </p:nvPr>
        </p:nvSpPr>
        <p:spPr>
          <a:xfrm>
            <a:off x="4571400" y="5375067"/>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22"/>
          <p:cNvSpPr txBox="1">
            <a:spLocks noGrp="1"/>
          </p:cNvSpPr>
          <p:nvPr>
            <p:ph type="subTitle" idx="14"/>
          </p:nvPr>
        </p:nvSpPr>
        <p:spPr>
          <a:xfrm>
            <a:off x="8032200" y="4878267"/>
            <a:ext cx="3068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Fjalla One"/>
              <a:buNone/>
              <a:defRPr sz="2267">
                <a:solidFill>
                  <a:srgbClr val="073763"/>
                </a:solidFill>
                <a:latin typeface="Kalam"/>
                <a:ea typeface="Kalam"/>
                <a:cs typeface="Kalam"/>
                <a:sym typeface="Kalam"/>
              </a:defRPr>
            </a:lvl1pPr>
            <a:lvl2pPr lvl="1" algn="ctr" rtl="0">
              <a:lnSpc>
                <a:spcPct val="100000"/>
              </a:lnSpc>
              <a:spcBef>
                <a:spcPts val="0"/>
              </a:spcBef>
              <a:spcAft>
                <a:spcPts val="0"/>
              </a:spcAft>
              <a:buSzPts val="1600"/>
              <a:buFont typeface="Fjalla One"/>
              <a:buNone/>
              <a:defRPr sz="2133">
                <a:latin typeface="Fjalla One"/>
                <a:ea typeface="Fjalla One"/>
                <a:cs typeface="Fjalla One"/>
                <a:sym typeface="Fjalla One"/>
              </a:defRPr>
            </a:lvl2pPr>
            <a:lvl3pPr lvl="2" algn="ctr" rtl="0">
              <a:lnSpc>
                <a:spcPct val="100000"/>
              </a:lnSpc>
              <a:spcBef>
                <a:spcPts val="0"/>
              </a:spcBef>
              <a:spcAft>
                <a:spcPts val="0"/>
              </a:spcAft>
              <a:buSzPts val="1600"/>
              <a:buFont typeface="Fjalla One"/>
              <a:buNone/>
              <a:defRPr sz="2133">
                <a:latin typeface="Fjalla One"/>
                <a:ea typeface="Fjalla One"/>
                <a:cs typeface="Fjalla One"/>
                <a:sym typeface="Fjalla One"/>
              </a:defRPr>
            </a:lvl3pPr>
            <a:lvl4pPr lvl="3" algn="ctr" rtl="0">
              <a:lnSpc>
                <a:spcPct val="100000"/>
              </a:lnSpc>
              <a:spcBef>
                <a:spcPts val="0"/>
              </a:spcBef>
              <a:spcAft>
                <a:spcPts val="0"/>
              </a:spcAft>
              <a:buSzPts val="1600"/>
              <a:buFont typeface="Fjalla One"/>
              <a:buNone/>
              <a:defRPr sz="2133">
                <a:latin typeface="Fjalla One"/>
                <a:ea typeface="Fjalla One"/>
                <a:cs typeface="Fjalla One"/>
                <a:sym typeface="Fjalla One"/>
              </a:defRPr>
            </a:lvl4pPr>
            <a:lvl5pPr lvl="4" algn="ctr" rtl="0">
              <a:lnSpc>
                <a:spcPct val="100000"/>
              </a:lnSpc>
              <a:spcBef>
                <a:spcPts val="0"/>
              </a:spcBef>
              <a:spcAft>
                <a:spcPts val="0"/>
              </a:spcAft>
              <a:buSzPts val="1600"/>
              <a:buFont typeface="Fjalla One"/>
              <a:buNone/>
              <a:defRPr sz="2133">
                <a:latin typeface="Fjalla One"/>
                <a:ea typeface="Fjalla One"/>
                <a:cs typeface="Fjalla One"/>
                <a:sym typeface="Fjalla One"/>
              </a:defRPr>
            </a:lvl5pPr>
            <a:lvl6pPr lvl="5" algn="ctr" rtl="0">
              <a:lnSpc>
                <a:spcPct val="100000"/>
              </a:lnSpc>
              <a:spcBef>
                <a:spcPts val="0"/>
              </a:spcBef>
              <a:spcAft>
                <a:spcPts val="0"/>
              </a:spcAft>
              <a:buSzPts val="1600"/>
              <a:buFont typeface="Fjalla One"/>
              <a:buNone/>
              <a:defRPr sz="2133">
                <a:latin typeface="Fjalla One"/>
                <a:ea typeface="Fjalla One"/>
                <a:cs typeface="Fjalla One"/>
                <a:sym typeface="Fjalla One"/>
              </a:defRPr>
            </a:lvl6pPr>
            <a:lvl7pPr lvl="6" algn="ctr" rtl="0">
              <a:lnSpc>
                <a:spcPct val="100000"/>
              </a:lnSpc>
              <a:spcBef>
                <a:spcPts val="0"/>
              </a:spcBef>
              <a:spcAft>
                <a:spcPts val="0"/>
              </a:spcAft>
              <a:buSzPts val="1600"/>
              <a:buFont typeface="Fjalla One"/>
              <a:buNone/>
              <a:defRPr sz="2133">
                <a:latin typeface="Fjalla One"/>
                <a:ea typeface="Fjalla One"/>
                <a:cs typeface="Fjalla One"/>
                <a:sym typeface="Fjalla One"/>
              </a:defRPr>
            </a:lvl7pPr>
            <a:lvl8pPr lvl="7" algn="ctr" rtl="0">
              <a:lnSpc>
                <a:spcPct val="100000"/>
              </a:lnSpc>
              <a:spcBef>
                <a:spcPts val="0"/>
              </a:spcBef>
              <a:spcAft>
                <a:spcPts val="0"/>
              </a:spcAft>
              <a:buSzPts val="1600"/>
              <a:buFont typeface="Fjalla One"/>
              <a:buNone/>
              <a:defRPr sz="2133">
                <a:latin typeface="Fjalla One"/>
                <a:ea typeface="Fjalla One"/>
                <a:cs typeface="Fjalla One"/>
                <a:sym typeface="Fjalla One"/>
              </a:defRPr>
            </a:lvl8pPr>
            <a:lvl9pPr lvl="8" algn="ctr" rtl="0">
              <a:lnSpc>
                <a:spcPct val="100000"/>
              </a:lnSpc>
              <a:spcBef>
                <a:spcPts val="0"/>
              </a:spcBef>
              <a:spcAft>
                <a:spcPts val="0"/>
              </a:spcAft>
              <a:buSzPts val="1600"/>
              <a:buFont typeface="Fjalla One"/>
              <a:buNone/>
              <a:defRPr sz="2133">
                <a:latin typeface="Fjalla One"/>
                <a:ea typeface="Fjalla One"/>
                <a:cs typeface="Fjalla One"/>
                <a:sym typeface="Fjalla One"/>
              </a:defRPr>
            </a:lvl9pPr>
          </a:lstStyle>
          <a:p>
            <a:r>
              <a:rPr lang="en-US"/>
              <a:t>Click to edit Master subtitle style</a:t>
            </a:r>
            <a:endParaRPr/>
          </a:p>
        </p:txBody>
      </p:sp>
      <p:sp>
        <p:nvSpPr>
          <p:cNvPr id="152" name="Google Shape;152;p22"/>
          <p:cNvSpPr txBox="1">
            <a:spLocks noGrp="1"/>
          </p:cNvSpPr>
          <p:nvPr>
            <p:ph type="subTitle" idx="15"/>
          </p:nvPr>
        </p:nvSpPr>
        <p:spPr>
          <a:xfrm>
            <a:off x="8032200" y="5375067"/>
            <a:ext cx="30684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491063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53"/>
        <p:cNvGrpSpPr/>
        <p:nvPr/>
      </p:nvGrpSpPr>
      <p:grpSpPr>
        <a:xfrm>
          <a:off x="0" y="0"/>
          <a:ext cx="0" cy="0"/>
          <a:chOff x="0" y="0"/>
          <a:chExt cx="0" cy="0"/>
        </a:xfrm>
      </p:grpSpPr>
      <p:sp>
        <p:nvSpPr>
          <p:cNvPr id="154" name="Google Shape;154;p23"/>
          <p:cNvSpPr/>
          <p:nvPr/>
        </p:nvSpPr>
        <p:spPr>
          <a:xfrm flipH="1">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5" name="Google Shape;155;p23"/>
          <p:cNvPicPr preferRelativeResize="0"/>
          <p:nvPr/>
        </p:nvPicPr>
        <p:blipFill>
          <a:blip r:embed="rId2">
            <a:alphaModFix/>
          </a:blip>
          <a:stretch>
            <a:fillRect/>
          </a:stretch>
        </p:blipFill>
        <p:spPr>
          <a:xfrm flipH="1">
            <a:off x="0" y="0"/>
            <a:ext cx="12192000" cy="6858000"/>
          </a:xfrm>
          <a:prstGeom prst="rect">
            <a:avLst/>
          </a:prstGeom>
          <a:noFill/>
          <a:ln>
            <a:noFill/>
          </a:ln>
        </p:spPr>
      </p:pic>
      <p:pic>
        <p:nvPicPr>
          <p:cNvPr id="156" name="Google Shape;156;p23"/>
          <p:cNvPicPr preferRelativeResize="0"/>
          <p:nvPr/>
        </p:nvPicPr>
        <p:blipFill>
          <a:blip r:embed="rId3">
            <a:alphaModFix/>
          </a:blip>
          <a:stretch>
            <a:fillRect/>
          </a:stretch>
        </p:blipFill>
        <p:spPr>
          <a:xfrm flipH="1">
            <a:off x="0" y="0"/>
            <a:ext cx="12192000" cy="6858000"/>
          </a:xfrm>
          <a:prstGeom prst="rect">
            <a:avLst/>
          </a:prstGeom>
          <a:noFill/>
          <a:ln>
            <a:noFill/>
          </a:ln>
        </p:spPr>
      </p:pic>
      <p:sp>
        <p:nvSpPr>
          <p:cNvPr id="157" name="Google Shape;157;p23"/>
          <p:cNvSpPr txBox="1">
            <a:spLocks noGrp="1"/>
          </p:cNvSpPr>
          <p:nvPr>
            <p:ph type="title"/>
          </p:nvPr>
        </p:nvSpPr>
        <p:spPr>
          <a:xfrm>
            <a:off x="2163100" y="593367"/>
            <a:ext cx="7885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8" name="Google Shape;158;p23"/>
          <p:cNvSpPr txBox="1">
            <a:spLocks noGrp="1"/>
          </p:cNvSpPr>
          <p:nvPr>
            <p:ph type="subTitle" idx="1"/>
          </p:nvPr>
        </p:nvSpPr>
        <p:spPr>
          <a:xfrm>
            <a:off x="2144100" y="1356967"/>
            <a:ext cx="7904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763301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59"/>
        <p:cNvGrpSpPr/>
        <p:nvPr/>
      </p:nvGrpSpPr>
      <p:grpSpPr>
        <a:xfrm>
          <a:off x="0" y="0"/>
          <a:ext cx="0" cy="0"/>
          <a:chOff x="0" y="0"/>
          <a:chExt cx="0" cy="0"/>
        </a:xfrm>
      </p:grpSpPr>
      <p:sp>
        <p:nvSpPr>
          <p:cNvPr id="160" name="Google Shape;160;p24"/>
          <p:cNvSpPr/>
          <p:nvPr/>
        </p:nvSpPr>
        <p:spPr>
          <a:xfrm flipH="1">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24"/>
          <p:cNvSpPr txBox="1">
            <a:spLocks noGrp="1"/>
          </p:cNvSpPr>
          <p:nvPr>
            <p:ph type="title"/>
          </p:nvPr>
        </p:nvSpPr>
        <p:spPr>
          <a:xfrm>
            <a:off x="914400" y="593367"/>
            <a:ext cx="1036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62" name="Google Shape;162;p24"/>
          <p:cNvSpPr txBox="1">
            <a:spLocks noGrp="1"/>
          </p:cNvSpPr>
          <p:nvPr>
            <p:ph type="subTitle" idx="1"/>
          </p:nvPr>
        </p:nvSpPr>
        <p:spPr>
          <a:xfrm>
            <a:off x="914400" y="1356967"/>
            <a:ext cx="10363200" cy="47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pic>
        <p:nvPicPr>
          <p:cNvPr id="163" name="Google Shape;163;p24"/>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548732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4"/>
        <p:cNvGrpSpPr/>
        <p:nvPr/>
      </p:nvGrpSpPr>
      <p:grpSpPr>
        <a:xfrm>
          <a:off x="0" y="0"/>
          <a:ext cx="0" cy="0"/>
          <a:chOff x="0" y="0"/>
          <a:chExt cx="0" cy="0"/>
        </a:xfrm>
      </p:grpSpPr>
      <p:sp>
        <p:nvSpPr>
          <p:cNvPr id="165" name="Google Shape;165;p25"/>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6" name="Google Shape;166;p25"/>
          <p:cNvPicPr preferRelativeResize="0"/>
          <p:nvPr/>
        </p:nvPicPr>
        <p:blipFill>
          <a:blip r:embed="rId2">
            <a:alphaModFix/>
          </a:blip>
          <a:stretch>
            <a:fillRect/>
          </a:stretch>
        </p:blipFill>
        <p:spPr>
          <a:xfrm>
            <a:off x="33" y="0"/>
            <a:ext cx="12192000" cy="6858000"/>
          </a:xfrm>
          <a:prstGeom prst="rect">
            <a:avLst/>
          </a:prstGeom>
          <a:noFill/>
          <a:ln>
            <a:noFill/>
          </a:ln>
        </p:spPr>
      </p:pic>
      <p:sp>
        <p:nvSpPr>
          <p:cNvPr id="167" name="Google Shape;167;p25"/>
          <p:cNvSpPr txBox="1">
            <a:spLocks noGrp="1"/>
          </p:cNvSpPr>
          <p:nvPr>
            <p:ph type="title"/>
          </p:nvPr>
        </p:nvSpPr>
        <p:spPr>
          <a:xfrm>
            <a:off x="964400" y="900900"/>
            <a:ext cx="4911600" cy="9520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933"/>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r>
              <a:rPr lang="en-US"/>
              <a:t>Click to edit Master title style</a:t>
            </a:r>
            <a:endParaRPr/>
          </a:p>
        </p:txBody>
      </p:sp>
      <p:sp>
        <p:nvSpPr>
          <p:cNvPr id="168" name="Google Shape;168;p25"/>
          <p:cNvSpPr txBox="1">
            <a:spLocks noGrp="1"/>
          </p:cNvSpPr>
          <p:nvPr>
            <p:ph type="subTitle" idx="1"/>
          </p:nvPr>
        </p:nvSpPr>
        <p:spPr>
          <a:xfrm>
            <a:off x="964467" y="1990967"/>
            <a:ext cx="4911600" cy="15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69" name="Google Shape;169;p25"/>
          <p:cNvSpPr txBox="1"/>
          <p:nvPr/>
        </p:nvSpPr>
        <p:spPr>
          <a:xfrm>
            <a:off x="914400" y="4396167"/>
            <a:ext cx="4911600" cy="9520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000000"/>
              </a:buClr>
              <a:buSzPts val="1100"/>
              <a:buFont typeface="Arial"/>
              <a:buNone/>
            </a:pPr>
            <a:r>
              <a:rPr lang="en" sz="1467">
                <a:solidFill>
                  <a:schemeClr val="dk2"/>
                </a:solidFill>
                <a:latin typeface="Kanit Light"/>
                <a:ea typeface="Kanit Light"/>
                <a:cs typeface="Kanit Light"/>
                <a:sym typeface="Kanit Light"/>
              </a:rPr>
              <a:t>CREDITS: This presentation template was created by </a:t>
            </a:r>
            <a:r>
              <a:rPr lang="en" sz="1467" b="1">
                <a:solidFill>
                  <a:schemeClr val="dk2"/>
                </a:solidFill>
                <a:uFill>
                  <a:noFill/>
                </a:uFill>
                <a:latin typeface="Kanit"/>
                <a:ea typeface="Kanit"/>
                <a:cs typeface="Kanit"/>
                <a:sym typeface="Kanit"/>
                <a:hlinkClick r:id="rId3">
                  <a:extLst>
                    <a:ext uri="{A12FA001-AC4F-418D-AE19-62706E023703}">
                      <ahyp:hlinkClr xmlns:ahyp="http://schemas.microsoft.com/office/drawing/2018/hyperlinkcolor" val="tx"/>
                    </a:ext>
                  </a:extLst>
                </a:hlinkClick>
              </a:rPr>
              <a:t>Slidesgo</a:t>
            </a:r>
            <a:r>
              <a:rPr lang="en" sz="1467">
                <a:solidFill>
                  <a:schemeClr val="dk2"/>
                </a:solidFill>
                <a:latin typeface="Kanit Light"/>
                <a:ea typeface="Kanit Light"/>
                <a:cs typeface="Kanit Light"/>
                <a:sym typeface="Kanit Light"/>
              </a:rPr>
              <a:t>, including icons by </a:t>
            </a:r>
            <a:r>
              <a:rPr lang="en" sz="1467" b="1">
                <a:solidFill>
                  <a:schemeClr val="dk2"/>
                </a:solidFill>
                <a:uFill>
                  <a:noFill/>
                </a:uFill>
                <a:latin typeface="Kanit"/>
                <a:ea typeface="Kanit"/>
                <a:cs typeface="Kanit"/>
                <a:sym typeface="Kanit"/>
                <a:hlinkClick r:id="rId4">
                  <a:extLst>
                    <a:ext uri="{A12FA001-AC4F-418D-AE19-62706E023703}">
                      <ahyp:hlinkClr xmlns:ahyp="http://schemas.microsoft.com/office/drawing/2018/hyperlinkcolor" val="tx"/>
                    </a:ext>
                  </a:extLst>
                </a:hlinkClick>
              </a:rPr>
              <a:t>Flaticon</a:t>
            </a:r>
            <a:r>
              <a:rPr lang="en" sz="1467">
                <a:solidFill>
                  <a:schemeClr val="dk2"/>
                </a:solidFill>
                <a:latin typeface="Kanit Light"/>
                <a:ea typeface="Kanit Light"/>
                <a:cs typeface="Kanit Light"/>
                <a:sym typeface="Kanit Light"/>
              </a:rPr>
              <a:t>, infographics &amp; images by </a:t>
            </a:r>
            <a:r>
              <a:rPr lang="en" sz="1467" b="1">
                <a:solidFill>
                  <a:schemeClr val="dk2"/>
                </a:solidFill>
                <a:uFill>
                  <a:noFill/>
                </a:uFill>
                <a:latin typeface="Kanit"/>
                <a:ea typeface="Kanit"/>
                <a:cs typeface="Kanit"/>
                <a:sym typeface="Kanit"/>
                <a:hlinkClick r:id="rId5">
                  <a:extLst>
                    <a:ext uri="{A12FA001-AC4F-418D-AE19-62706E023703}">
                      <ahyp:hlinkClr xmlns:ahyp="http://schemas.microsoft.com/office/drawing/2018/hyperlinkcolor" val="tx"/>
                    </a:ext>
                  </a:extLst>
                </a:hlinkClick>
              </a:rPr>
              <a:t>Freepik</a:t>
            </a:r>
            <a:r>
              <a:rPr lang="en" sz="1467">
                <a:solidFill>
                  <a:schemeClr val="dk2"/>
                </a:solidFill>
                <a:latin typeface="Kanit Light"/>
                <a:ea typeface="Kanit Light"/>
                <a:cs typeface="Kanit Light"/>
                <a:sym typeface="Kanit Light"/>
              </a:rPr>
              <a:t>.</a:t>
            </a:r>
            <a:endParaRPr sz="1467">
              <a:solidFill>
                <a:schemeClr val="dk2"/>
              </a:solidFill>
              <a:latin typeface="Kanit Light"/>
              <a:ea typeface="Kanit Light"/>
              <a:cs typeface="Kanit Light"/>
              <a:sym typeface="Kanit Light"/>
            </a:endParaRPr>
          </a:p>
          <a:p>
            <a:pPr marL="0" lvl="0" indent="0" algn="l" rtl="0">
              <a:spcBef>
                <a:spcPts val="0"/>
              </a:spcBef>
              <a:spcAft>
                <a:spcPts val="0"/>
              </a:spcAft>
              <a:buNone/>
            </a:pPr>
            <a:endParaRPr sz="1467">
              <a:solidFill>
                <a:schemeClr val="dk2"/>
              </a:solidFill>
              <a:latin typeface="Kanit Light"/>
              <a:ea typeface="Kanit Light"/>
              <a:cs typeface="Kanit Light"/>
              <a:sym typeface="Kanit Light"/>
            </a:endParaRPr>
          </a:p>
        </p:txBody>
      </p:sp>
    </p:spTree>
    <p:extLst>
      <p:ext uri="{BB962C8B-B14F-4D97-AF65-F5344CB8AC3E}">
        <p14:creationId xmlns:p14="http://schemas.microsoft.com/office/powerpoint/2010/main" val="1826552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0"/>
        <p:cNvGrpSpPr/>
        <p:nvPr/>
      </p:nvGrpSpPr>
      <p:grpSpPr>
        <a:xfrm>
          <a:off x="0" y="0"/>
          <a:ext cx="0" cy="0"/>
          <a:chOff x="0" y="0"/>
          <a:chExt cx="0" cy="0"/>
        </a:xfrm>
      </p:grpSpPr>
      <p:sp>
        <p:nvSpPr>
          <p:cNvPr id="171" name="Google Shape;171;p26"/>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2" name="Google Shape;172;p26"/>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7271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73"/>
        <p:cNvGrpSpPr/>
        <p:nvPr/>
      </p:nvGrpSpPr>
      <p:grpSpPr>
        <a:xfrm>
          <a:off x="0" y="0"/>
          <a:ext cx="0" cy="0"/>
          <a:chOff x="0" y="0"/>
          <a:chExt cx="0" cy="0"/>
        </a:xfrm>
      </p:grpSpPr>
      <p:sp>
        <p:nvSpPr>
          <p:cNvPr id="174" name="Google Shape;174;p27"/>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5" name="Google Shape;175;p27"/>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5716215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76"/>
        <p:cNvGrpSpPr/>
        <p:nvPr/>
      </p:nvGrpSpPr>
      <p:grpSpPr>
        <a:xfrm>
          <a:off x="0" y="0"/>
          <a:ext cx="0" cy="0"/>
          <a:chOff x="0" y="0"/>
          <a:chExt cx="0" cy="0"/>
        </a:xfrm>
      </p:grpSpPr>
      <p:sp>
        <p:nvSpPr>
          <p:cNvPr id="177" name="Google Shape;177;p28"/>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78" name="Google Shape;178;p28"/>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3385262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DC85-327A-5749-ECC1-516217223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49B16-C3C7-C0F7-E820-FE4021296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665B-DECE-EB60-7BE9-66E8171C6FB3}"/>
              </a:ext>
            </a:extLst>
          </p:cNvPr>
          <p:cNvSpPr>
            <a:spLocks noGrp="1"/>
          </p:cNvSpPr>
          <p:nvPr>
            <p:ph type="dt" sz="half" idx="10"/>
          </p:nvPr>
        </p:nvSpPr>
        <p:spPr/>
        <p:txBody>
          <a:bodyPr/>
          <a:lstStyle/>
          <a:p>
            <a:fld id="{74AA3C4D-0D14-40AF-9AE3-A13CBE8DAC88}" type="datetimeFigureOut">
              <a:rPr lang="en-US" smtClean="0"/>
              <a:t>12/9/2023</a:t>
            </a:fld>
            <a:endParaRPr lang="en-US"/>
          </a:p>
        </p:txBody>
      </p:sp>
      <p:sp>
        <p:nvSpPr>
          <p:cNvPr id="5" name="Footer Placeholder 4">
            <a:extLst>
              <a:ext uri="{FF2B5EF4-FFF2-40B4-BE49-F238E27FC236}">
                <a16:creationId xmlns:a16="http://schemas.microsoft.com/office/drawing/2014/main" id="{6EF7ACDB-FAAF-5C76-806D-9145766E0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018E3-353E-C53C-1F47-713543189559}"/>
              </a:ext>
            </a:extLst>
          </p:cNvPr>
          <p:cNvSpPr>
            <a:spLocks noGrp="1"/>
          </p:cNvSpPr>
          <p:nvPr>
            <p:ph type="sldNum" sz="quarter" idx="12"/>
          </p:nvPr>
        </p:nvSpPr>
        <p:spPr/>
        <p:txBody>
          <a:bodyPr/>
          <a:lstStyle/>
          <a:p>
            <a:fld id="{7407F40D-5ADF-444B-9E73-6E3708B2C944}" type="slidenum">
              <a:rPr lang="en-US" smtClean="0"/>
              <a:t>‹#›</a:t>
            </a:fld>
            <a:endParaRPr lang="en-US"/>
          </a:p>
        </p:txBody>
      </p:sp>
    </p:spTree>
    <p:extLst>
      <p:ext uri="{BB962C8B-B14F-4D97-AF65-F5344CB8AC3E}">
        <p14:creationId xmlns:p14="http://schemas.microsoft.com/office/powerpoint/2010/main" val="1061196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82"/>
        <p:cNvGrpSpPr/>
        <p:nvPr/>
      </p:nvGrpSpPr>
      <p:grpSpPr>
        <a:xfrm>
          <a:off x="0" y="0"/>
          <a:ext cx="0" cy="0"/>
          <a:chOff x="0" y="0"/>
          <a:chExt cx="0" cy="0"/>
        </a:xfrm>
      </p:grpSpPr>
    </p:spTree>
    <p:extLst>
      <p:ext uri="{BB962C8B-B14F-4D97-AF65-F5344CB8AC3E}">
        <p14:creationId xmlns:p14="http://schemas.microsoft.com/office/powerpoint/2010/main" val="74678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a:blip r:embed="rId2">
            <a:alphaModFix/>
          </a:blip>
          <a:stretch>
            <a:fillRect/>
          </a:stretch>
        </p:blipFill>
        <p:spPr>
          <a:xfrm>
            <a:off x="0" y="385233"/>
            <a:ext cx="12192000" cy="6858000"/>
          </a:xfrm>
          <a:prstGeom prst="rect">
            <a:avLst/>
          </a:prstGeom>
          <a:noFill/>
          <a:ln>
            <a:noFill/>
          </a:ln>
        </p:spPr>
      </p:pic>
      <p:sp>
        <p:nvSpPr>
          <p:cNvPr id="22" name="Google Shape;22;p4"/>
          <p:cNvSpPr txBox="1">
            <a:spLocks noGrp="1"/>
          </p:cNvSpPr>
          <p:nvPr>
            <p:ph type="title"/>
          </p:nvPr>
        </p:nvSpPr>
        <p:spPr>
          <a:xfrm>
            <a:off x="914400" y="593367"/>
            <a:ext cx="103824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4"/>
          <p:cNvSpPr txBox="1">
            <a:spLocks noGrp="1"/>
          </p:cNvSpPr>
          <p:nvPr>
            <p:ph type="body" idx="1"/>
          </p:nvPr>
        </p:nvSpPr>
        <p:spPr>
          <a:xfrm>
            <a:off x="914400" y="1536633"/>
            <a:ext cx="10382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44915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a:off x="3198900" y="246400"/>
            <a:ext cx="8766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 name="Google Shape;26;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7" name="Google Shape;27;p5"/>
          <p:cNvSpPr txBox="1">
            <a:spLocks noGrp="1"/>
          </p:cNvSpPr>
          <p:nvPr>
            <p:ph type="title"/>
          </p:nvPr>
        </p:nvSpPr>
        <p:spPr>
          <a:xfrm>
            <a:off x="914400" y="593367"/>
            <a:ext cx="10382400" cy="988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5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5"/>
          <p:cNvSpPr txBox="1">
            <a:spLocks noGrp="1"/>
          </p:cNvSpPr>
          <p:nvPr>
            <p:ph type="subTitle" idx="1"/>
          </p:nvPr>
        </p:nvSpPr>
        <p:spPr>
          <a:xfrm>
            <a:off x="4647433" y="1994200"/>
            <a:ext cx="3308800" cy="28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 name="Google Shape;29;p5"/>
          <p:cNvSpPr txBox="1">
            <a:spLocks noGrp="1"/>
          </p:cNvSpPr>
          <p:nvPr>
            <p:ph type="subTitle" idx="2"/>
          </p:nvPr>
        </p:nvSpPr>
        <p:spPr>
          <a:xfrm>
            <a:off x="7988356" y="1994200"/>
            <a:ext cx="3308800" cy="28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4403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a:off x="2091567" y="246400"/>
            <a:ext cx="98736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2" name="Google Shape;32;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3" name="Google Shape;33;p6"/>
          <p:cNvSpPr txBox="1">
            <a:spLocks noGrp="1"/>
          </p:cNvSpPr>
          <p:nvPr>
            <p:ph type="title"/>
          </p:nvPr>
        </p:nvSpPr>
        <p:spPr>
          <a:xfrm>
            <a:off x="914400" y="593367"/>
            <a:ext cx="10363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201607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7"/>
          <p:cNvSpPr txBox="1">
            <a:spLocks noGrp="1"/>
          </p:cNvSpPr>
          <p:nvPr>
            <p:ph type="title"/>
          </p:nvPr>
        </p:nvSpPr>
        <p:spPr>
          <a:xfrm>
            <a:off x="5317367" y="1208833"/>
            <a:ext cx="32812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7" name="Google Shape;37;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407F40D-5ADF-444B-9E73-6E3708B2C944}" type="slidenum">
              <a:rPr lang="en-US" smtClean="0"/>
              <a:t>‹#›</a:t>
            </a:fld>
            <a:endParaRPr lang="en-US"/>
          </a:p>
        </p:txBody>
      </p:sp>
      <p:sp>
        <p:nvSpPr>
          <p:cNvPr id="38" name="Google Shape;38;p7"/>
          <p:cNvSpPr txBox="1">
            <a:spLocks noGrp="1"/>
          </p:cNvSpPr>
          <p:nvPr>
            <p:ph type="subTitle" idx="1"/>
          </p:nvPr>
        </p:nvSpPr>
        <p:spPr>
          <a:xfrm>
            <a:off x="5317367" y="2216433"/>
            <a:ext cx="3281200" cy="28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pic>
        <p:nvPicPr>
          <p:cNvPr id="39" name="Google Shape;39;p7"/>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86206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40"/>
        <p:cNvGrpSpPr/>
        <p:nvPr/>
      </p:nvGrpSpPr>
      <p:grpSpPr>
        <a:xfrm>
          <a:off x="0" y="0"/>
          <a:ext cx="0" cy="0"/>
          <a:chOff x="0" y="0"/>
          <a:chExt cx="0" cy="0"/>
        </a:xfrm>
      </p:grpSpPr>
      <p:sp>
        <p:nvSpPr>
          <p:cNvPr id="41" name="Google Shape;41;p8"/>
          <p:cNvSpPr/>
          <p:nvPr/>
        </p:nvSpPr>
        <p:spPr>
          <a:xfrm flipH="1">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8"/>
          <p:cNvSpPr txBox="1">
            <a:spLocks noGrp="1"/>
          </p:cNvSpPr>
          <p:nvPr>
            <p:ph type="title"/>
          </p:nvPr>
        </p:nvSpPr>
        <p:spPr>
          <a:xfrm flipH="1">
            <a:off x="3593433" y="1208833"/>
            <a:ext cx="3281200" cy="100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pic>
        <p:nvPicPr>
          <p:cNvPr id="43" name="Google Shape;43;p8"/>
          <p:cNvPicPr preferRelativeResize="0"/>
          <p:nvPr/>
        </p:nvPicPr>
        <p:blipFill>
          <a:blip r:embed="rId2">
            <a:alphaModFix/>
          </a:blip>
          <a:stretch>
            <a:fillRect/>
          </a:stretch>
        </p:blipFill>
        <p:spPr>
          <a:xfrm flipH="1">
            <a:off x="0" y="0"/>
            <a:ext cx="12192000" cy="6858000"/>
          </a:xfrm>
          <a:prstGeom prst="rect">
            <a:avLst/>
          </a:prstGeom>
          <a:noFill/>
          <a:ln>
            <a:noFill/>
          </a:ln>
        </p:spPr>
      </p:pic>
      <p:sp>
        <p:nvSpPr>
          <p:cNvPr id="44" name="Google Shape;44;p8"/>
          <p:cNvSpPr txBox="1">
            <a:spLocks noGrp="1"/>
          </p:cNvSpPr>
          <p:nvPr>
            <p:ph type="subTitle" idx="1"/>
          </p:nvPr>
        </p:nvSpPr>
        <p:spPr>
          <a:xfrm flipH="1">
            <a:off x="3593433" y="2216433"/>
            <a:ext cx="3281200" cy="285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solidFill>
                  <a:srgbClr val="434343"/>
                </a:solidFill>
                <a:latin typeface="Kanit Light"/>
                <a:ea typeface="Kanit Light"/>
                <a:cs typeface="Kanit Light"/>
                <a:sym typeface="Kanit Light"/>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50363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5"/>
        <p:cNvGrpSpPr/>
        <p:nvPr/>
      </p:nvGrpSpPr>
      <p:grpSpPr>
        <a:xfrm>
          <a:off x="0" y="0"/>
          <a:ext cx="0" cy="0"/>
          <a:chOff x="0" y="0"/>
          <a:chExt cx="0" cy="0"/>
        </a:xfrm>
      </p:grpSpPr>
      <p:sp>
        <p:nvSpPr>
          <p:cNvPr id="46" name="Google Shape;46;p9"/>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9"/>
          <p:cNvSpPr/>
          <p:nvPr/>
        </p:nvSpPr>
        <p:spPr>
          <a:xfrm>
            <a:off x="4104767" y="1223500"/>
            <a:ext cx="4207600" cy="4207600"/>
          </a:xfrm>
          <a:prstGeom prst="ellipse">
            <a:avLst/>
          </a:prstGeom>
          <a:solidFill>
            <a:srgbClr val="E8B6AD"/>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8" name="Google Shape;48;p9"/>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9" name="Google Shape;49;p9"/>
          <p:cNvSpPr txBox="1">
            <a:spLocks noGrp="1"/>
          </p:cNvSpPr>
          <p:nvPr>
            <p:ph type="title"/>
          </p:nvPr>
        </p:nvSpPr>
        <p:spPr>
          <a:xfrm>
            <a:off x="1981200" y="2311700"/>
            <a:ext cx="8229600" cy="203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71051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0"/>
        <p:cNvGrpSpPr/>
        <p:nvPr/>
      </p:nvGrpSpPr>
      <p:grpSpPr>
        <a:xfrm>
          <a:off x="0" y="0"/>
          <a:ext cx="0" cy="0"/>
          <a:chOff x="0" y="0"/>
          <a:chExt cx="0" cy="0"/>
        </a:xfrm>
      </p:grpSpPr>
      <p:sp>
        <p:nvSpPr>
          <p:cNvPr id="51" name="Google Shape;51;p10"/>
          <p:cNvSpPr/>
          <p:nvPr/>
        </p:nvSpPr>
        <p:spPr>
          <a:xfrm>
            <a:off x="226800" y="246400"/>
            <a:ext cx="11738400" cy="6365200"/>
          </a:xfrm>
          <a:prstGeom prst="rect">
            <a:avLst/>
          </a:prstGeom>
          <a:solidFill>
            <a:srgbClr val="F4F9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2" name="Google Shape;52;p1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3" name="Google Shape;53;p10"/>
          <p:cNvSpPr txBox="1">
            <a:spLocks noGrp="1"/>
          </p:cNvSpPr>
          <p:nvPr>
            <p:ph type="title"/>
          </p:nvPr>
        </p:nvSpPr>
        <p:spPr>
          <a:xfrm>
            <a:off x="2619400" y="2250000"/>
            <a:ext cx="6953200" cy="947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073763"/>
              </a:buClr>
              <a:buSzPts val="4200"/>
              <a:buNone/>
              <a:defRPr sz="5600">
                <a:solidFill>
                  <a:srgbClr val="073763"/>
                </a:solidFill>
              </a:defRPr>
            </a:lvl1pPr>
            <a:lvl2pPr lvl="1" algn="ctr">
              <a:spcBef>
                <a:spcPts val="0"/>
              </a:spcBef>
              <a:spcAft>
                <a:spcPts val="0"/>
              </a:spcAft>
              <a:buClr>
                <a:srgbClr val="073763"/>
              </a:buClr>
              <a:buSzPts val="4200"/>
              <a:buNone/>
              <a:defRPr sz="5600">
                <a:solidFill>
                  <a:srgbClr val="073763"/>
                </a:solidFill>
              </a:defRPr>
            </a:lvl2pPr>
            <a:lvl3pPr lvl="2" algn="ctr">
              <a:spcBef>
                <a:spcPts val="0"/>
              </a:spcBef>
              <a:spcAft>
                <a:spcPts val="0"/>
              </a:spcAft>
              <a:buClr>
                <a:srgbClr val="073763"/>
              </a:buClr>
              <a:buSzPts val="4200"/>
              <a:buNone/>
              <a:defRPr sz="5600">
                <a:solidFill>
                  <a:srgbClr val="073763"/>
                </a:solidFill>
              </a:defRPr>
            </a:lvl3pPr>
            <a:lvl4pPr lvl="3" algn="ctr">
              <a:spcBef>
                <a:spcPts val="0"/>
              </a:spcBef>
              <a:spcAft>
                <a:spcPts val="0"/>
              </a:spcAft>
              <a:buClr>
                <a:srgbClr val="073763"/>
              </a:buClr>
              <a:buSzPts val="4200"/>
              <a:buNone/>
              <a:defRPr sz="5600">
                <a:solidFill>
                  <a:srgbClr val="073763"/>
                </a:solidFill>
              </a:defRPr>
            </a:lvl4pPr>
            <a:lvl5pPr lvl="4" algn="ctr">
              <a:spcBef>
                <a:spcPts val="0"/>
              </a:spcBef>
              <a:spcAft>
                <a:spcPts val="0"/>
              </a:spcAft>
              <a:buClr>
                <a:srgbClr val="073763"/>
              </a:buClr>
              <a:buSzPts val="4200"/>
              <a:buNone/>
              <a:defRPr sz="5600">
                <a:solidFill>
                  <a:srgbClr val="073763"/>
                </a:solidFill>
              </a:defRPr>
            </a:lvl5pPr>
            <a:lvl6pPr lvl="5" algn="ctr">
              <a:spcBef>
                <a:spcPts val="0"/>
              </a:spcBef>
              <a:spcAft>
                <a:spcPts val="0"/>
              </a:spcAft>
              <a:buClr>
                <a:srgbClr val="073763"/>
              </a:buClr>
              <a:buSzPts val="4200"/>
              <a:buNone/>
              <a:defRPr sz="5600">
                <a:solidFill>
                  <a:srgbClr val="073763"/>
                </a:solidFill>
              </a:defRPr>
            </a:lvl6pPr>
            <a:lvl7pPr lvl="6" algn="ctr">
              <a:spcBef>
                <a:spcPts val="0"/>
              </a:spcBef>
              <a:spcAft>
                <a:spcPts val="0"/>
              </a:spcAft>
              <a:buClr>
                <a:srgbClr val="073763"/>
              </a:buClr>
              <a:buSzPts val="4200"/>
              <a:buNone/>
              <a:defRPr sz="5600">
                <a:solidFill>
                  <a:srgbClr val="073763"/>
                </a:solidFill>
              </a:defRPr>
            </a:lvl7pPr>
            <a:lvl8pPr lvl="7" algn="ctr">
              <a:spcBef>
                <a:spcPts val="0"/>
              </a:spcBef>
              <a:spcAft>
                <a:spcPts val="0"/>
              </a:spcAft>
              <a:buClr>
                <a:srgbClr val="073763"/>
              </a:buClr>
              <a:buSzPts val="4200"/>
              <a:buNone/>
              <a:defRPr sz="5600">
                <a:solidFill>
                  <a:srgbClr val="073763"/>
                </a:solidFill>
              </a:defRPr>
            </a:lvl8pPr>
            <a:lvl9pPr lvl="8" algn="ctr">
              <a:spcBef>
                <a:spcPts val="0"/>
              </a:spcBef>
              <a:spcAft>
                <a:spcPts val="0"/>
              </a:spcAft>
              <a:buClr>
                <a:srgbClr val="073763"/>
              </a:buClr>
              <a:buSzPts val="4200"/>
              <a:buNone/>
              <a:defRPr sz="5600">
                <a:solidFill>
                  <a:srgbClr val="073763"/>
                </a:solidFill>
              </a:defRPr>
            </a:lvl9pPr>
          </a:lstStyle>
          <a:p>
            <a:r>
              <a:rPr lang="en-US"/>
              <a:t>Click to edit Master title style</a:t>
            </a:r>
            <a:endParaRPr/>
          </a:p>
        </p:txBody>
      </p:sp>
      <p:sp>
        <p:nvSpPr>
          <p:cNvPr id="54" name="Google Shape;54;p10"/>
          <p:cNvSpPr txBox="1">
            <a:spLocks noGrp="1"/>
          </p:cNvSpPr>
          <p:nvPr>
            <p:ph type="subTitle" idx="1"/>
          </p:nvPr>
        </p:nvSpPr>
        <p:spPr>
          <a:xfrm>
            <a:off x="2619533" y="3343733"/>
            <a:ext cx="6953200" cy="148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55" name="Google Shape;55;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7407F40D-5ADF-444B-9E73-6E3708B2C944}" type="slidenum">
              <a:rPr lang="en-US" smtClean="0"/>
              <a:t>‹#›</a:t>
            </a:fld>
            <a:endParaRPr lang="en-US"/>
          </a:p>
        </p:txBody>
      </p:sp>
    </p:spTree>
    <p:extLst>
      <p:ext uri="{BB962C8B-B14F-4D97-AF65-F5344CB8AC3E}">
        <p14:creationId xmlns:p14="http://schemas.microsoft.com/office/powerpoint/2010/main" val="153108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400" y="593367"/>
            <a:ext cx="103824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1pPr>
            <a:lvl2pPr lvl="1">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2pPr>
            <a:lvl3pPr lvl="2">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3pPr>
            <a:lvl4pPr lvl="3">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4pPr>
            <a:lvl5pPr lvl="4">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5pPr>
            <a:lvl6pPr lvl="5">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6pPr>
            <a:lvl7pPr lvl="6">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7pPr>
            <a:lvl8pPr lvl="7">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8pPr>
            <a:lvl9pPr lvl="8">
              <a:spcBef>
                <a:spcPts val="0"/>
              </a:spcBef>
              <a:spcAft>
                <a:spcPts val="0"/>
              </a:spcAft>
              <a:buClr>
                <a:srgbClr val="073763"/>
              </a:buClr>
              <a:buSzPts val="2800"/>
              <a:buFont typeface="Kalam"/>
              <a:buNone/>
              <a:defRPr sz="2800">
                <a:solidFill>
                  <a:srgbClr val="07376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914400" y="1536633"/>
            <a:ext cx="103824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Kanit Light"/>
              <a:buChar char="●"/>
              <a:defRPr sz="1800">
                <a:solidFill>
                  <a:srgbClr val="434343"/>
                </a:solidFill>
                <a:latin typeface="Kanit Light"/>
                <a:ea typeface="Kanit Light"/>
                <a:cs typeface="Kanit Light"/>
                <a:sym typeface="Kanit Light"/>
              </a:defRPr>
            </a:lvl1pPr>
            <a:lvl2pPr marL="914400" lvl="1"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2pPr>
            <a:lvl3pPr marL="1371600" lvl="2"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3pPr>
            <a:lvl4pPr marL="1828800" lvl="3"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4pPr>
            <a:lvl5pPr marL="2286000" lvl="4"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5pPr>
            <a:lvl6pPr marL="2743200" lvl="5"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6pPr>
            <a:lvl7pPr marL="3200400" lvl="6"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7pPr>
            <a:lvl8pPr marL="3657600" lvl="7"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8pPr>
            <a:lvl9pPr marL="4114800" lvl="8" indent="-317500">
              <a:lnSpc>
                <a:spcPct val="100000"/>
              </a:lnSpc>
              <a:spcBef>
                <a:spcPts val="0"/>
              </a:spcBef>
              <a:spcAft>
                <a:spcPts val="0"/>
              </a:spcAft>
              <a:buClr>
                <a:srgbClr val="434343"/>
              </a:buClr>
              <a:buSzPts val="1400"/>
              <a:buFont typeface="Kanit Light"/>
              <a:buChar char="■"/>
              <a:defRPr>
                <a:solidFill>
                  <a:srgbClr val="434343"/>
                </a:solidFill>
                <a:latin typeface="Kanit Light"/>
                <a:ea typeface="Kanit Light"/>
                <a:cs typeface="Kanit Light"/>
                <a:sym typeface="Kanit Light"/>
              </a:defRPr>
            </a:lvl9pPr>
          </a:lstStyle>
          <a:p>
            <a:endParaRPr/>
          </a:p>
        </p:txBody>
      </p:sp>
    </p:spTree>
    <p:extLst>
      <p:ext uri="{BB962C8B-B14F-4D97-AF65-F5344CB8AC3E}">
        <p14:creationId xmlns:p14="http://schemas.microsoft.com/office/powerpoint/2010/main" val="30311493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1" name="Google Shape;181;p2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21812206"/>
      </p:ext>
    </p:extLst>
  </p:cSld>
  <p:clrMap bg1="lt1" tx1="dk1" bg2="dk2" tx2="lt2" accent1="accent1" accent2="accent2" accent3="accent3" accent4="accent4" accent5="accent5" accent6="accent6" hlink="hlink" folHlink="folHlink"/>
  <p:sldLayoutIdLst>
    <p:sldLayoutId id="214748369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93D43-4B5B-6BAA-F083-03537E7C6983}"/>
              </a:ext>
            </a:extLst>
          </p:cNvPr>
          <p:cNvSpPr>
            <a:spLocks noGrp="1"/>
          </p:cNvSpPr>
          <p:nvPr>
            <p:ph type="ctrTitle"/>
          </p:nvPr>
        </p:nvSpPr>
        <p:spPr/>
        <p:txBody>
          <a:bodyPr/>
          <a:lstStyle/>
          <a:p>
            <a:r>
              <a:rPr lang="en-US" dirty="0"/>
              <a:t>Big Mountain Resort</a:t>
            </a:r>
          </a:p>
        </p:txBody>
      </p:sp>
      <p:sp>
        <p:nvSpPr>
          <p:cNvPr id="3" name="Subtitle 2">
            <a:extLst>
              <a:ext uri="{FF2B5EF4-FFF2-40B4-BE49-F238E27FC236}">
                <a16:creationId xmlns:a16="http://schemas.microsoft.com/office/drawing/2014/main" id="{BACDE1DC-658F-3498-808C-7B398D90F65E}"/>
              </a:ext>
            </a:extLst>
          </p:cNvPr>
          <p:cNvSpPr>
            <a:spLocks noGrp="1"/>
          </p:cNvSpPr>
          <p:nvPr>
            <p:ph type="subTitle" idx="1"/>
          </p:nvPr>
        </p:nvSpPr>
        <p:spPr/>
        <p:txBody>
          <a:bodyPr/>
          <a:lstStyle/>
          <a:p>
            <a:r>
              <a:rPr lang="en-US" dirty="0"/>
              <a:t>Danny Huang</a:t>
            </a:r>
          </a:p>
        </p:txBody>
      </p:sp>
    </p:spTree>
    <p:extLst>
      <p:ext uri="{BB962C8B-B14F-4D97-AF65-F5344CB8AC3E}">
        <p14:creationId xmlns:p14="http://schemas.microsoft.com/office/powerpoint/2010/main" val="214874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B3D1-9F2E-5C9B-24F4-A988DDD46CAC}"/>
              </a:ext>
            </a:extLst>
          </p:cNvPr>
          <p:cNvSpPr>
            <a:spLocks noGrp="1"/>
          </p:cNvSpPr>
          <p:nvPr>
            <p:ph type="title"/>
          </p:nvPr>
        </p:nvSpPr>
        <p:spPr/>
        <p:txBody>
          <a:bodyPr/>
          <a:lstStyle/>
          <a:p>
            <a:r>
              <a:rPr lang="en-US" dirty="0">
                <a:latin typeface="Helvetica Neue"/>
              </a:rPr>
              <a:t>Problem Identification</a:t>
            </a:r>
          </a:p>
        </p:txBody>
      </p:sp>
      <p:sp>
        <p:nvSpPr>
          <p:cNvPr id="3" name="Content Placeholder 2">
            <a:extLst>
              <a:ext uri="{FF2B5EF4-FFF2-40B4-BE49-F238E27FC236}">
                <a16:creationId xmlns:a16="http://schemas.microsoft.com/office/drawing/2014/main" id="{E112A7AC-7DD0-A68E-F648-D74F229D26F6}"/>
              </a:ext>
            </a:extLst>
          </p:cNvPr>
          <p:cNvSpPr>
            <a:spLocks noGrp="1"/>
          </p:cNvSpPr>
          <p:nvPr>
            <p:ph type="subTitle" idx="1"/>
          </p:nvPr>
        </p:nvSpPr>
        <p:spPr>
          <a:noFill/>
        </p:spPr>
        <p:txBody>
          <a:bodyPr>
            <a:normAutofit/>
          </a:bodyPr>
          <a:lstStyle/>
          <a:p>
            <a:pPr marL="0" indent="0" algn="l" rtl="0">
              <a:spcBef>
                <a:spcPts val="0"/>
              </a:spcBef>
              <a:spcAft>
                <a:spcPts val="0"/>
              </a:spcAft>
              <a:buNone/>
            </a:pPr>
            <a:r>
              <a:rPr lang="en-US" sz="2200" b="0" i="0" u="none" strike="noStrike" dirty="0">
                <a:effectLst/>
                <a:latin typeface="Helvetica Neue"/>
              </a:rPr>
              <a:t>Big Mountain Resort has invested in a new chair lift in order to increase visitor distribution across the mountain.</a:t>
            </a:r>
          </a:p>
          <a:p>
            <a:pPr marL="800100" lvl="1" indent="-342900" algn="l">
              <a:buFont typeface="Courier New" panose="02070309020205020404" pitchFamily="49" charset="0"/>
              <a:buChar char="o"/>
            </a:pPr>
            <a:r>
              <a:rPr lang="en-US" sz="1800" b="0" i="0" u="none" strike="noStrike" dirty="0">
                <a:effectLst/>
                <a:latin typeface="Helvetica Neue"/>
              </a:rPr>
              <a:t>This additional chair lift increase operating cost by $1,540,000 this season.</a:t>
            </a:r>
          </a:p>
          <a:p>
            <a:pPr lvl="1">
              <a:spcBef>
                <a:spcPts val="0"/>
              </a:spcBef>
            </a:pPr>
            <a:endParaRPr lang="en-US" sz="1000" dirty="0">
              <a:latin typeface="Helvetica Neue"/>
            </a:endParaRPr>
          </a:p>
          <a:p>
            <a:pPr marL="0" indent="0" algn="l">
              <a:buNone/>
            </a:pPr>
            <a:r>
              <a:rPr lang="en-US" sz="2200" b="0" i="0" u="none" strike="noStrike" dirty="0">
                <a:effectLst/>
                <a:latin typeface="Helvetica Neue"/>
              </a:rPr>
              <a:t>Management believes that we could be generating more income by increasing ticket prices but we need to find some justification in doing so. Currently tickets pricing are based on just the market average and that does not provide the business with a good sense of how important some facilities are compared to others. The business wants some guidance on how to select a better value for their ticket price</a:t>
            </a:r>
            <a:r>
              <a:rPr lang="en-US" sz="2200" dirty="0">
                <a:latin typeface="Helvetica Neue"/>
              </a:rPr>
              <a:t> in order to offset the initial investment.</a:t>
            </a:r>
            <a:endParaRPr lang="en-US" sz="2200" b="0" i="0" u="none" strike="noStrike" dirty="0">
              <a:effectLst/>
              <a:latin typeface="Helvetica Neue"/>
            </a:endParaRPr>
          </a:p>
          <a:p>
            <a:pPr marL="0" indent="0">
              <a:buNone/>
            </a:pPr>
            <a:br>
              <a:rPr lang="en-US" dirty="0">
                <a:latin typeface="Helvetica Neue"/>
              </a:rPr>
            </a:br>
            <a:br>
              <a:rPr lang="en-US" dirty="0">
                <a:latin typeface="Helvetica Neue"/>
              </a:rPr>
            </a:br>
            <a:endParaRPr lang="en-US" dirty="0">
              <a:latin typeface="Helvetica Neue"/>
            </a:endParaRPr>
          </a:p>
        </p:txBody>
      </p:sp>
    </p:spTree>
    <p:extLst>
      <p:ext uri="{BB962C8B-B14F-4D97-AF65-F5344CB8AC3E}">
        <p14:creationId xmlns:p14="http://schemas.microsoft.com/office/powerpoint/2010/main" val="46644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4446-A573-5242-E24C-A313F8E95EC1}"/>
              </a:ext>
            </a:extLst>
          </p:cNvPr>
          <p:cNvSpPr>
            <a:spLocks noGrp="1"/>
          </p:cNvSpPr>
          <p:nvPr>
            <p:ph type="title" idx="4294967295"/>
          </p:nvPr>
        </p:nvSpPr>
        <p:spPr>
          <a:xfrm>
            <a:off x="251883" y="561181"/>
            <a:ext cx="10382250" cy="763588"/>
          </a:xfrm>
        </p:spPr>
        <p:txBody>
          <a:bodyPr/>
          <a:lstStyle/>
          <a:p>
            <a:pPr algn="ctr"/>
            <a:r>
              <a:rPr lang="en-US" dirty="0">
                <a:latin typeface="Helvetica Neue"/>
              </a:rPr>
              <a:t>Problem Statement</a:t>
            </a:r>
          </a:p>
        </p:txBody>
      </p:sp>
      <p:sp>
        <p:nvSpPr>
          <p:cNvPr id="3" name="Content Placeholder 2">
            <a:extLst>
              <a:ext uri="{FF2B5EF4-FFF2-40B4-BE49-F238E27FC236}">
                <a16:creationId xmlns:a16="http://schemas.microsoft.com/office/drawing/2014/main" id="{6071BA6E-3F80-DA27-C05C-604038D92686}"/>
              </a:ext>
            </a:extLst>
          </p:cNvPr>
          <p:cNvSpPr>
            <a:spLocks noGrp="1"/>
          </p:cNvSpPr>
          <p:nvPr>
            <p:ph idx="4294967295"/>
          </p:nvPr>
        </p:nvSpPr>
        <p:spPr>
          <a:xfrm>
            <a:off x="431800" y="1324769"/>
            <a:ext cx="10515600" cy="2136775"/>
          </a:xfrm>
        </p:spPr>
        <p:txBody>
          <a:bodyPr>
            <a:normAutofit fontScale="85000" lnSpcReduction="10000"/>
          </a:bodyPr>
          <a:lstStyle/>
          <a:p>
            <a:pPr marL="0" indent="0" rtl="0">
              <a:spcBef>
                <a:spcPts val="0"/>
              </a:spcBef>
              <a:spcAft>
                <a:spcPts val="0"/>
              </a:spcAft>
              <a:buNone/>
            </a:pPr>
            <a:r>
              <a:rPr lang="en-US" sz="2400" b="1" i="0" u="none" strike="noStrike" dirty="0">
                <a:solidFill>
                  <a:srgbClr val="000000"/>
                </a:solidFill>
                <a:effectLst/>
                <a:latin typeface="Helvetica Neue"/>
              </a:rPr>
              <a:t>How can we use data from other resorts to accurately price tickets at Big mountain resort to offset the 1.5 million investment of the new chair lift by next season?</a:t>
            </a:r>
            <a:endParaRPr lang="en-US" sz="2400" b="0" i="0" u="none" strike="noStrike" dirty="0">
              <a:solidFill>
                <a:srgbClr val="000000"/>
              </a:solidFill>
              <a:effectLst/>
              <a:latin typeface="Helvetica Neue"/>
            </a:endParaRPr>
          </a:p>
          <a:p>
            <a:pPr rtl="0">
              <a:spcBef>
                <a:spcPts val="0"/>
              </a:spcBef>
              <a:spcAft>
                <a:spcPts val="0"/>
              </a:spcAft>
            </a:pPr>
            <a:endParaRPr lang="en-US" sz="1800" dirty="0">
              <a:solidFill>
                <a:srgbClr val="000000"/>
              </a:solidFill>
              <a:latin typeface="Helvetica Neue"/>
            </a:endParaRPr>
          </a:p>
          <a:p>
            <a:pPr marL="0" indent="0" rtl="0">
              <a:spcBef>
                <a:spcPts val="0"/>
              </a:spcBef>
              <a:spcAft>
                <a:spcPts val="0"/>
              </a:spcAft>
              <a:buNone/>
            </a:pPr>
            <a:r>
              <a:rPr lang="en-US" sz="1700" b="0" i="0" u="none" strike="noStrike" dirty="0">
                <a:solidFill>
                  <a:srgbClr val="000000"/>
                </a:solidFill>
                <a:effectLst/>
                <a:latin typeface="Helvetica Neue"/>
              </a:rPr>
              <a:t>We are focusing on our facilities, comparing and utilizing data of all resorts in the nation to justify increase ticket costs. We are going to create models using national resort data to compare tickets prices and facilities. Using that data, we’re going to apply that to our pricing model. Using this model, we could not only </a:t>
            </a:r>
            <a:r>
              <a:rPr lang="en-US" sz="1700" dirty="0">
                <a:solidFill>
                  <a:srgbClr val="000000"/>
                </a:solidFill>
                <a:latin typeface="Helvetica Neue"/>
              </a:rPr>
              <a:t>identify </a:t>
            </a:r>
            <a:r>
              <a:rPr lang="en-US" sz="1700" b="0" i="0" u="none" strike="noStrike" dirty="0">
                <a:solidFill>
                  <a:srgbClr val="000000"/>
                </a:solidFill>
                <a:effectLst/>
                <a:latin typeface="Helvetica Neue"/>
              </a:rPr>
              <a:t>ticket accurate ticket pricing, but also see which facilities is not being fully utilized. Potentially cutting costs on some operations without undermining the ticket price.</a:t>
            </a:r>
            <a:endParaRPr lang="en-US" sz="2600" dirty="0">
              <a:latin typeface="Helvetica Neue"/>
            </a:endParaRPr>
          </a:p>
        </p:txBody>
      </p:sp>
      <p:pic>
        <p:nvPicPr>
          <p:cNvPr id="5" name="Picture 4">
            <a:extLst>
              <a:ext uri="{FF2B5EF4-FFF2-40B4-BE49-F238E27FC236}">
                <a16:creationId xmlns:a16="http://schemas.microsoft.com/office/drawing/2014/main" id="{B3E0884C-6909-F64A-428A-5075AC6AF67C}"/>
              </a:ext>
            </a:extLst>
          </p:cNvPr>
          <p:cNvPicPr>
            <a:picLocks noChangeAspect="1"/>
          </p:cNvPicPr>
          <p:nvPr/>
        </p:nvPicPr>
        <p:blipFill>
          <a:blip r:embed="rId2"/>
          <a:stretch>
            <a:fillRect/>
          </a:stretch>
        </p:blipFill>
        <p:spPr>
          <a:xfrm>
            <a:off x="5020733" y="3250205"/>
            <a:ext cx="5740399" cy="3229720"/>
          </a:xfrm>
          <a:prstGeom prst="rect">
            <a:avLst/>
          </a:prstGeom>
        </p:spPr>
      </p:pic>
      <p:sp>
        <p:nvSpPr>
          <p:cNvPr id="6" name="TextBox 5">
            <a:extLst>
              <a:ext uri="{FF2B5EF4-FFF2-40B4-BE49-F238E27FC236}">
                <a16:creationId xmlns:a16="http://schemas.microsoft.com/office/drawing/2014/main" id="{1968B4BE-4DE3-2B76-47F4-A5024C8C8F65}"/>
              </a:ext>
            </a:extLst>
          </p:cNvPr>
          <p:cNvSpPr txBox="1"/>
          <p:nvPr/>
        </p:nvSpPr>
        <p:spPr>
          <a:xfrm>
            <a:off x="431800" y="3242400"/>
            <a:ext cx="4275667" cy="2831544"/>
          </a:xfrm>
          <a:prstGeom prst="rect">
            <a:avLst/>
          </a:prstGeom>
          <a:noFill/>
        </p:spPr>
        <p:txBody>
          <a:bodyPr wrap="square" rtlCol="0">
            <a:spAutoFit/>
          </a:bodyPr>
          <a:lstStyle/>
          <a:p>
            <a:r>
              <a:rPr lang="en-US" sz="1800" dirty="0">
                <a:solidFill>
                  <a:srgbClr val="000000"/>
                </a:solidFill>
                <a:latin typeface="Helvetica Neue"/>
              </a:rPr>
              <a:t>We are going to create a random forest model.</a:t>
            </a:r>
          </a:p>
          <a:p>
            <a:endParaRPr lang="en-US" dirty="0">
              <a:solidFill>
                <a:srgbClr val="000000"/>
              </a:solidFill>
              <a:latin typeface="Helvetica Neue"/>
            </a:endParaRPr>
          </a:p>
          <a:p>
            <a:r>
              <a:rPr lang="en-US" sz="1800" dirty="0">
                <a:solidFill>
                  <a:srgbClr val="000000"/>
                </a:solidFill>
                <a:latin typeface="Helvetica Neue"/>
              </a:rPr>
              <a:t>These are the features that were sought to be most important in determining ticket prices.</a:t>
            </a:r>
          </a:p>
          <a:p>
            <a:r>
              <a:rPr lang="en-US" dirty="0">
                <a:solidFill>
                  <a:srgbClr val="000000"/>
                </a:solidFill>
                <a:latin typeface="Helvetica Neue"/>
              </a:rPr>
              <a:t>- </a:t>
            </a:r>
            <a:r>
              <a:rPr lang="en-US" dirty="0" err="1">
                <a:solidFill>
                  <a:srgbClr val="000000"/>
                </a:solidFill>
                <a:latin typeface="Helvetica Neue"/>
              </a:rPr>
              <a:t>fastQuad</a:t>
            </a:r>
            <a:r>
              <a:rPr lang="en-US" dirty="0">
                <a:solidFill>
                  <a:srgbClr val="000000"/>
                </a:solidFill>
                <a:latin typeface="Helvetica Neue"/>
              </a:rPr>
              <a:t> - # of fast quad chair lifts</a:t>
            </a:r>
          </a:p>
          <a:p>
            <a:r>
              <a:rPr lang="en-US" dirty="0">
                <a:solidFill>
                  <a:srgbClr val="000000"/>
                </a:solidFill>
                <a:latin typeface="Helvetica Neue"/>
              </a:rPr>
              <a:t>- Runs - # of runs the resort has</a:t>
            </a:r>
          </a:p>
          <a:p>
            <a:r>
              <a:rPr lang="en-US" dirty="0">
                <a:solidFill>
                  <a:srgbClr val="000000"/>
                </a:solidFill>
                <a:latin typeface="Helvetica Neue"/>
              </a:rPr>
              <a:t>- </a:t>
            </a:r>
            <a:r>
              <a:rPr lang="en-US" dirty="0" err="1">
                <a:solidFill>
                  <a:srgbClr val="000000"/>
                </a:solidFill>
                <a:latin typeface="Helvetica Neue"/>
              </a:rPr>
              <a:t>SnowMaking_ac</a:t>
            </a:r>
            <a:r>
              <a:rPr lang="en-US" dirty="0">
                <a:solidFill>
                  <a:srgbClr val="000000"/>
                </a:solidFill>
                <a:latin typeface="Helvetica Neue"/>
              </a:rPr>
              <a:t> – Acres of man-made snow</a:t>
            </a:r>
          </a:p>
          <a:p>
            <a:endParaRPr lang="en-US" sz="1800" dirty="0">
              <a:solidFill>
                <a:srgbClr val="000000"/>
              </a:solidFill>
              <a:latin typeface="Helvetica Neue"/>
            </a:endParaRPr>
          </a:p>
          <a:p>
            <a:endParaRPr lang="en-US" dirty="0"/>
          </a:p>
        </p:txBody>
      </p:sp>
    </p:spTree>
    <p:extLst>
      <p:ext uri="{BB962C8B-B14F-4D97-AF65-F5344CB8AC3E}">
        <p14:creationId xmlns:p14="http://schemas.microsoft.com/office/powerpoint/2010/main" val="323304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BD55-5AF9-2512-A8F6-C8EAF37BD952}"/>
              </a:ext>
            </a:extLst>
          </p:cNvPr>
          <p:cNvSpPr>
            <a:spLocks noGrp="1"/>
          </p:cNvSpPr>
          <p:nvPr>
            <p:ph type="title" idx="4294967295"/>
          </p:nvPr>
        </p:nvSpPr>
        <p:spPr>
          <a:xfrm>
            <a:off x="0" y="298782"/>
            <a:ext cx="10515600" cy="1325562"/>
          </a:xfrm>
        </p:spPr>
        <p:txBody>
          <a:bodyPr/>
          <a:lstStyle/>
          <a:p>
            <a:pPr algn="ctr"/>
            <a:r>
              <a:rPr lang="en-US" dirty="0"/>
              <a:t>Ticket price suggestion</a:t>
            </a:r>
          </a:p>
        </p:txBody>
      </p:sp>
      <p:sp>
        <p:nvSpPr>
          <p:cNvPr id="3" name="Content Placeholder 2">
            <a:extLst>
              <a:ext uri="{FF2B5EF4-FFF2-40B4-BE49-F238E27FC236}">
                <a16:creationId xmlns:a16="http://schemas.microsoft.com/office/drawing/2014/main" id="{F69ED161-AC2F-5607-1ED8-F8D1BB106901}"/>
              </a:ext>
            </a:extLst>
          </p:cNvPr>
          <p:cNvSpPr>
            <a:spLocks noGrp="1"/>
          </p:cNvSpPr>
          <p:nvPr>
            <p:ph idx="4294967295"/>
          </p:nvPr>
        </p:nvSpPr>
        <p:spPr>
          <a:xfrm>
            <a:off x="595059" y="973217"/>
            <a:ext cx="10515600" cy="4351338"/>
          </a:xfrm>
        </p:spPr>
        <p:txBody>
          <a:bodyPr>
            <a:normAutofit/>
          </a:bodyPr>
          <a:lstStyle/>
          <a:p>
            <a:pPr marL="0" indent="0">
              <a:buNone/>
            </a:pPr>
            <a:r>
              <a:rPr lang="en-US" sz="1800" dirty="0">
                <a:effectLst/>
                <a:latin typeface="Arial" panose="020B0604020202020204" pitchFamily="34" charset="0"/>
                <a:ea typeface="Calibri" panose="020F0502020204030204" pitchFamily="34" charset="0"/>
              </a:rPr>
              <a:t>After running our model using dataset with and without Big Mountain resort. It was determined that the modelled suggested price of a ticket is $95.87, the original price is $81, an increase of about $15 more. The expected mean absolute error of $10.39, which would suggest there is room for an increase.</a:t>
            </a:r>
          </a:p>
          <a:p>
            <a:pPr marL="0" indent="0">
              <a:buNone/>
            </a:pPr>
            <a:endParaRPr lang="en-US" sz="1800" dirty="0">
              <a:effectLst/>
              <a:latin typeface="Arial" panose="020B060402020202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F5D8A8D4-A939-A6E6-823B-5AAFB56BAE38}"/>
              </a:ext>
            </a:extLst>
          </p:cNvPr>
          <p:cNvPicPr>
            <a:picLocks noChangeAspect="1"/>
          </p:cNvPicPr>
          <p:nvPr/>
        </p:nvPicPr>
        <p:blipFill>
          <a:blip r:embed="rId2"/>
          <a:stretch>
            <a:fillRect/>
          </a:stretch>
        </p:blipFill>
        <p:spPr>
          <a:xfrm>
            <a:off x="403866" y="2220411"/>
            <a:ext cx="3063131" cy="1622153"/>
          </a:xfrm>
          <a:prstGeom prst="rect">
            <a:avLst/>
          </a:prstGeom>
        </p:spPr>
      </p:pic>
      <p:pic>
        <p:nvPicPr>
          <p:cNvPr id="7" name="Picture 6">
            <a:extLst>
              <a:ext uri="{FF2B5EF4-FFF2-40B4-BE49-F238E27FC236}">
                <a16:creationId xmlns:a16="http://schemas.microsoft.com/office/drawing/2014/main" id="{E4428BB0-1C8E-DA4C-ABC0-C99D3F133B42}"/>
              </a:ext>
            </a:extLst>
          </p:cNvPr>
          <p:cNvPicPr>
            <a:picLocks noChangeAspect="1"/>
          </p:cNvPicPr>
          <p:nvPr/>
        </p:nvPicPr>
        <p:blipFill>
          <a:blip r:embed="rId3"/>
          <a:stretch>
            <a:fillRect/>
          </a:stretch>
        </p:blipFill>
        <p:spPr>
          <a:xfrm>
            <a:off x="3466997" y="2195951"/>
            <a:ext cx="3340203" cy="1677609"/>
          </a:xfrm>
          <a:prstGeom prst="rect">
            <a:avLst/>
          </a:prstGeom>
        </p:spPr>
      </p:pic>
      <p:pic>
        <p:nvPicPr>
          <p:cNvPr id="9" name="Picture 8">
            <a:extLst>
              <a:ext uri="{FF2B5EF4-FFF2-40B4-BE49-F238E27FC236}">
                <a16:creationId xmlns:a16="http://schemas.microsoft.com/office/drawing/2014/main" id="{3899552A-F821-970D-8E00-3A8EB463732A}"/>
              </a:ext>
            </a:extLst>
          </p:cNvPr>
          <p:cNvPicPr>
            <a:picLocks noChangeAspect="1"/>
          </p:cNvPicPr>
          <p:nvPr/>
        </p:nvPicPr>
        <p:blipFill>
          <a:blip r:embed="rId4"/>
          <a:stretch>
            <a:fillRect/>
          </a:stretch>
        </p:blipFill>
        <p:spPr>
          <a:xfrm>
            <a:off x="403866" y="4037295"/>
            <a:ext cx="2127667" cy="1114921"/>
          </a:xfrm>
          <a:prstGeom prst="rect">
            <a:avLst/>
          </a:prstGeom>
        </p:spPr>
      </p:pic>
      <p:sp>
        <p:nvSpPr>
          <p:cNvPr id="10" name="Rectangle 9">
            <a:extLst>
              <a:ext uri="{FF2B5EF4-FFF2-40B4-BE49-F238E27FC236}">
                <a16:creationId xmlns:a16="http://schemas.microsoft.com/office/drawing/2014/main" id="{C3CC8065-D1C9-17D7-DD6D-D3FD9FB30A92}"/>
              </a:ext>
            </a:extLst>
          </p:cNvPr>
          <p:cNvSpPr/>
          <p:nvPr/>
        </p:nvSpPr>
        <p:spPr>
          <a:xfrm>
            <a:off x="508000" y="2175748"/>
            <a:ext cx="6324600" cy="162215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494DC84-45B6-2407-D322-4BA068C724DE}"/>
              </a:ext>
            </a:extLst>
          </p:cNvPr>
          <p:cNvPicPr>
            <a:picLocks noChangeAspect="1"/>
          </p:cNvPicPr>
          <p:nvPr/>
        </p:nvPicPr>
        <p:blipFill>
          <a:blip r:embed="rId5"/>
          <a:stretch>
            <a:fillRect/>
          </a:stretch>
        </p:blipFill>
        <p:spPr>
          <a:xfrm>
            <a:off x="2581066" y="4037295"/>
            <a:ext cx="2127668" cy="1150932"/>
          </a:xfrm>
          <a:prstGeom prst="rect">
            <a:avLst/>
          </a:prstGeom>
        </p:spPr>
      </p:pic>
      <p:sp>
        <p:nvSpPr>
          <p:cNvPr id="13" name="TextBox 12">
            <a:extLst>
              <a:ext uri="{FF2B5EF4-FFF2-40B4-BE49-F238E27FC236}">
                <a16:creationId xmlns:a16="http://schemas.microsoft.com/office/drawing/2014/main" id="{950C4DA8-A43F-BDF9-BD4D-A6053C1A1E60}"/>
              </a:ext>
            </a:extLst>
          </p:cNvPr>
          <p:cNvSpPr txBox="1"/>
          <p:nvPr/>
        </p:nvSpPr>
        <p:spPr>
          <a:xfrm>
            <a:off x="7302618" y="2446711"/>
            <a:ext cx="3683000" cy="1169551"/>
          </a:xfrm>
          <a:prstGeom prst="rect">
            <a:avLst/>
          </a:prstGeom>
          <a:noFill/>
        </p:spPr>
        <p:txBody>
          <a:bodyPr wrap="square" rtlCol="0">
            <a:spAutoFit/>
          </a:bodyPr>
          <a:lstStyle/>
          <a:p>
            <a:r>
              <a:rPr lang="en-US" sz="1400" dirty="0"/>
              <a:t>While compared to other resorts in the nation, we see that Big Mountain prices are a bit above average.  Compared to other resorts in Montana, we see that it’s actually the most expensive. </a:t>
            </a:r>
          </a:p>
        </p:txBody>
      </p:sp>
      <p:pic>
        <p:nvPicPr>
          <p:cNvPr id="15" name="Picture 14">
            <a:extLst>
              <a:ext uri="{FF2B5EF4-FFF2-40B4-BE49-F238E27FC236}">
                <a16:creationId xmlns:a16="http://schemas.microsoft.com/office/drawing/2014/main" id="{B2F50DC1-7F4E-DA46-F8AF-C5F111C0F7F2}"/>
              </a:ext>
            </a:extLst>
          </p:cNvPr>
          <p:cNvPicPr>
            <a:picLocks noChangeAspect="1"/>
          </p:cNvPicPr>
          <p:nvPr/>
        </p:nvPicPr>
        <p:blipFill>
          <a:blip r:embed="rId6"/>
          <a:stretch>
            <a:fillRect/>
          </a:stretch>
        </p:blipFill>
        <p:spPr>
          <a:xfrm>
            <a:off x="4741334" y="3996724"/>
            <a:ext cx="2223050" cy="1191503"/>
          </a:xfrm>
          <a:prstGeom prst="rect">
            <a:avLst/>
          </a:prstGeom>
        </p:spPr>
      </p:pic>
      <p:pic>
        <p:nvPicPr>
          <p:cNvPr id="17" name="Picture 16">
            <a:extLst>
              <a:ext uri="{FF2B5EF4-FFF2-40B4-BE49-F238E27FC236}">
                <a16:creationId xmlns:a16="http://schemas.microsoft.com/office/drawing/2014/main" id="{D8843D5F-0667-D1B5-7D73-2B0F3BE32C9F}"/>
              </a:ext>
            </a:extLst>
          </p:cNvPr>
          <p:cNvPicPr>
            <a:picLocks noChangeAspect="1"/>
          </p:cNvPicPr>
          <p:nvPr/>
        </p:nvPicPr>
        <p:blipFill>
          <a:blip r:embed="rId7"/>
          <a:stretch>
            <a:fillRect/>
          </a:stretch>
        </p:blipFill>
        <p:spPr>
          <a:xfrm>
            <a:off x="403867" y="5191250"/>
            <a:ext cx="2043000" cy="1127782"/>
          </a:xfrm>
          <a:prstGeom prst="rect">
            <a:avLst/>
          </a:prstGeom>
        </p:spPr>
      </p:pic>
      <p:pic>
        <p:nvPicPr>
          <p:cNvPr id="19" name="Picture 18">
            <a:extLst>
              <a:ext uri="{FF2B5EF4-FFF2-40B4-BE49-F238E27FC236}">
                <a16:creationId xmlns:a16="http://schemas.microsoft.com/office/drawing/2014/main" id="{10BB65EF-4E37-BDD7-B526-406828192A39}"/>
              </a:ext>
            </a:extLst>
          </p:cNvPr>
          <p:cNvPicPr>
            <a:picLocks noChangeAspect="1"/>
          </p:cNvPicPr>
          <p:nvPr/>
        </p:nvPicPr>
        <p:blipFill>
          <a:blip r:embed="rId8"/>
          <a:stretch>
            <a:fillRect/>
          </a:stretch>
        </p:blipFill>
        <p:spPr>
          <a:xfrm>
            <a:off x="2613666" y="5165629"/>
            <a:ext cx="2127668" cy="1153403"/>
          </a:xfrm>
          <a:prstGeom prst="rect">
            <a:avLst/>
          </a:prstGeom>
        </p:spPr>
      </p:pic>
      <p:pic>
        <p:nvPicPr>
          <p:cNvPr id="21" name="Picture 20">
            <a:extLst>
              <a:ext uri="{FF2B5EF4-FFF2-40B4-BE49-F238E27FC236}">
                <a16:creationId xmlns:a16="http://schemas.microsoft.com/office/drawing/2014/main" id="{520B2903-BC67-8E28-5C9B-2C7B175C22FD}"/>
              </a:ext>
            </a:extLst>
          </p:cNvPr>
          <p:cNvPicPr>
            <a:picLocks noChangeAspect="1"/>
          </p:cNvPicPr>
          <p:nvPr/>
        </p:nvPicPr>
        <p:blipFill>
          <a:blip r:embed="rId9"/>
          <a:stretch>
            <a:fillRect/>
          </a:stretch>
        </p:blipFill>
        <p:spPr>
          <a:xfrm>
            <a:off x="4763050" y="5165629"/>
            <a:ext cx="2223051" cy="1194281"/>
          </a:xfrm>
          <a:prstGeom prst="rect">
            <a:avLst/>
          </a:prstGeom>
        </p:spPr>
      </p:pic>
      <p:sp>
        <p:nvSpPr>
          <p:cNvPr id="22" name="Rectangle: Rounded Corners 21">
            <a:extLst>
              <a:ext uri="{FF2B5EF4-FFF2-40B4-BE49-F238E27FC236}">
                <a16:creationId xmlns:a16="http://schemas.microsoft.com/office/drawing/2014/main" id="{527D9A91-3870-6F73-57F6-0A66B439FE27}"/>
              </a:ext>
            </a:extLst>
          </p:cNvPr>
          <p:cNvSpPr/>
          <p:nvPr/>
        </p:nvSpPr>
        <p:spPr>
          <a:xfrm>
            <a:off x="327665" y="3915897"/>
            <a:ext cx="6869001" cy="24611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65448F5-A99A-7016-97B1-9CA46100B7F6}"/>
              </a:ext>
            </a:extLst>
          </p:cNvPr>
          <p:cNvSpPr txBox="1"/>
          <p:nvPr/>
        </p:nvSpPr>
        <p:spPr>
          <a:xfrm>
            <a:off x="7349819" y="4155004"/>
            <a:ext cx="3588599" cy="1169551"/>
          </a:xfrm>
          <a:prstGeom prst="rect">
            <a:avLst/>
          </a:prstGeom>
          <a:noFill/>
        </p:spPr>
        <p:txBody>
          <a:bodyPr wrap="square" rtlCol="0">
            <a:spAutoFit/>
          </a:bodyPr>
          <a:lstStyle/>
          <a:p>
            <a:r>
              <a:rPr lang="en-US" sz="1400" dirty="0"/>
              <a:t>We see that this is warranted, when you take a look at the facilities and features that Big Mountain has to offer. For the most part it’s above the curve in most cases. Supporting the increase of the ticket even more.</a:t>
            </a:r>
          </a:p>
        </p:txBody>
      </p:sp>
    </p:spTree>
    <p:extLst>
      <p:ext uri="{BB962C8B-B14F-4D97-AF65-F5344CB8AC3E}">
        <p14:creationId xmlns:p14="http://schemas.microsoft.com/office/powerpoint/2010/main" val="31651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C01B9-BB4D-6677-1735-087372E85C6A}"/>
              </a:ext>
            </a:extLst>
          </p:cNvPr>
          <p:cNvSpPr/>
          <p:nvPr/>
        </p:nvSpPr>
        <p:spPr>
          <a:xfrm>
            <a:off x="629728" y="3338423"/>
            <a:ext cx="2147978" cy="763588"/>
          </a:xfrm>
          <a:prstGeom prst="rect">
            <a:avLst/>
          </a:prstGeom>
          <a:solidFill>
            <a:srgbClr val="F4F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4E432-1C1A-F86B-ED9C-095337855C9F}"/>
              </a:ext>
            </a:extLst>
          </p:cNvPr>
          <p:cNvSpPr>
            <a:spLocks noGrp="1"/>
          </p:cNvSpPr>
          <p:nvPr>
            <p:ph type="title" idx="4294967295"/>
          </p:nvPr>
        </p:nvSpPr>
        <p:spPr>
          <a:xfrm>
            <a:off x="904875" y="517525"/>
            <a:ext cx="10382250" cy="763588"/>
          </a:xfrm>
        </p:spPr>
        <p:txBody>
          <a:bodyPr/>
          <a:lstStyle/>
          <a:p>
            <a:pPr algn="ctr"/>
            <a:r>
              <a:rPr lang="en-US" dirty="0">
                <a:latin typeface="Helvetica Neue"/>
              </a:rPr>
              <a:t>Modelling Scenarios</a:t>
            </a:r>
          </a:p>
        </p:txBody>
      </p:sp>
      <p:sp>
        <p:nvSpPr>
          <p:cNvPr id="3" name="Content Placeholder 2">
            <a:extLst>
              <a:ext uri="{FF2B5EF4-FFF2-40B4-BE49-F238E27FC236}">
                <a16:creationId xmlns:a16="http://schemas.microsoft.com/office/drawing/2014/main" id="{28EC0A61-95AD-D8D4-485E-78C1364A1CAE}"/>
              </a:ext>
            </a:extLst>
          </p:cNvPr>
          <p:cNvSpPr>
            <a:spLocks noGrp="1"/>
          </p:cNvSpPr>
          <p:nvPr>
            <p:ph idx="4294967295"/>
          </p:nvPr>
        </p:nvSpPr>
        <p:spPr>
          <a:xfrm>
            <a:off x="374929" y="1453174"/>
            <a:ext cx="10515600" cy="3398837"/>
          </a:xfrm>
        </p:spPr>
        <p:txBody>
          <a:bodyPr>
            <a:normAutofit/>
          </a:bodyPr>
          <a:lstStyle/>
          <a:p>
            <a:pPr marL="0" indent="0">
              <a:buNone/>
            </a:pPr>
            <a:r>
              <a:rPr lang="en-US" sz="1800" kern="100" dirty="0">
                <a:effectLst/>
                <a:latin typeface="Helvetica Neue"/>
                <a:ea typeface="Calibri" panose="020F0502020204030204" pitchFamily="34" charset="0"/>
                <a:cs typeface="Times New Roman" panose="02020603050405020304" pitchFamily="18" charset="0"/>
              </a:rPr>
              <a:t>Big mountain resort has been also reviewing potential scenarios for either cutting costs or increasing revenue. We are able to use our model to tweak resort parameters to simulate these provided scenarios. Business leader had provided us 4 scenarios:</a:t>
            </a:r>
          </a:p>
          <a:p>
            <a:pPr marL="0" indent="0">
              <a:buNone/>
            </a:pPr>
            <a:endParaRPr lang="en-US" sz="1800" kern="100" dirty="0">
              <a:effectLst/>
              <a:latin typeface="Helvetica Neue"/>
              <a:ea typeface="Calibri" panose="020F0502020204030204" pitchFamily="34" charset="0"/>
              <a:cs typeface="Times New Roman" panose="02020603050405020304" pitchFamily="18" charset="0"/>
            </a:endParaRPr>
          </a:p>
          <a:p>
            <a:pPr marL="457200" lvl="1" indent="0">
              <a:buNone/>
            </a:pPr>
            <a:r>
              <a:rPr lang="en-US" sz="1600" dirty="0">
                <a:latin typeface="Helvetica Neue"/>
              </a:rPr>
              <a:t>1. </a:t>
            </a:r>
            <a:r>
              <a:rPr lang="en-US" sz="1600" b="0" i="0" dirty="0">
                <a:solidFill>
                  <a:srgbClr val="000000"/>
                </a:solidFill>
                <a:effectLst/>
                <a:latin typeface="Helvetica Neue"/>
              </a:rPr>
              <a:t>Permanently closing down up to 10 of the least used runs. This doesn't impact any other resort statistics.</a:t>
            </a:r>
          </a:p>
          <a:p>
            <a:pPr marL="457200" lvl="1" indent="0">
              <a:buNone/>
            </a:pPr>
            <a:r>
              <a:rPr lang="en-US" sz="1600" dirty="0">
                <a:latin typeface="Helvetica Neue"/>
              </a:rPr>
              <a:t>2. Increase the vertical drop by adding a run to a point 150 feet lower down but requiring the installation of an additional chair lift to bring skiers back up, without additional snow making coverage</a:t>
            </a:r>
          </a:p>
          <a:p>
            <a:pPr marL="457200" lvl="1" indent="0">
              <a:buNone/>
            </a:pPr>
            <a:r>
              <a:rPr lang="en-US" sz="1600" dirty="0">
                <a:latin typeface="Helvetica Neue"/>
              </a:rPr>
              <a:t>3. Same as number 2, but adding 2 acres of snow making cover</a:t>
            </a:r>
          </a:p>
          <a:p>
            <a:pPr marL="457200" lvl="1" indent="0">
              <a:buNone/>
            </a:pPr>
            <a:r>
              <a:rPr lang="en-US" sz="1600" dirty="0">
                <a:latin typeface="Helvetica Neue"/>
              </a:rPr>
              <a:t>4. Increase the longest run by 0.2 mile to boast 3.5 miles length, requiring an additional snow making coverage of 4 acres</a:t>
            </a:r>
          </a:p>
          <a:p>
            <a:endParaRPr lang="en-US" dirty="0">
              <a:latin typeface="Helvetica Neue"/>
            </a:endParaRPr>
          </a:p>
        </p:txBody>
      </p:sp>
    </p:spTree>
    <p:extLst>
      <p:ext uri="{BB962C8B-B14F-4D97-AF65-F5344CB8AC3E}">
        <p14:creationId xmlns:p14="http://schemas.microsoft.com/office/powerpoint/2010/main" val="391228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D9ED-5B36-C8D0-0036-790B52EF7AE1}"/>
              </a:ext>
            </a:extLst>
          </p:cNvPr>
          <p:cNvSpPr>
            <a:spLocks noGrp="1"/>
          </p:cNvSpPr>
          <p:nvPr>
            <p:ph type="title" idx="4294967295"/>
          </p:nvPr>
        </p:nvSpPr>
        <p:spPr>
          <a:xfrm>
            <a:off x="904875" y="509058"/>
            <a:ext cx="10382250" cy="763588"/>
          </a:xfrm>
        </p:spPr>
        <p:txBody>
          <a:bodyPr/>
          <a:lstStyle/>
          <a:p>
            <a:pPr algn="ctr"/>
            <a:r>
              <a:rPr lang="en-US" dirty="0">
                <a:latin typeface="Helvetica Neue"/>
              </a:rPr>
              <a:t>Modeling Scenario 1:  </a:t>
            </a:r>
          </a:p>
        </p:txBody>
      </p:sp>
      <p:sp>
        <p:nvSpPr>
          <p:cNvPr id="3" name="Content Placeholder 2">
            <a:extLst>
              <a:ext uri="{FF2B5EF4-FFF2-40B4-BE49-F238E27FC236}">
                <a16:creationId xmlns:a16="http://schemas.microsoft.com/office/drawing/2014/main" id="{4DE5E873-D4CD-AF52-97E7-1C7A97771EF1}"/>
              </a:ext>
            </a:extLst>
          </p:cNvPr>
          <p:cNvSpPr>
            <a:spLocks noGrp="1"/>
          </p:cNvSpPr>
          <p:nvPr>
            <p:ph idx="4294967295"/>
          </p:nvPr>
        </p:nvSpPr>
        <p:spPr>
          <a:xfrm>
            <a:off x="294217" y="1272646"/>
            <a:ext cx="10382250" cy="4554538"/>
          </a:xfrm>
        </p:spPr>
        <p:txBody>
          <a:bodyPr/>
          <a:lstStyle/>
          <a:p>
            <a:pPr marL="0" marR="0" indent="0">
              <a:lnSpc>
                <a:spcPct val="107000"/>
              </a:lnSpc>
              <a:spcBef>
                <a:spcPts val="0"/>
              </a:spcBef>
              <a:spcAft>
                <a:spcPts val="800"/>
              </a:spcAft>
              <a:buNone/>
            </a:pPr>
            <a:r>
              <a:rPr lang="en-US" sz="1800" kern="100" dirty="0">
                <a:effectLst/>
                <a:latin typeface="Helvetica Neue"/>
                <a:ea typeface="Calibri" panose="020F0502020204030204" pitchFamily="34" charset="0"/>
                <a:cs typeface="Times New Roman" panose="02020603050405020304" pitchFamily="18" charset="0"/>
              </a:rPr>
              <a:t>Permanently closing down up to 10 of the least used runs. This doesn't impact any other resort statistics. </a:t>
            </a:r>
          </a:p>
          <a:p>
            <a:pPr marL="0" marR="0" indent="0">
              <a:lnSpc>
                <a:spcPct val="107000"/>
              </a:lnSpc>
              <a:spcBef>
                <a:spcPts val="0"/>
              </a:spcBef>
              <a:spcAft>
                <a:spcPts val="800"/>
              </a:spcAft>
              <a:buNone/>
            </a:pPr>
            <a:r>
              <a:rPr lang="en-US" sz="1800" kern="100" dirty="0">
                <a:effectLst/>
                <a:latin typeface="Helvetica Neue"/>
                <a:ea typeface="Calibri" panose="020F0502020204030204" pitchFamily="34" charset="0"/>
                <a:cs typeface="Times New Roman" panose="02020603050405020304" pitchFamily="18" charset="0"/>
              </a:rPr>
              <a:t>Model suggests that closing one run makes no difference. Closing 2 and 3 reduces the support for ticket prices. Closing 3 also further decreases supports but no further loss in ticket price if 4 and 5 are also closed. Does not make sense to close more than 5 cause the drop ticket price becomes very significant.</a:t>
            </a:r>
          </a:p>
          <a:p>
            <a:endParaRPr lang="en-US" dirty="0">
              <a:latin typeface="Helvetica Neue"/>
            </a:endParaRPr>
          </a:p>
        </p:txBody>
      </p:sp>
      <p:pic>
        <p:nvPicPr>
          <p:cNvPr id="4" name="Picture 3">
            <a:extLst>
              <a:ext uri="{FF2B5EF4-FFF2-40B4-BE49-F238E27FC236}">
                <a16:creationId xmlns:a16="http://schemas.microsoft.com/office/drawing/2014/main" id="{663F2071-E2A5-32AC-7707-28B0EFE14EA6}"/>
              </a:ext>
            </a:extLst>
          </p:cNvPr>
          <p:cNvPicPr>
            <a:picLocks noChangeAspect="1"/>
          </p:cNvPicPr>
          <p:nvPr/>
        </p:nvPicPr>
        <p:blipFill>
          <a:blip r:embed="rId2"/>
          <a:stretch>
            <a:fillRect/>
          </a:stretch>
        </p:blipFill>
        <p:spPr>
          <a:xfrm>
            <a:off x="2354179" y="3159125"/>
            <a:ext cx="5943600" cy="2952750"/>
          </a:xfrm>
          <a:prstGeom prst="rect">
            <a:avLst/>
          </a:prstGeom>
        </p:spPr>
      </p:pic>
    </p:spTree>
    <p:extLst>
      <p:ext uri="{BB962C8B-B14F-4D97-AF65-F5344CB8AC3E}">
        <p14:creationId xmlns:p14="http://schemas.microsoft.com/office/powerpoint/2010/main" val="66811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47B12-7646-1EEE-2E87-3D0235291418}"/>
              </a:ext>
            </a:extLst>
          </p:cNvPr>
          <p:cNvSpPr/>
          <p:nvPr/>
        </p:nvSpPr>
        <p:spPr>
          <a:xfrm>
            <a:off x="733245" y="3269411"/>
            <a:ext cx="1733910" cy="7635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A4F4B-CA67-235E-F937-F83E01A389BF}"/>
              </a:ext>
            </a:extLst>
          </p:cNvPr>
          <p:cNvSpPr>
            <a:spLocks noGrp="1"/>
          </p:cNvSpPr>
          <p:nvPr>
            <p:ph type="title" idx="4294967295"/>
          </p:nvPr>
        </p:nvSpPr>
        <p:spPr>
          <a:xfrm>
            <a:off x="937682" y="593725"/>
            <a:ext cx="10382250" cy="763588"/>
          </a:xfrm>
        </p:spPr>
        <p:txBody>
          <a:bodyPr/>
          <a:lstStyle/>
          <a:p>
            <a:pPr algn="ctr"/>
            <a:r>
              <a:rPr lang="en-US" dirty="0">
                <a:latin typeface="Helvetica Neue"/>
              </a:rPr>
              <a:t>Modeling Scenario 2 + 3 </a:t>
            </a:r>
          </a:p>
        </p:txBody>
      </p:sp>
      <p:sp>
        <p:nvSpPr>
          <p:cNvPr id="3" name="Content Placeholder 2">
            <a:extLst>
              <a:ext uri="{FF2B5EF4-FFF2-40B4-BE49-F238E27FC236}">
                <a16:creationId xmlns:a16="http://schemas.microsoft.com/office/drawing/2014/main" id="{4C611B14-0172-A843-6111-8306FD6060B1}"/>
              </a:ext>
            </a:extLst>
          </p:cNvPr>
          <p:cNvSpPr>
            <a:spLocks noGrp="1"/>
          </p:cNvSpPr>
          <p:nvPr>
            <p:ph idx="4294967295"/>
          </p:nvPr>
        </p:nvSpPr>
        <p:spPr>
          <a:xfrm>
            <a:off x="733245" y="1373936"/>
            <a:ext cx="10382250" cy="4554538"/>
          </a:xfrm>
        </p:spPr>
        <p:txBody>
          <a:bodyPr>
            <a:normAutofit/>
          </a:bodyPr>
          <a:lstStyle/>
          <a:p>
            <a:pPr marL="0" marR="0" indent="0">
              <a:lnSpc>
                <a:spcPct val="107000"/>
              </a:lnSpc>
              <a:spcBef>
                <a:spcPts val="0"/>
              </a:spcBef>
              <a:spcAft>
                <a:spcPts val="800"/>
              </a:spcAft>
              <a:buNone/>
            </a:pPr>
            <a:r>
              <a:rPr lang="en-US" sz="2000" kern="100" dirty="0">
                <a:effectLst/>
                <a:latin typeface="Helvetica Neue"/>
                <a:ea typeface="Calibri" panose="020F0502020204030204" pitchFamily="34" charset="0"/>
                <a:cs typeface="Times New Roman" panose="02020603050405020304" pitchFamily="18" charset="0"/>
              </a:rPr>
              <a:t>Increase the vertical drop by adding a run to a point 150 feet lower down but requiring the installation of an additional chair lift to bring skiers back up, without additional snow making coverage</a:t>
            </a:r>
          </a:p>
          <a:p>
            <a:pPr lvl="1">
              <a:lnSpc>
                <a:spcPct val="107000"/>
              </a:lnSpc>
              <a:spcBef>
                <a:spcPts val="0"/>
              </a:spcBef>
              <a:spcAft>
                <a:spcPts val="800"/>
              </a:spcAft>
            </a:pPr>
            <a:r>
              <a:rPr lang="en-US" sz="1600" kern="100" dirty="0">
                <a:effectLst/>
                <a:latin typeface="Helvetica Neue"/>
                <a:ea typeface="Calibri" panose="020F0502020204030204" pitchFamily="34" charset="0"/>
                <a:cs typeface="Times New Roman" panose="02020603050405020304" pitchFamily="18" charset="0"/>
              </a:rPr>
              <a:t>Model suggest that in this scenario, that there is increase support for ticket price by $8.61, over the next season (assuming expected visitors of 350k) returns $15,065,471 in revenue.</a:t>
            </a:r>
          </a:p>
          <a:p>
            <a:pPr marL="0" indent="0">
              <a:buNone/>
            </a:pPr>
            <a:r>
              <a:rPr lang="en-US" sz="2000" dirty="0">
                <a:latin typeface="Helvetica Neue"/>
              </a:rPr>
              <a:t>Increase the vertical drop by adding a run to a point 150 feet lower down but requiring the installation of an additional chair lift to bring skiers back up, with the additional of 2 acres of snow making.</a:t>
            </a:r>
          </a:p>
          <a:p>
            <a:pPr lvl="1"/>
            <a:r>
              <a:rPr lang="en-US" sz="1600" dirty="0">
                <a:effectLst/>
                <a:latin typeface="Helvetica Neue"/>
                <a:ea typeface="Calibri" panose="020F0502020204030204" pitchFamily="34" charset="0"/>
              </a:rPr>
              <a:t>Model suggests that with the previous scenario in mind and an additional 2 acres of snow making, will further increase the previous model support for ticket price by $0.71, resulting in $9.90 overall ticket price and expected return of $17,322,717</a:t>
            </a:r>
            <a:endParaRPr lang="en-US" sz="4400" dirty="0">
              <a:latin typeface="Helvetica Neue"/>
            </a:endParaRPr>
          </a:p>
        </p:txBody>
      </p:sp>
    </p:spTree>
    <p:extLst>
      <p:ext uri="{BB962C8B-B14F-4D97-AF65-F5344CB8AC3E}">
        <p14:creationId xmlns:p14="http://schemas.microsoft.com/office/powerpoint/2010/main" val="384751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095D-32E4-4D22-37B1-CC5AAB276961}"/>
              </a:ext>
            </a:extLst>
          </p:cNvPr>
          <p:cNvSpPr>
            <a:spLocks noGrp="1"/>
          </p:cNvSpPr>
          <p:nvPr>
            <p:ph type="title" idx="4294967295"/>
          </p:nvPr>
        </p:nvSpPr>
        <p:spPr>
          <a:xfrm>
            <a:off x="904875" y="490208"/>
            <a:ext cx="10382250" cy="763588"/>
          </a:xfrm>
        </p:spPr>
        <p:txBody>
          <a:bodyPr/>
          <a:lstStyle/>
          <a:p>
            <a:pPr algn="ctr"/>
            <a:r>
              <a:rPr lang="en-US" dirty="0">
                <a:latin typeface="Helvetica Neue"/>
              </a:rPr>
              <a:t>Modelling Scenario 4</a:t>
            </a:r>
          </a:p>
        </p:txBody>
      </p:sp>
      <p:sp>
        <p:nvSpPr>
          <p:cNvPr id="3" name="Content Placeholder 2">
            <a:extLst>
              <a:ext uri="{FF2B5EF4-FFF2-40B4-BE49-F238E27FC236}">
                <a16:creationId xmlns:a16="http://schemas.microsoft.com/office/drawing/2014/main" id="{8EDF8BFF-DF1E-3631-3BA2-124EA2A0C613}"/>
              </a:ext>
            </a:extLst>
          </p:cNvPr>
          <p:cNvSpPr>
            <a:spLocks noGrp="1"/>
          </p:cNvSpPr>
          <p:nvPr>
            <p:ph idx="4294967295"/>
          </p:nvPr>
        </p:nvSpPr>
        <p:spPr>
          <a:xfrm>
            <a:off x="291501" y="1357313"/>
            <a:ext cx="10382250" cy="4554538"/>
          </a:xfrm>
        </p:spPr>
        <p:txBody>
          <a:bodyPr/>
          <a:lstStyle/>
          <a:p>
            <a:pPr marL="0" marR="0" indent="0">
              <a:lnSpc>
                <a:spcPct val="107000"/>
              </a:lnSpc>
              <a:spcBef>
                <a:spcPts val="0"/>
              </a:spcBef>
              <a:spcAft>
                <a:spcPts val="800"/>
              </a:spcAft>
              <a:buNone/>
            </a:pPr>
            <a:r>
              <a:rPr lang="en-US" sz="2400" kern="100" dirty="0">
                <a:latin typeface="Helvetica Neue"/>
                <a:ea typeface="Calibri" panose="020F0502020204030204" pitchFamily="34" charset="0"/>
                <a:cs typeface="Times New Roman" panose="02020603050405020304" pitchFamily="18" charset="0"/>
              </a:rPr>
              <a:t>I</a:t>
            </a:r>
            <a:r>
              <a:rPr lang="en-US" sz="2400" kern="100" dirty="0">
                <a:effectLst/>
                <a:latin typeface="Helvetica Neue"/>
                <a:ea typeface="Calibri" panose="020F0502020204030204" pitchFamily="34" charset="0"/>
                <a:cs typeface="Times New Roman" panose="02020603050405020304" pitchFamily="18" charset="0"/>
              </a:rPr>
              <a:t>ncrease the longest run by 0.2 mile to boast 3.5 miles length, requiring an additional snow making coverage of 4 acres</a:t>
            </a:r>
          </a:p>
          <a:p>
            <a:pPr lvl="1">
              <a:lnSpc>
                <a:spcPct val="107000"/>
              </a:lnSpc>
              <a:spcBef>
                <a:spcPts val="0"/>
              </a:spcBef>
              <a:spcAft>
                <a:spcPts val="800"/>
              </a:spcAft>
            </a:pPr>
            <a:r>
              <a:rPr lang="en-US" sz="1800" kern="100" dirty="0">
                <a:effectLst/>
                <a:latin typeface="Helvetica Neue"/>
                <a:ea typeface="Calibri" panose="020F0502020204030204" pitchFamily="34" charset="0"/>
                <a:cs typeface="Times New Roman" panose="02020603050405020304" pitchFamily="18" charset="0"/>
              </a:rPr>
              <a:t>Model suggest no difference. </a:t>
            </a:r>
            <a:r>
              <a:rPr lang="en-US" sz="1800" kern="100" dirty="0">
                <a:latin typeface="Helvetica Neue"/>
                <a:ea typeface="Calibri" panose="020F0502020204030204" pitchFamily="34" charset="0"/>
                <a:cs typeface="Times New Roman" panose="02020603050405020304" pitchFamily="18" charset="0"/>
              </a:rPr>
              <a:t>However, in terms of marketing we can advertise longest run in Montana which could drive increase visitor count. The model cannot determine the effectiveness of advertising this feat so we would not recommend this without further investigations.</a:t>
            </a:r>
            <a:endParaRPr lang="en-US" sz="1800" kern="100" dirty="0">
              <a:effectLst/>
              <a:latin typeface="Helvetica Neue"/>
              <a:ea typeface="Calibri" panose="020F0502020204030204" pitchFamily="34" charset="0"/>
              <a:cs typeface="Times New Roman" panose="02020603050405020304" pitchFamily="18" charset="0"/>
            </a:endParaRPr>
          </a:p>
          <a:p>
            <a:endParaRPr lang="en-US" dirty="0">
              <a:latin typeface="Helvetica Neue"/>
            </a:endParaRPr>
          </a:p>
        </p:txBody>
      </p:sp>
    </p:spTree>
    <p:extLst>
      <p:ext uri="{BB962C8B-B14F-4D97-AF65-F5344CB8AC3E}">
        <p14:creationId xmlns:p14="http://schemas.microsoft.com/office/powerpoint/2010/main" val="22649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02C9A-2CDA-2C2A-D1FF-CC4DE5A2EAB6}"/>
              </a:ext>
            </a:extLst>
          </p:cNvPr>
          <p:cNvSpPr/>
          <p:nvPr/>
        </p:nvSpPr>
        <p:spPr>
          <a:xfrm>
            <a:off x="964400" y="4487333"/>
            <a:ext cx="5004600" cy="8805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0ED03-3CF1-BD47-199C-929DB9675659}"/>
              </a:ext>
            </a:extLst>
          </p:cNvPr>
          <p:cNvSpPr>
            <a:spLocks noGrp="1"/>
          </p:cNvSpPr>
          <p:nvPr>
            <p:ph type="title"/>
          </p:nvPr>
        </p:nvSpPr>
        <p:spPr/>
        <p:txBody>
          <a:bodyPr/>
          <a:lstStyle/>
          <a:p>
            <a:r>
              <a:rPr lang="en-US" dirty="0"/>
              <a:t>Summary</a:t>
            </a:r>
          </a:p>
        </p:txBody>
      </p:sp>
      <p:sp>
        <p:nvSpPr>
          <p:cNvPr id="4" name="TextBox 3">
            <a:extLst>
              <a:ext uri="{FF2B5EF4-FFF2-40B4-BE49-F238E27FC236}">
                <a16:creationId xmlns:a16="http://schemas.microsoft.com/office/drawing/2014/main" id="{77FCF7FA-EFDE-FE38-B9E7-5D20EB0CFDAD}"/>
              </a:ext>
            </a:extLst>
          </p:cNvPr>
          <p:cNvSpPr txBox="1"/>
          <p:nvPr/>
        </p:nvSpPr>
        <p:spPr>
          <a:xfrm>
            <a:off x="964400" y="1834667"/>
            <a:ext cx="6223000" cy="1169551"/>
          </a:xfrm>
          <a:prstGeom prst="rect">
            <a:avLst/>
          </a:prstGeom>
          <a:noFill/>
        </p:spPr>
        <p:txBody>
          <a:bodyPr wrap="square" rtlCol="0">
            <a:spAutoFit/>
          </a:bodyPr>
          <a:lstStyle/>
          <a:p>
            <a:r>
              <a:rPr lang="en-US" dirty="0"/>
              <a:t>We suggest to raise ticket prices to </a:t>
            </a:r>
            <a:r>
              <a:rPr lang="en-US" sz="1400" dirty="0">
                <a:effectLst/>
                <a:latin typeface="Arial" panose="020B0604020202020204" pitchFamily="34" charset="0"/>
                <a:ea typeface="Calibri" panose="020F0502020204030204" pitchFamily="34" charset="0"/>
              </a:rPr>
              <a:t>$95.87, $96 rounded. </a:t>
            </a:r>
            <a:r>
              <a:rPr lang="en-US" dirty="0">
                <a:latin typeface="Arial" panose="020B0604020202020204" pitchFamily="34" charset="0"/>
                <a:ea typeface="Calibri" panose="020F0502020204030204" pitchFamily="34" charset="0"/>
              </a:rPr>
              <a:t>We could also further increase it by $</a:t>
            </a:r>
            <a:r>
              <a:rPr lang="en-US" sz="1400" dirty="0">
                <a:effectLst/>
                <a:latin typeface="Arial" panose="020B0604020202020204" pitchFamily="34" charset="0"/>
                <a:ea typeface="Calibri" panose="020F0502020204030204" pitchFamily="34" charset="0"/>
              </a:rPr>
              <a:t>10.39. If we decide to do this, visitors may be turned off by the high unexpected jump of prices. So we would further suggest to slowly increment the increase of ticket price through seasons if decided to push prices pass 96$.</a:t>
            </a:r>
            <a:endParaRPr lang="en-US" dirty="0"/>
          </a:p>
        </p:txBody>
      </p:sp>
      <p:sp>
        <p:nvSpPr>
          <p:cNvPr id="5" name="TextBox 4">
            <a:extLst>
              <a:ext uri="{FF2B5EF4-FFF2-40B4-BE49-F238E27FC236}">
                <a16:creationId xmlns:a16="http://schemas.microsoft.com/office/drawing/2014/main" id="{AC3A7509-AFF9-5B4C-99DE-0958996FE287}"/>
              </a:ext>
            </a:extLst>
          </p:cNvPr>
          <p:cNvSpPr txBox="1"/>
          <p:nvPr/>
        </p:nvSpPr>
        <p:spPr>
          <a:xfrm>
            <a:off x="964400" y="3004218"/>
            <a:ext cx="6570933" cy="2031325"/>
          </a:xfrm>
          <a:prstGeom prst="rect">
            <a:avLst/>
          </a:prstGeom>
          <a:noFill/>
        </p:spPr>
        <p:txBody>
          <a:bodyPr wrap="square" rtlCol="0">
            <a:spAutoFit/>
          </a:bodyPr>
          <a:lstStyle/>
          <a:p>
            <a:r>
              <a:rPr lang="en-US" dirty="0"/>
              <a:t>Scenarios:</a:t>
            </a:r>
          </a:p>
          <a:p>
            <a:r>
              <a:rPr lang="en-US" dirty="0"/>
              <a:t>We would suggest to close 1 run since it doesn’t impact ticket price. </a:t>
            </a:r>
          </a:p>
          <a:p>
            <a:endParaRPr lang="en-US" dirty="0"/>
          </a:p>
          <a:p>
            <a:r>
              <a:rPr lang="en-US" kern="100" dirty="0">
                <a:effectLst/>
                <a:latin typeface="Helvetica Neue"/>
                <a:ea typeface="Calibri" panose="020F0502020204030204" pitchFamily="34" charset="0"/>
                <a:cs typeface="Times New Roman" panose="02020603050405020304" pitchFamily="18" charset="0"/>
              </a:rPr>
              <a:t>We would also suggest </a:t>
            </a:r>
            <a:r>
              <a:rPr lang="en-US" kern="100" dirty="0">
                <a:latin typeface="Helvetica Neue"/>
                <a:ea typeface="Calibri" panose="020F0502020204030204" pitchFamily="34" charset="0"/>
                <a:cs typeface="Times New Roman" panose="02020603050405020304" pitchFamily="18" charset="0"/>
              </a:rPr>
              <a:t>either scenario 2 or 3, </a:t>
            </a:r>
            <a:r>
              <a:rPr lang="en-US" kern="100" dirty="0">
                <a:effectLst/>
                <a:latin typeface="Helvetica Neue"/>
                <a:ea typeface="Calibri" panose="020F0502020204030204" pitchFamily="34" charset="0"/>
                <a:cs typeface="Times New Roman" panose="02020603050405020304" pitchFamily="18" charset="0"/>
              </a:rPr>
              <a:t>Increase the vertical drop by adding a run to a point 150 feet lower down but requiring the installation of an additional chair lift to bring skiers back up. With or without additional snow making coverage. There will be more investments needed but we could easily boost ticket prices even further by $8.61 and $</a:t>
            </a:r>
            <a:r>
              <a:rPr lang="en-US" dirty="0">
                <a:effectLst/>
                <a:latin typeface="Helvetica Neue"/>
                <a:ea typeface="Calibri" panose="020F0502020204030204" pitchFamily="34" charset="0"/>
              </a:rPr>
              <a:t>9.90, without and with snow making coverage respectively.</a:t>
            </a:r>
            <a:endParaRPr lang="en-US" dirty="0"/>
          </a:p>
        </p:txBody>
      </p:sp>
    </p:spTree>
    <p:extLst>
      <p:ext uri="{BB962C8B-B14F-4D97-AF65-F5344CB8AC3E}">
        <p14:creationId xmlns:p14="http://schemas.microsoft.com/office/powerpoint/2010/main" val="2270902665"/>
      </p:ext>
    </p:extLst>
  </p:cSld>
  <p:clrMapOvr>
    <a:masterClrMapping/>
  </p:clrMapOvr>
</p:sld>
</file>

<file path=ppt/theme/theme1.xml><?xml version="1.0" encoding="utf-8"?>
<a:theme xmlns:a="http://schemas.openxmlformats.org/drawingml/2006/main" name="Snow Backgrounds Portfolio by Slidesgo">
  <a:themeElements>
    <a:clrScheme name="Simple Light">
      <a:dk1>
        <a:srgbClr val="434343"/>
      </a:dk1>
      <a:lt1>
        <a:srgbClr val="FFFFFF"/>
      </a:lt1>
      <a:dk2>
        <a:srgbClr val="073763"/>
      </a:dk2>
      <a:lt2>
        <a:srgbClr val="4E647B"/>
      </a:lt2>
      <a:accent1>
        <a:srgbClr val="F4F9FE"/>
      </a:accent1>
      <a:accent2>
        <a:srgbClr val="C4D2E7"/>
      </a:accent2>
      <a:accent3>
        <a:srgbClr val="7495B8"/>
      </a:accent3>
      <a:accent4>
        <a:srgbClr val="073763"/>
      </a:accent4>
      <a:accent5>
        <a:srgbClr val="E8B6AD"/>
      </a:accent5>
      <a:accent6>
        <a:srgbClr val="4E647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Snow Backgrounds Portfolio by Slidesgo</Template>
  <TotalTime>721</TotalTime>
  <Words>1064</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vt:i4>
      </vt:variant>
    </vt:vector>
  </HeadingPairs>
  <TitlesOfParts>
    <vt:vector size="22" baseType="lpstr">
      <vt:lpstr>Anaheim</vt:lpstr>
      <vt:lpstr>Arial</vt:lpstr>
      <vt:lpstr>Courier New</vt:lpstr>
      <vt:lpstr>Fjalla One</vt:lpstr>
      <vt:lpstr>Helvetica Neue</vt:lpstr>
      <vt:lpstr>Kalam</vt:lpstr>
      <vt:lpstr>Kalam Light</vt:lpstr>
      <vt:lpstr>Kanit</vt:lpstr>
      <vt:lpstr>Kanit Light</vt:lpstr>
      <vt:lpstr>Proxima Nova</vt:lpstr>
      <vt:lpstr>Proxima Nova Semibold</vt:lpstr>
      <vt:lpstr>Snow Backgrounds Portfolio by Slidesgo</vt:lpstr>
      <vt:lpstr>Slidesgo Final Pages</vt:lpstr>
      <vt:lpstr>Big Mountain Resort</vt:lpstr>
      <vt:lpstr>Problem Identification</vt:lpstr>
      <vt:lpstr>Problem Statement</vt:lpstr>
      <vt:lpstr>Ticket price suggestion</vt:lpstr>
      <vt:lpstr>Modelling Scenarios</vt:lpstr>
      <vt:lpstr>Modeling Scenario 1:  </vt:lpstr>
      <vt:lpstr>Modeling Scenario 2 + 3 </vt:lpstr>
      <vt:lpstr>Modelling Scenario 4</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montuain</dc:title>
  <dc:creator>Danny Huang</dc:creator>
  <cp:lastModifiedBy>Danny Huang</cp:lastModifiedBy>
  <cp:revision>2</cp:revision>
  <dcterms:created xsi:type="dcterms:W3CDTF">2023-11-27T05:29:36Z</dcterms:created>
  <dcterms:modified xsi:type="dcterms:W3CDTF">2023-12-10T04:14:05Z</dcterms:modified>
</cp:coreProperties>
</file>