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85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486" r:id="rId17"/>
    <p:sldId id="4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716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48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50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links+Überschrift+Aufzählung/Inhalte+Lini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2"/>
          </p:nvPr>
        </p:nvSpPr>
        <p:spPr>
          <a:xfrm>
            <a:off x="99038" y="1296000"/>
            <a:ext cx="8780598" cy="50400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7.12.2020, Vorlesung: MDA 8. Vorl. WS 20/21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11" name="Titel 6"/>
          <p:cNvSpPr>
            <a:spLocks noGrp="1"/>
          </p:cNvSpPr>
          <p:nvPr>
            <p:ph type="title"/>
          </p:nvPr>
        </p:nvSpPr>
        <p:spPr>
          <a:xfrm>
            <a:off x="144926" y="226800"/>
            <a:ext cx="7626106" cy="7776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4" name="Grafik 13" descr="PTB-Log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314" y="301223"/>
            <a:ext cx="1197539" cy="431250"/>
          </a:xfrm>
          <a:prstGeom prst="rect">
            <a:avLst/>
          </a:prstGeom>
        </p:spPr>
      </p:pic>
      <p:cxnSp>
        <p:nvCxnSpPr>
          <p:cNvPr id="15" name="Gerade Verbindung 14"/>
          <p:cNvCxnSpPr/>
          <p:nvPr userDrawn="1"/>
        </p:nvCxnSpPr>
        <p:spPr>
          <a:xfrm>
            <a:off x="215999" y="818375"/>
            <a:ext cx="8712000" cy="0"/>
          </a:xfrm>
          <a:prstGeom prst="line">
            <a:avLst/>
          </a:prstGeom>
          <a:ln w="38100">
            <a:solidFill>
              <a:srgbClr val="0073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/>
          <p:cNvGrpSpPr/>
          <p:nvPr userDrawn="1"/>
        </p:nvGrpSpPr>
        <p:grpSpPr>
          <a:xfrm>
            <a:off x="203188" y="6421902"/>
            <a:ext cx="8746010" cy="205698"/>
            <a:chOff x="201600" y="6421902"/>
            <a:chExt cx="8677682" cy="205698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212823" y="6421902"/>
              <a:ext cx="8643938" cy="0"/>
            </a:xfrm>
            <a:prstGeom prst="line">
              <a:avLst/>
            </a:prstGeom>
            <a:ln w="38100">
              <a:solidFill>
                <a:srgbClr val="0073A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uppieren 13"/>
            <p:cNvGrpSpPr/>
            <p:nvPr userDrawn="1"/>
          </p:nvGrpSpPr>
          <p:grpSpPr>
            <a:xfrm>
              <a:off x="201600" y="6463008"/>
              <a:ext cx="8677682" cy="164592"/>
              <a:chOff x="201600" y="6463008"/>
              <a:chExt cx="8677682" cy="164592"/>
            </a:xfrm>
          </p:grpSpPr>
          <p:pic>
            <p:nvPicPr>
              <p:cNvPr id="20" name="Grafik 19" descr="Schriftzug 1.jpg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201600" y="6463008"/>
                <a:ext cx="4230624" cy="164592"/>
              </a:xfrm>
              <a:prstGeom prst="rect">
                <a:avLst/>
              </a:prstGeom>
            </p:spPr>
          </p:pic>
          <p:pic>
            <p:nvPicPr>
              <p:cNvPr id="21" name="Grafik 20" descr="Schriftzug 2.jpg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7151066" y="6463008"/>
                <a:ext cx="1728216" cy="1645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218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39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1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6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7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A9AA-5FE3-440E-B3CC-57480FEC84A3}" type="datetimeFigureOut">
              <a:rPr lang="de-DE" smtClean="0"/>
              <a:t>03.12.2023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7640-B24F-467A-8B40-67B7156CDA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9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 Toleranzintervalle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457950" y="4590804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05062B-3EA9-423B-966C-329972663BA3}"/>
              </a:ext>
            </a:extLst>
          </p:cNvPr>
          <p:cNvCxnSpPr>
            <a:cxnSpLocks/>
          </p:cNvCxnSpPr>
          <p:nvPr/>
        </p:nvCxnSpPr>
        <p:spPr>
          <a:xfrm>
            <a:off x="1080751" y="1639244"/>
            <a:ext cx="8437" cy="1265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72F901-1652-40AB-AFE1-6ED6DF049B80}"/>
              </a:ext>
            </a:extLst>
          </p:cNvPr>
          <p:cNvCxnSpPr>
            <a:cxnSpLocks/>
          </p:cNvCxnSpPr>
          <p:nvPr/>
        </p:nvCxnSpPr>
        <p:spPr>
          <a:xfrm>
            <a:off x="1089188" y="1826949"/>
            <a:ext cx="18558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26F1AAC-3AAC-44CE-9ED8-F132D2EBE34B}"/>
              </a:ext>
            </a:extLst>
          </p:cNvPr>
          <p:cNvCxnSpPr>
            <a:cxnSpLocks/>
          </p:cNvCxnSpPr>
          <p:nvPr/>
        </p:nvCxnSpPr>
        <p:spPr>
          <a:xfrm flipV="1">
            <a:off x="4598787" y="4262807"/>
            <a:ext cx="936008" cy="198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70D83B1-C19E-4EB8-AB3E-02727BE8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55" y="4780753"/>
            <a:ext cx="456182" cy="4592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DF810-590C-4340-AAAC-28EBB60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51" y="5010393"/>
            <a:ext cx="162464" cy="250171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26BEDD9-210C-461C-889F-5876C268BBE3}"/>
              </a:ext>
            </a:extLst>
          </p:cNvPr>
          <p:cNvCxnSpPr>
            <a:cxnSpLocks/>
          </p:cNvCxnSpPr>
          <p:nvPr/>
        </p:nvCxnSpPr>
        <p:spPr>
          <a:xfrm>
            <a:off x="1767703" y="4262807"/>
            <a:ext cx="0" cy="189513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111A7B3-8D3D-4878-B4CA-4F63CD785003}"/>
              </a:ext>
            </a:extLst>
          </p:cNvPr>
          <p:cNvCxnSpPr>
            <a:cxnSpLocks/>
          </p:cNvCxnSpPr>
          <p:nvPr/>
        </p:nvCxnSpPr>
        <p:spPr>
          <a:xfrm>
            <a:off x="408818" y="2867425"/>
            <a:ext cx="26201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1F9D469-5F7D-478F-9804-88768BDFD061}"/>
              </a:ext>
            </a:extLst>
          </p:cNvPr>
          <p:cNvCxnSpPr>
            <a:cxnSpLocks/>
          </p:cNvCxnSpPr>
          <p:nvPr/>
        </p:nvCxnSpPr>
        <p:spPr>
          <a:xfrm>
            <a:off x="5279894" y="1685925"/>
            <a:ext cx="0" cy="121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274B5A5-C351-40E4-928D-12974F3757B5}"/>
              </a:ext>
            </a:extLst>
          </p:cNvPr>
          <p:cNvCxnSpPr>
            <a:cxnSpLocks/>
          </p:cNvCxnSpPr>
          <p:nvPr/>
        </p:nvCxnSpPr>
        <p:spPr>
          <a:xfrm>
            <a:off x="3452621" y="2866400"/>
            <a:ext cx="243382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EB6576C-C8C0-4681-8DEA-A39C0035EA9C}"/>
              </a:ext>
            </a:extLst>
          </p:cNvPr>
          <p:cNvCxnSpPr>
            <a:cxnSpLocks/>
          </p:cNvCxnSpPr>
          <p:nvPr/>
        </p:nvCxnSpPr>
        <p:spPr>
          <a:xfrm>
            <a:off x="6642739" y="1685925"/>
            <a:ext cx="0" cy="121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6210300" y="2866401"/>
            <a:ext cx="2771775" cy="12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7CC6ABCE-6BF8-459A-8C6C-A673B954C836}"/>
              </a:ext>
            </a:extLst>
          </p:cNvPr>
          <p:cNvSpPr/>
          <p:nvPr/>
        </p:nvSpPr>
        <p:spPr>
          <a:xfrm>
            <a:off x="908690" y="283696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C3742C8-3045-4D83-B49A-68E11E540398}"/>
              </a:ext>
            </a:extLst>
          </p:cNvPr>
          <p:cNvSpPr/>
          <p:nvPr/>
        </p:nvSpPr>
        <p:spPr>
          <a:xfrm>
            <a:off x="1060638" y="1869335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6DA709-6AC9-4F8E-A42B-6A57BB5B2457}"/>
              </a:ext>
            </a:extLst>
          </p:cNvPr>
          <p:cNvSpPr/>
          <p:nvPr/>
        </p:nvSpPr>
        <p:spPr>
          <a:xfrm>
            <a:off x="4371258" y="41036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de-DE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8D0AC1B3-D994-4FA0-8CD8-CCCEC23BBD80}"/>
              </a:ext>
            </a:extLst>
          </p:cNvPr>
          <p:cNvCxnSpPr>
            <a:cxnSpLocks/>
          </p:cNvCxnSpPr>
          <p:nvPr/>
        </p:nvCxnSpPr>
        <p:spPr>
          <a:xfrm>
            <a:off x="3424046" y="1838909"/>
            <a:ext cx="18558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3AF327DC-0A65-43D8-B18F-4A9F610A3D5D}"/>
              </a:ext>
            </a:extLst>
          </p:cNvPr>
          <p:cNvSpPr/>
          <p:nvPr/>
        </p:nvSpPr>
        <p:spPr>
          <a:xfrm>
            <a:off x="1767703" y="303053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de-DE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509DCCD-688E-436D-A74D-C98082A51CB8}"/>
              </a:ext>
            </a:extLst>
          </p:cNvPr>
          <p:cNvSpPr/>
          <p:nvPr/>
        </p:nvSpPr>
        <p:spPr>
          <a:xfrm>
            <a:off x="3511649" y="1839056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46436321-58EE-4571-9FD6-026DAF844213}"/>
              </a:ext>
            </a:extLst>
          </p:cNvPr>
          <p:cNvSpPr/>
          <p:nvPr/>
        </p:nvSpPr>
        <p:spPr>
          <a:xfrm>
            <a:off x="5075924" y="288408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CE51127-634B-45EA-898C-CDC1D4BAAD08}"/>
              </a:ext>
            </a:extLst>
          </p:cNvPr>
          <p:cNvSpPr/>
          <p:nvPr/>
        </p:nvSpPr>
        <p:spPr>
          <a:xfrm>
            <a:off x="4331132" y="301060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5FE613E-9401-4DA6-8B25-58E9B38CD9AF}"/>
              </a:ext>
            </a:extLst>
          </p:cNvPr>
          <p:cNvSpPr/>
          <p:nvPr/>
        </p:nvSpPr>
        <p:spPr>
          <a:xfrm>
            <a:off x="462520" y="1869335"/>
            <a:ext cx="575705" cy="9676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B9CC294-6A14-48DC-B123-022426E01EFC}"/>
              </a:ext>
            </a:extLst>
          </p:cNvPr>
          <p:cNvSpPr/>
          <p:nvPr/>
        </p:nvSpPr>
        <p:spPr>
          <a:xfrm>
            <a:off x="5353083" y="1826949"/>
            <a:ext cx="514318" cy="1004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0B3928D4-4932-45CF-B631-50509001020A}"/>
              </a:ext>
            </a:extLst>
          </p:cNvPr>
          <p:cNvCxnSpPr>
            <a:cxnSpLocks/>
          </p:cNvCxnSpPr>
          <p:nvPr/>
        </p:nvCxnSpPr>
        <p:spPr>
          <a:xfrm>
            <a:off x="8395339" y="1714500"/>
            <a:ext cx="0" cy="121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4F1D337C-B325-49DD-BAE9-AAF7B8C673A9}"/>
              </a:ext>
            </a:extLst>
          </p:cNvPr>
          <p:cNvSpPr/>
          <p:nvPr/>
        </p:nvSpPr>
        <p:spPr>
          <a:xfrm>
            <a:off x="6632774" y="1791019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835D29A-2081-4F2B-B23E-86BA7F1A58D3}"/>
              </a:ext>
            </a:extLst>
          </p:cNvPr>
          <p:cNvCxnSpPr>
            <a:cxnSpLocks/>
          </p:cNvCxnSpPr>
          <p:nvPr/>
        </p:nvCxnSpPr>
        <p:spPr>
          <a:xfrm>
            <a:off x="6651824" y="1791019"/>
            <a:ext cx="174351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143341D3-81EE-46C8-8216-E5AE6D5D2C95}"/>
              </a:ext>
            </a:extLst>
          </p:cNvPr>
          <p:cNvSpPr/>
          <p:nvPr/>
        </p:nvSpPr>
        <p:spPr>
          <a:xfrm>
            <a:off x="6447286" y="286640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AE355BB3-39EE-46B4-A237-0EE6BEB6D78D}"/>
              </a:ext>
            </a:extLst>
          </p:cNvPr>
          <p:cNvSpPr/>
          <p:nvPr/>
        </p:nvSpPr>
        <p:spPr>
          <a:xfrm>
            <a:off x="8145125" y="289080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2ACAA22A-009F-4239-A6C8-A5BBC73BE705}"/>
              </a:ext>
            </a:extLst>
          </p:cNvPr>
          <p:cNvSpPr/>
          <p:nvPr/>
        </p:nvSpPr>
        <p:spPr>
          <a:xfrm>
            <a:off x="6238875" y="1836414"/>
            <a:ext cx="321150" cy="1004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CFD61BB4-069D-49A0-ACBE-9447BA1FA9F2}"/>
              </a:ext>
            </a:extLst>
          </p:cNvPr>
          <p:cNvSpPr/>
          <p:nvPr/>
        </p:nvSpPr>
        <p:spPr>
          <a:xfrm>
            <a:off x="8452589" y="1816182"/>
            <a:ext cx="321150" cy="10046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BB3E0B35-54EB-47C8-A590-0A46F1AF5E9D}"/>
              </a:ext>
            </a:extLst>
          </p:cNvPr>
          <p:cNvSpPr/>
          <p:nvPr/>
        </p:nvSpPr>
        <p:spPr>
          <a:xfrm>
            <a:off x="7296596" y="302163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30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6BEA9256-54AD-FF6C-CE4C-0DB38A87704F}"/>
              </a:ext>
            </a:extLst>
          </p:cNvPr>
          <p:cNvSpPr/>
          <p:nvPr/>
        </p:nvSpPr>
        <p:spPr>
          <a:xfrm>
            <a:off x="544522" y="1868147"/>
            <a:ext cx="2063095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478A64-E6D4-E521-A3DA-F63998FFF741}"/>
              </a:ext>
            </a:extLst>
          </p:cNvPr>
          <p:cNvSpPr/>
          <p:nvPr/>
        </p:nvSpPr>
        <p:spPr>
          <a:xfrm>
            <a:off x="2652957" y="1879251"/>
            <a:ext cx="3174002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Einzelne_Untere_Toleranz.png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429372" y="3463634"/>
            <a:ext cx="5240002" cy="4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4793234" y="507414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2521381" y="4768566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4909537" y="5353180"/>
            <a:ext cx="280265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47006" y="176459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37647" y="176547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3145150" y="356701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7DD93FE-17EF-408B-9BC0-0D2D7E7FA412}"/>
              </a:ext>
            </a:extLst>
          </p:cNvPr>
          <p:cNvCxnSpPr>
            <a:cxnSpLocks/>
          </p:cNvCxnSpPr>
          <p:nvPr/>
        </p:nvCxnSpPr>
        <p:spPr>
          <a:xfrm>
            <a:off x="2628899" y="1910791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2418829" y="3512893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0193" y="5903907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853502" y="4459711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6672334" y="53412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4359275" y="2146226"/>
            <a:ext cx="1036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Toleranz-</a:t>
            </a:r>
          </a:p>
          <a:p>
            <a:pPr algn="ctr"/>
            <a:r>
              <a:rPr lang="de-DE" dirty="0" err="1"/>
              <a:t>zone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3288779" y="1002241"/>
            <a:ext cx="0" cy="262525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853502" y="507860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 flipH="1">
            <a:off x="1630440" y="5078608"/>
            <a:ext cx="5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652598" y="5534575"/>
            <a:ext cx="448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4234219" y="4537982"/>
            <a:ext cx="415329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509490" y="1823061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A04E7D0-75D0-2E7F-8A44-81C37D088199}"/>
              </a:ext>
            </a:extLst>
          </p:cNvPr>
          <p:cNvSpPr/>
          <p:nvPr/>
        </p:nvSpPr>
        <p:spPr>
          <a:xfrm>
            <a:off x="1368330" y="1194662"/>
            <a:ext cx="3855528" cy="2264359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BFE7D98-F6F4-F8C0-6FF2-7824CBB390F7}"/>
              </a:ext>
            </a:extLst>
          </p:cNvPr>
          <p:cNvSpPr/>
          <p:nvPr/>
        </p:nvSpPr>
        <p:spPr>
          <a:xfrm>
            <a:off x="481431" y="2481683"/>
            <a:ext cx="195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Typ I – </a:t>
            </a:r>
          </a:p>
          <a:p>
            <a:pPr algn="ctr"/>
            <a:r>
              <a:rPr lang="de-DE" dirty="0">
                <a:cs typeface="Times New Roman" panose="02020603050405020304" pitchFamily="18" charset="0"/>
              </a:rPr>
              <a:t>Wahrscheinlichkeit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D3DF114-F6BE-8567-C67F-12F03E5370F6}"/>
              </a:ext>
            </a:extLst>
          </p:cNvPr>
          <p:cNvCxnSpPr>
            <a:cxnSpLocks/>
          </p:cNvCxnSpPr>
          <p:nvPr/>
        </p:nvCxnSpPr>
        <p:spPr>
          <a:xfrm>
            <a:off x="2089558" y="3140305"/>
            <a:ext cx="387573" cy="18013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1A3067D2-A711-B11E-F8F1-233AF2C11F2B}"/>
              </a:ext>
            </a:extLst>
          </p:cNvPr>
          <p:cNvSpPr/>
          <p:nvPr/>
        </p:nvSpPr>
        <p:spPr>
          <a:xfrm>
            <a:off x="5579068" y="3442829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3CAF9F3-840B-15D7-BDAC-887EAAFCFD5E}"/>
              </a:ext>
            </a:extLst>
          </p:cNvPr>
          <p:cNvCxnSpPr>
            <a:cxnSpLocks/>
          </p:cNvCxnSpPr>
          <p:nvPr/>
        </p:nvCxnSpPr>
        <p:spPr>
          <a:xfrm>
            <a:off x="3228081" y="3685096"/>
            <a:ext cx="1213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4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Toleranzband_Sicherheitsband.png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4793234" y="507414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2521381" y="4768566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4909537" y="5353180"/>
            <a:ext cx="280265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0193" y="5903907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853502" y="4459711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6672334" y="53412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922546" y="4612480"/>
            <a:ext cx="1036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Toleranz-</a:t>
            </a:r>
          </a:p>
          <a:p>
            <a:pPr algn="ctr"/>
            <a:r>
              <a:rPr lang="de-DE" dirty="0" err="1"/>
              <a:t>zone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853502" y="507860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 flipH="1">
            <a:off x="1630440" y="5078608"/>
            <a:ext cx="5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652598" y="5534575"/>
            <a:ext cx="448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4234219" y="4537982"/>
            <a:ext cx="415329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6164124" y="4598289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54B52B9-6CB3-EA0A-033B-B4A81FAA0286}"/>
              </a:ext>
            </a:extLst>
          </p:cNvPr>
          <p:cNvSpPr/>
          <p:nvPr/>
        </p:nvSpPr>
        <p:spPr>
          <a:xfrm>
            <a:off x="534133" y="1466758"/>
            <a:ext cx="2591468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9011F9-B66F-8FAA-0222-1487CE88830E}"/>
              </a:ext>
            </a:extLst>
          </p:cNvPr>
          <p:cNvSpPr/>
          <p:nvPr/>
        </p:nvSpPr>
        <p:spPr>
          <a:xfrm>
            <a:off x="3147981" y="1441391"/>
            <a:ext cx="61186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D36BC17-9FBD-FE6F-9D05-15B93727CDBA}"/>
              </a:ext>
            </a:extLst>
          </p:cNvPr>
          <p:cNvCxnSpPr>
            <a:cxnSpLocks/>
          </p:cNvCxnSpPr>
          <p:nvPr/>
        </p:nvCxnSpPr>
        <p:spPr>
          <a:xfrm>
            <a:off x="429372" y="3068196"/>
            <a:ext cx="5143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8B3E1E2-2619-E79B-D913-73BD22B64B42}"/>
              </a:ext>
            </a:extLst>
          </p:cNvPr>
          <p:cNvSpPr/>
          <p:nvPr/>
        </p:nvSpPr>
        <p:spPr>
          <a:xfrm>
            <a:off x="2886649" y="305966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2ECF82D-9AD1-C440-D5AA-43A193DA1510}"/>
              </a:ext>
            </a:extLst>
          </p:cNvPr>
          <p:cNvSpPr/>
          <p:nvPr/>
        </p:nvSpPr>
        <p:spPr>
          <a:xfrm rot="16200000">
            <a:off x="4566203" y="3683690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A681-0BB2-C044-0612-6789075081B0}"/>
              </a:ext>
            </a:extLst>
          </p:cNvPr>
          <p:cNvSpPr/>
          <p:nvPr/>
        </p:nvSpPr>
        <p:spPr>
          <a:xfrm rot="16200000">
            <a:off x="47006" y="13645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F395786-E3EA-8CD2-C591-7AE3883D5A4E}"/>
              </a:ext>
            </a:extLst>
          </p:cNvPr>
          <p:cNvCxnSpPr>
            <a:cxnSpLocks/>
          </p:cNvCxnSpPr>
          <p:nvPr/>
        </p:nvCxnSpPr>
        <p:spPr>
          <a:xfrm flipV="1">
            <a:off x="528122" y="136542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9E644F4-98DF-37EB-099B-89273226E447}"/>
              </a:ext>
            </a:extLst>
          </p:cNvPr>
          <p:cNvSpPr/>
          <p:nvPr/>
        </p:nvSpPr>
        <p:spPr>
          <a:xfrm>
            <a:off x="7466161" y="298518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8400733-3990-1CC5-596F-2D670AE7807B}"/>
              </a:ext>
            </a:extLst>
          </p:cNvPr>
          <p:cNvCxnSpPr>
            <a:cxnSpLocks/>
          </p:cNvCxnSpPr>
          <p:nvPr/>
        </p:nvCxnSpPr>
        <p:spPr>
          <a:xfrm>
            <a:off x="3110706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169A7C2-0DD4-72DE-13D2-069B02879AA4}"/>
              </a:ext>
            </a:extLst>
          </p:cNvPr>
          <p:cNvCxnSpPr>
            <a:cxnSpLocks/>
          </p:cNvCxnSpPr>
          <p:nvPr/>
        </p:nvCxnSpPr>
        <p:spPr>
          <a:xfrm>
            <a:off x="3759849" y="1469233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038C5A2-F653-0E71-A70D-3DA773C9459E}"/>
              </a:ext>
            </a:extLst>
          </p:cNvPr>
          <p:cNvSpPr/>
          <p:nvPr/>
        </p:nvSpPr>
        <p:spPr>
          <a:xfrm>
            <a:off x="3517125" y="3077386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A70EFE-0F96-A066-D26B-5AE634A160DA}"/>
              </a:ext>
            </a:extLst>
          </p:cNvPr>
          <p:cNvSpPr/>
          <p:nvPr/>
        </p:nvSpPr>
        <p:spPr>
          <a:xfrm>
            <a:off x="394902" y="5851226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7B13565-C219-6E71-DD42-4883F6A5EBD9}"/>
              </a:ext>
            </a:extLst>
          </p:cNvPr>
          <p:cNvSpPr/>
          <p:nvPr/>
        </p:nvSpPr>
        <p:spPr>
          <a:xfrm>
            <a:off x="4500327" y="487291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1D74EB8-7741-15AC-0465-A9C44E771A9E}"/>
              </a:ext>
            </a:extLst>
          </p:cNvPr>
          <p:cNvSpPr/>
          <p:nvPr/>
        </p:nvSpPr>
        <p:spPr>
          <a:xfrm>
            <a:off x="1876243" y="487291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00F9984-97E8-0483-F666-69865B4D7C21}"/>
              </a:ext>
            </a:extLst>
          </p:cNvPr>
          <p:cNvSpPr/>
          <p:nvPr/>
        </p:nvSpPr>
        <p:spPr>
          <a:xfrm>
            <a:off x="3757979" y="1450537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7445B65-5225-AED2-6429-594066BDA1DF}"/>
              </a:ext>
            </a:extLst>
          </p:cNvPr>
          <p:cNvSpPr/>
          <p:nvPr/>
        </p:nvSpPr>
        <p:spPr>
          <a:xfrm rot="16200000">
            <a:off x="2767977" y="1978358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316C56-7039-9C57-BD64-C29CD403D576}"/>
              </a:ext>
            </a:extLst>
          </p:cNvPr>
          <p:cNvSpPr/>
          <p:nvPr/>
        </p:nvSpPr>
        <p:spPr>
          <a:xfrm>
            <a:off x="3783015" y="1575726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19B9E6D-BADD-29CB-91D3-D39AF6D0E51B}"/>
              </a:ext>
            </a:extLst>
          </p:cNvPr>
          <p:cNvSpPr/>
          <p:nvPr/>
        </p:nvSpPr>
        <p:spPr>
          <a:xfrm>
            <a:off x="1138121" y="1549213"/>
            <a:ext cx="158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Akzeptanzzone</a:t>
            </a:r>
          </a:p>
        </p:txBody>
      </p:sp>
    </p:spTree>
    <p:extLst>
      <p:ext uri="{BB962C8B-B14F-4D97-AF65-F5344CB8AC3E}">
        <p14:creationId xmlns:p14="http://schemas.microsoft.com/office/powerpoint/2010/main" val="99805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3" y="34382"/>
            <a:ext cx="8038233" cy="777600"/>
          </a:xfrm>
        </p:spPr>
        <p:txBody>
          <a:bodyPr>
            <a:normAutofit fontScale="90000"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Sicherheitsband_Ueberwachte_Annahme.png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4793234" y="507414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2521381" y="4768566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3008787" y="1365425"/>
            <a:ext cx="74919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0193" y="5903907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853502" y="4459711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6672334" y="53412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922546" y="4612480"/>
            <a:ext cx="1036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Toleranz-</a:t>
            </a:r>
          </a:p>
          <a:p>
            <a:pPr algn="ctr"/>
            <a:r>
              <a:rPr lang="de-DE" dirty="0" err="1"/>
              <a:t>zone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853502" y="507860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 flipH="1">
            <a:off x="1630440" y="5078608"/>
            <a:ext cx="5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652598" y="5534575"/>
            <a:ext cx="448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4234219" y="4537982"/>
            <a:ext cx="415329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6164124" y="4598289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54B52B9-6CB3-EA0A-033B-B4A81FAA0286}"/>
              </a:ext>
            </a:extLst>
          </p:cNvPr>
          <p:cNvSpPr/>
          <p:nvPr/>
        </p:nvSpPr>
        <p:spPr>
          <a:xfrm>
            <a:off x="534133" y="1466758"/>
            <a:ext cx="2419710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9011F9-B66F-8FAA-0222-1487CE88830E}"/>
              </a:ext>
            </a:extLst>
          </p:cNvPr>
          <p:cNvSpPr/>
          <p:nvPr/>
        </p:nvSpPr>
        <p:spPr>
          <a:xfrm>
            <a:off x="2967831" y="1441391"/>
            <a:ext cx="79201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D36BC17-9FBD-FE6F-9D05-15B93727CDBA}"/>
              </a:ext>
            </a:extLst>
          </p:cNvPr>
          <p:cNvCxnSpPr>
            <a:cxnSpLocks/>
          </p:cNvCxnSpPr>
          <p:nvPr/>
        </p:nvCxnSpPr>
        <p:spPr>
          <a:xfrm>
            <a:off x="429372" y="3068196"/>
            <a:ext cx="5143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8B3E1E2-2619-E79B-D913-73BD22B64B42}"/>
              </a:ext>
            </a:extLst>
          </p:cNvPr>
          <p:cNvSpPr/>
          <p:nvPr/>
        </p:nvSpPr>
        <p:spPr>
          <a:xfrm>
            <a:off x="2684779" y="304924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2ECF82D-9AD1-C440-D5AA-43A193DA1510}"/>
              </a:ext>
            </a:extLst>
          </p:cNvPr>
          <p:cNvSpPr/>
          <p:nvPr/>
        </p:nvSpPr>
        <p:spPr>
          <a:xfrm rot="16200000">
            <a:off x="4566203" y="3683690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A681-0BB2-C044-0612-6789075081B0}"/>
              </a:ext>
            </a:extLst>
          </p:cNvPr>
          <p:cNvSpPr/>
          <p:nvPr/>
        </p:nvSpPr>
        <p:spPr>
          <a:xfrm rot="16200000">
            <a:off x="47006" y="13645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F395786-E3EA-8CD2-C591-7AE3883D5A4E}"/>
              </a:ext>
            </a:extLst>
          </p:cNvPr>
          <p:cNvCxnSpPr>
            <a:cxnSpLocks/>
          </p:cNvCxnSpPr>
          <p:nvPr/>
        </p:nvCxnSpPr>
        <p:spPr>
          <a:xfrm flipV="1">
            <a:off x="528122" y="136542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9E644F4-98DF-37EB-099B-89273226E447}"/>
              </a:ext>
            </a:extLst>
          </p:cNvPr>
          <p:cNvSpPr/>
          <p:nvPr/>
        </p:nvSpPr>
        <p:spPr>
          <a:xfrm>
            <a:off x="7466161" y="298518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8400733-3990-1CC5-596F-2D670AE7807B}"/>
              </a:ext>
            </a:extLst>
          </p:cNvPr>
          <p:cNvCxnSpPr>
            <a:cxnSpLocks/>
          </p:cNvCxnSpPr>
          <p:nvPr/>
        </p:nvCxnSpPr>
        <p:spPr>
          <a:xfrm>
            <a:off x="2967831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169A7C2-0DD4-72DE-13D2-069B02879AA4}"/>
              </a:ext>
            </a:extLst>
          </p:cNvPr>
          <p:cNvCxnSpPr>
            <a:cxnSpLocks/>
          </p:cNvCxnSpPr>
          <p:nvPr/>
        </p:nvCxnSpPr>
        <p:spPr>
          <a:xfrm>
            <a:off x="3759849" y="1469233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038C5A2-F653-0E71-A70D-3DA773C9459E}"/>
              </a:ext>
            </a:extLst>
          </p:cNvPr>
          <p:cNvSpPr/>
          <p:nvPr/>
        </p:nvSpPr>
        <p:spPr>
          <a:xfrm>
            <a:off x="3517125" y="3077386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A70EFE-0F96-A066-D26B-5AE634A160DA}"/>
              </a:ext>
            </a:extLst>
          </p:cNvPr>
          <p:cNvSpPr/>
          <p:nvPr/>
        </p:nvSpPr>
        <p:spPr>
          <a:xfrm>
            <a:off x="394902" y="5851226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7B13565-C219-6E71-DD42-4883F6A5EBD9}"/>
              </a:ext>
            </a:extLst>
          </p:cNvPr>
          <p:cNvSpPr/>
          <p:nvPr/>
        </p:nvSpPr>
        <p:spPr>
          <a:xfrm>
            <a:off x="4500327" y="487291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1D74EB8-7741-15AC-0465-A9C44E771A9E}"/>
              </a:ext>
            </a:extLst>
          </p:cNvPr>
          <p:cNvSpPr/>
          <p:nvPr/>
        </p:nvSpPr>
        <p:spPr>
          <a:xfrm>
            <a:off x="1876243" y="487291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00F9984-97E8-0483-F666-69865B4D7C21}"/>
              </a:ext>
            </a:extLst>
          </p:cNvPr>
          <p:cNvSpPr/>
          <p:nvPr/>
        </p:nvSpPr>
        <p:spPr>
          <a:xfrm>
            <a:off x="3757979" y="1450537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7445B65-5225-AED2-6429-594066BDA1DF}"/>
              </a:ext>
            </a:extLst>
          </p:cNvPr>
          <p:cNvSpPr/>
          <p:nvPr/>
        </p:nvSpPr>
        <p:spPr>
          <a:xfrm rot="16200000">
            <a:off x="2665256" y="1962383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316C56-7039-9C57-BD64-C29CD403D576}"/>
              </a:ext>
            </a:extLst>
          </p:cNvPr>
          <p:cNvSpPr/>
          <p:nvPr/>
        </p:nvSpPr>
        <p:spPr>
          <a:xfrm>
            <a:off x="3783015" y="1575726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19B9E6D-BADD-29CB-91D3-D39AF6D0E51B}"/>
              </a:ext>
            </a:extLst>
          </p:cNvPr>
          <p:cNvSpPr/>
          <p:nvPr/>
        </p:nvSpPr>
        <p:spPr>
          <a:xfrm>
            <a:off x="1138121" y="1549213"/>
            <a:ext cx="158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Akzeptanzzone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C2D695-90BF-4BD0-CD95-83ED7FE199F6}"/>
              </a:ext>
            </a:extLst>
          </p:cNvPr>
          <p:cNvSpPr/>
          <p:nvPr/>
        </p:nvSpPr>
        <p:spPr>
          <a:xfrm>
            <a:off x="3123517" y="9658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12442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3" y="34382"/>
            <a:ext cx="8901717" cy="777600"/>
          </a:xfrm>
        </p:spPr>
        <p:txBody>
          <a:bodyPr>
            <a:normAutofit fontScale="90000"/>
          </a:bodyPr>
          <a:lstStyle/>
          <a:p>
            <a:pPr>
              <a:tabLst>
                <a:tab pos="7896225" algn="l"/>
              </a:tabLst>
            </a:pP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Sicherheitsband_Ueberwachte_Rückweisung.png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4793234" y="507414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2521381" y="4768566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3008787" y="1365425"/>
            <a:ext cx="74919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0193" y="5903907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853502" y="4459711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6672334" y="53412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922546" y="4612480"/>
            <a:ext cx="1036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Toleranz-</a:t>
            </a:r>
          </a:p>
          <a:p>
            <a:pPr algn="ctr"/>
            <a:r>
              <a:rPr lang="de-DE" dirty="0" err="1"/>
              <a:t>zone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853502" y="507860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 flipH="1">
            <a:off x="1630440" y="5078608"/>
            <a:ext cx="5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652598" y="5534575"/>
            <a:ext cx="448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4234219" y="4537982"/>
            <a:ext cx="415329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6164124" y="4598289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54B52B9-6CB3-EA0A-033B-B4A81FAA0286}"/>
              </a:ext>
            </a:extLst>
          </p:cNvPr>
          <p:cNvSpPr/>
          <p:nvPr/>
        </p:nvSpPr>
        <p:spPr>
          <a:xfrm>
            <a:off x="534133" y="1466758"/>
            <a:ext cx="2419710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9011F9-B66F-8FAA-0222-1487CE88830E}"/>
              </a:ext>
            </a:extLst>
          </p:cNvPr>
          <p:cNvSpPr/>
          <p:nvPr/>
        </p:nvSpPr>
        <p:spPr>
          <a:xfrm>
            <a:off x="2967831" y="1441391"/>
            <a:ext cx="79201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D36BC17-9FBD-FE6F-9D05-15B93727CDBA}"/>
              </a:ext>
            </a:extLst>
          </p:cNvPr>
          <p:cNvCxnSpPr>
            <a:cxnSpLocks/>
          </p:cNvCxnSpPr>
          <p:nvPr/>
        </p:nvCxnSpPr>
        <p:spPr>
          <a:xfrm>
            <a:off x="429372" y="3068196"/>
            <a:ext cx="51436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8B3E1E2-2619-E79B-D913-73BD22B64B42}"/>
              </a:ext>
            </a:extLst>
          </p:cNvPr>
          <p:cNvSpPr/>
          <p:nvPr/>
        </p:nvSpPr>
        <p:spPr>
          <a:xfrm>
            <a:off x="3539810" y="309625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2ECF82D-9AD1-C440-D5AA-43A193DA1510}"/>
              </a:ext>
            </a:extLst>
          </p:cNvPr>
          <p:cNvSpPr/>
          <p:nvPr/>
        </p:nvSpPr>
        <p:spPr>
          <a:xfrm rot="16200000">
            <a:off x="4566203" y="3683690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96A681-0BB2-C044-0612-6789075081B0}"/>
              </a:ext>
            </a:extLst>
          </p:cNvPr>
          <p:cNvSpPr/>
          <p:nvPr/>
        </p:nvSpPr>
        <p:spPr>
          <a:xfrm rot="16200000">
            <a:off x="47006" y="13645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F395786-E3EA-8CD2-C591-7AE3883D5A4E}"/>
              </a:ext>
            </a:extLst>
          </p:cNvPr>
          <p:cNvCxnSpPr>
            <a:cxnSpLocks/>
          </p:cNvCxnSpPr>
          <p:nvPr/>
        </p:nvCxnSpPr>
        <p:spPr>
          <a:xfrm flipV="1">
            <a:off x="528122" y="136542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9E644F4-98DF-37EB-099B-89273226E447}"/>
              </a:ext>
            </a:extLst>
          </p:cNvPr>
          <p:cNvSpPr/>
          <p:nvPr/>
        </p:nvSpPr>
        <p:spPr>
          <a:xfrm>
            <a:off x="7466161" y="298518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8400733-3990-1CC5-596F-2D670AE7807B}"/>
              </a:ext>
            </a:extLst>
          </p:cNvPr>
          <p:cNvCxnSpPr>
            <a:cxnSpLocks/>
          </p:cNvCxnSpPr>
          <p:nvPr/>
        </p:nvCxnSpPr>
        <p:spPr>
          <a:xfrm>
            <a:off x="2967831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169A7C2-0DD4-72DE-13D2-069B02879AA4}"/>
              </a:ext>
            </a:extLst>
          </p:cNvPr>
          <p:cNvCxnSpPr>
            <a:cxnSpLocks/>
          </p:cNvCxnSpPr>
          <p:nvPr/>
        </p:nvCxnSpPr>
        <p:spPr>
          <a:xfrm>
            <a:off x="3759849" y="1469233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038C5A2-F653-0E71-A70D-3DA773C9459E}"/>
              </a:ext>
            </a:extLst>
          </p:cNvPr>
          <p:cNvSpPr/>
          <p:nvPr/>
        </p:nvSpPr>
        <p:spPr>
          <a:xfrm>
            <a:off x="2735913" y="3093399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A70EFE-0F96-A066-D26B-5AE634A160DA}"/>
              </a:ext>
            </a:extLst>
          </p:cNvPr>
          <p:cNvSpPr/>
          <p:nvPr/>
        </p:nvSpPr>
        <p:spPr>
          <a:xfrm>
            <a:off x="394902" y="5851226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7B13565-C219-6E71-DD42-4883F6A5EBD9}"/>
              </a:ext>
            </a:extLst>
          </p:cNvPr>
          <p:cNvSpPr/>
          <p:nvPr/>
        </p:nvSpPr>
        <p:spPr>
          <a:xfrm>
            <a:off x="4500327" y="487291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1D74EB8-7741-15AC-0465-A9C44E771A9E}"/>
              </a:ext>
            </a:extLst>
          </p:cNvPr>
          <p:cNvSpPr/>
          <p:nvPr/>
        </p:nvSpPr>
        <p:spPr>
          <a:xfrm>
            <a:off x="1876243" y="487291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00F9984-97E8-0483-F666-69865B4D7C21}"/>
              </a:ext>
            </a:extLst>
          </p:cNvPr>
          <p:cNvSpPr/>
          <p:nvPr/>
        </p:nvSpPr>
        <p:spPr>
          <a:xfrm>
            <a:off x="3757979" y="1450537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7445B65-5225-AED2-6429-594066BDA1DF}"/>
              </a:ext>
            </a:extLst>
          </p:cNvPr>
          <p:cNvSpPr/>
          <p:nvPr/>
        </p:nvSpPr>
        <p:spPr>
          <a:xfrm rot="16200000">
            <a:off x="2665256" y="1962383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2316C56-7039-9C57-BD64-C29CD403D576}"/>
              </a:ext>
            </a:extLst>
          </p:cNvPr>
          <p:cNvSpPr/>
          <p:nvPr/>
        </p:nvSpPr>
        <p:spPr>
          <a:xfrm>
            <a:off x="3783015" y="1575726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19B9E6D-BADD-29CB-91D3-D39AF6D0E51B}"/>
              </a:ext>
            </a:extLst>
          </p:cNvPr>
          <p:cNvSpPr/>
          <p:nvPr/>
        </p:nvSpPr>
        <p:spPr>
          <a:xfrm>
            <a:off x="1138121" y="1549213"/>
            <a:ext cx="158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Akzeptanzzone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C2D695-90BF-4BD0-CD95-83ED7FE199F6}"/>
              </a:ext>
            </a:extLst>
          </p:cNvPr>
          <p:cNvSpPr/>
          <p:nvPr/>
        </p:nvSpPr>
        <p:spPr>
          <a:xfrm>
            <a:off x="3123517" y="965855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352849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478A64-E6D4-E521-A3DA-F63998FFF741}"/>
              </a:ext>
            </a:extLst>
          </p:cNvPr>
          <p:cNvSpPr/>
          <p:nvPr/>
        </p:nvSpPr>
        <p:spPr>
          <a:xfrm>
            <a:off x="2151578" y="1809722"/>
            <a:ext cx="4132396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Toleranzband_Beispiel.png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>
            <a:off x="429372" y="3420621"/>
            <a:ext cx="746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6217563" y="448249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540360" y="1814258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2166460" y="1843217"/>
            <a:ext cx="409295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47006" y="171697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28122" y="1717850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5373209" y="350883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BEDFA47-EC70-4059-8310-0C7007C6681F}"/>
              </a:ext>
            </a:extLst>
          </p:cNvPr>
          <p:cNvCxnSpPr>
            <a:cxnSpLocks/>
          </p:cNvCxnSpPr>
          <p:nvPr/>
        </p:nvCxnSpPr>
        <p:spPr>
          <a:xfrm>
            <a:off x="6283974" y="1821658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6041250" y="3429811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9419" y="5369936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964235" y="5211406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2555076" y="293806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Akzeptanzzone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2768658" y="1511903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5410774" y="4255511"/>
            <a:ext cx="0" cy="10156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6514A46-7770-9108-EA9E-034D2327221E}"/>
              </a:ext>
            </a:extLst>
          </p:cNvPr>
          <p:cNvCxnSpPr>
            <a:cxnSpLocks/>
          </p:cNvCxnSpPr>
          <p:nvPr/>
        </p:nvCxnSpPr>
        <p:spPr>
          <a:xfrm>
            <a:off x="2145639" y="1779733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2370202" y="446093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>
            <a:off x="1962718" y="341209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517670" y="532441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EA9256-54AD-FF6C-CE4C-0DB38A87704F}"/>
              </a:ext>
            </a:extLst>
          </p:cNvPr>
          <p:cNvSpPr/>
          <p:nvPr/>
        </p:nvSpPr>
        <p:spPr>
          <a:xfrm>
            <a:off x="6285829" y="1821658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2318053" y="5264583"/>
            <a:ext cx="29138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6310865" y="1946847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FAA2CB-71F2-D27E-81F7-A1A74A6E5E82}"/>
              </a:ext>
            </a:extLst>
          </p:cNvPr>
          <p:cNvSpPr/>
          <p:nvPr/>
        </p:nvSpPr>
        <p:spPr>
          <a:xfrm>
            <a:off x="538060" y="1974808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5DCC0F6-F889-C36C-AA2F-2F988979A08F}"/>
              </a:ext>
            </a:extLst>
          </p:cNvPr>
          <p:cNvCxnSpPr>
            <a:cxnSpLocks/>
          </p:cNvCxnSpPr>
          <p:nvPr/>
        </p:nvCxnSpPr>
        <p:spPr>
          <a:xfrm>
            <a:off x="5522407" y="957385"/>
            <a:ext cx="0" cy="262525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83FBBA81-243F-984A-1D8B-14A84FEB4CC1}"/>
              </a:ext>
            </a:extLst>
          </p:cNvPr>
          <p:cNvSpPr/>
          <p:nvPr/>
        </p:nvSpPr>
        <p:spPr>
          <a:xfrm>
            <a:off x="3542113" y="1156262"/>
            <a:ext cx="3855528" cy="2264359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246821F-AFB1-69D0-3CF8-71A99A95C25B}"/>
              </a:ext>
            </a:extLst>
          </p:cNvPr>
          <p:cNvSpPr/>
          <p:nvPr/>
        </p:nvSpPr>
        <p:spPr>
          <a:xfrm>
            <a:off x="6622921" y="2632756"/>
            <a:ext cx="195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Typ I – </a:t>
            </a:r>
          </a:p>
          <a:p>
            <a:pPr algn="ctr"/>
            <a:r>
              <a:rPr lang="de-DE" dirty="0">
                <a:cs typeface="Times New Roman" panose="02020603050405020304" pitchFamily="18" charset="0"/>
              </a:rPr>
              <a:t>Wahrscheinlichkeit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DF65773-B307-1B5E-E24F-EF57025F996F}"/>
              </a:ext>
            </a:extLst>
          </p:cNvPr>
          <p:cNvCxnSpPr>
            <a:cxnSpLocks/>
          </p:cNvCxnSpPr>
          <p:nvPr/>
        </p:nvCxnSpPr>
        <p:spPr>
          <a:xfrm flipV="1">
            <a:off x="6391021" y="3163669"/>
            <a:ext cx="326070" cy="20100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A2C0CC58-F13B-A30C-8F23-AC27D259DC70}"/>
              </a:ext>
            </a:extLst>
          </p:cNvPr>
          <p:cNvCxnSpPr>
            <a:cxnSpLocks/>
          </p:cNvCxnSpPr>
          <p:nvPr/>
        </p:nvCxnSpPr>
        <p:spPr>
          <a:xfrm>
            <a:off x="5456972" y="3614477"/>
            <a:ext cx="1213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AC2BD613-8159-60CE-2754-573E5BDA0266}"/>
              </a:ext>
            </a:extLst>
          </p:cNvPr>
          <p:cNvSpPr/>
          <p:nvPr/>
        </p:nvSpPr>
        <p:spPr>
          <a:xfrm>
            <a:off x="7601618" y="343276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52897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4BEA90D3-AA99-20F2-3537-E58B7CE43D0D}"/>
              </a:ext>
            </a:extLst>
          </p:cNvPr>
          <p:cNvSpPr/>
          <p:nvPr/>
        </p:nvSpPr>
        <p:spPr>
          <a:xfrm>
            <a:off x="2125151" y="1260370"/>
            <a:ext cx="968766" cy="180961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478A64-E6D4-E521-A3DA-F63998FFF741}"/>
              </a:ext>
            </a:extLst>
          </p:cNvPr>
          <p:cNvSpPr/>
          <p:nvPr/>
        </p:nvSpPr>
        <p:spPr>
          <a:xfrm>
            <a:off x="3119551" y="1260404"/>
            <a:ext cx="2071573" cy="1809615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2B9F2E5E-6BE9-475E-BDCA-DE02D64C3634}"/>
              </a:ext>
            </a:extLst>
          </p:cNvPr>
          <p:cNvSpPr/>
          <p:nvPr/>
        </p:nvSpPr>
        <p:spPr>
          <a:xfrm>
            <a:off x="5192094" y="1260367"/>
            <a:ext cx="968766" cy="180961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20" y="-2134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Toleranzband_mit_Sicherheitsband.png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>
            <a:off x="429372" y="3068196"/>
            <a:ext cx="746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5017189" y="307834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540360" y="1264519"/>
            <a:ext cx="1611218" cy="1800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2156369" y="1260367"/>
            <a:ext cx="401367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A303D7F9-7901-4EFE-8A43-F5CCD44433DC}"/>
              </a:ext>
            </a:extLst>
          </p:cNvPr>
          <p:cNvSpPr/>
          <p:nvPr/>
        </p:nvSpPr>
        <p:spPr>
          <a:xfrm rot="16200000">
            <a:off x="1918488" y="2093794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-10228" y="123300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28122" y="136542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7466161" y="298518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5951879" y="3057503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9419" y="5369936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964235" y="5211406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3476607" y="909257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5410774" y="4255511"/>
            <a:ext cx="0" cy="10156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C728BE4-147C-4E59-5F09-D6C18DDC9D67}"/>
              </a:ext>
            </a:extLst>
          </p:cNvPr>
          <p:cNvCxnSpPr>
            <a:cxnSpLocks/>
          </p:cNvCxnSpPr>
          <p:nvPr/>
        </p:nvCxnSpPr>
        <p:spPr>
          <a:xfrm>
            <a:off x="3100501" y="1260367"/>
            <a:ext cx="8805" cy="1858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2902195" y="304454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>
            <a:off x="1962718" y="305966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400011" y="389119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EA9256-54AD-FF6C-CE4C-0DB38A87704F}"/>
              </a:ext>
            </a:extLst>
          </p:cNvPr>
          <p:cNvSpPr/>
          <p:nvPr/>
        </p:nvSpPr>
        <p:spPr>
          <a:xfrm>
            <a:off x="6180139" y="1264519"/>
            <a:ext cx="1611218" cy="18008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2162523" y="1686392"/>
            <a:ext cx="9500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E1417ED-946E-3C4B-6A61-A52C9163B3D3}"/>
              </a:ext>
            </a:extLst>
          </p:cNvPr>
          <p:cNvSpPr/>
          <p:nvPr/>
        </p:nvSpPr>
        <p:spPr>
          <a:xfrm rot="16200000">
            <a:off x="5039515" y="2029961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6271693" y="1743054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FAA2CB-71F2-D27E-81F7-A1A74A6E5E82}"/>
              </a:ext>
            </a:extLst>
          </p:cNvPr>
          <p:cNvSpPr/>
          <p:nvPr/>
        </p:nvSpPr>
        <p:spPr>
          <a:xfrm>
            <a:off x="538060" y="1622383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0D72C6D-E431-5BAD-B76C-EBA619692709}"/>
              </a:ext>
            </a:extLst>
          </p:cNvPr>
          <p:cNvSpPr/>
          <p:nvPr/>
        </p:nvSpPr>
        <p:spPr>
          <a:xfrm>
            <a:off x="5493271" y="123613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42F214D-1E71-C17B-3298-E4BD8D201FD9}"/>
              </a:ext>
            </a:extLst>
          </p:cNvPr>
          <p:cNvSpPr/>
          <p:nvPr/>
        </p:nvSpPr>
        <p:spPr>
          <a:xfrm>
            <a:off x="2381132" y="12871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2E90334-B16A-49A0-283F-B344D141C44C}"/>
              </a:ext>
            </a:extLst>
          </p:cNvPr>
          <p:cNvCxnSpPr>
            <a:cxnSpLocks/>
          </p:cNvCxnSpPr>
          <p:nvPr/>
        </p:nvCxnSpPr>
        <p:spPr>
          <a:xfrm>
            <a:off x="2137388" y="1239362"/>
            <a:ext cx="8805" cy="1858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491395-35FA-4AAA-CE58-9AAB400B4AF7}"/>
              </a:ext>
            </a:extLst>
          </p:cNvPr>
          <p:cNvCxnSpPr>
            <a:cxnSpLocks/>
          </p:cNvCxnSpPr>
          <p:nvPr/>
        </p:nvCxnSpPr>
        <p:spPr>
          <a:xfrm>
            <a:off x="5186721" y="1235860"/>
            <a:ext cx="8805" cy="1858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15A1654-3ED1-A36E-ED97-6D1835D4B000}"/>
              </a:ext>
            </a:extLst>
          </p:cNvPr>
          <p:cNvCxnSpPr>
            <a:cxnSpLocks/>
          </p:cNvCxnSpPr>
          <p:nvPr/>
        </p:nvCxnSpPr>
        <p:spPr>
          <a:xfrm>
            <a:off x="6175264" y="1252664"/>
            <a:ext cx="8805" cy="1858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8691473-A2D5-61AB-7ACE-44C2A1F995D1}"/>
              </a:ext>
            </a:extLst>
          </p:cNvPr>
          <p:cNvCxnSpPr>
            <a:cxnSpLocks/>
          </p:cNvCxnSpPr>
          <p:nvPr/>
        </p:nvCxnSpPr>
        <p:spPr>
          <a:xfrm>
            <a:off x="5201453" y="1634508"/>
            <a:ext cx="95004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783C9BF3-FD2A-0FFB-D494-04D7EDA3AA3F}"/>
              </a:ext>
            </a:extLst>
          </p:cNvPr>
          <p:cNvSpPr/>
          <p:nvPr/>
        </p:nvSpPr>
        <p:spPr>
          <a:xfrm>
            <a:off x="3325727" y="224147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Akzeptanzzone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71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7741F5-B002-4F27-8343-8A1174076181}"/>
              </a:ext>
            </a:extLst>
          </p:cNvPr>
          <p:cNvSpPr/>
          <p:nvPr/>
        </p:nvSpPr>
        <p:spPr>
          <a:xfrm>
            <a:off x="144926" y="881739"/>
            <a:ext cx="588019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b="1" dirty="0">
                <a:cs typeface="Times New Roman" panose="02020603050405020304" pitchFamily="18" charset="0"/>
              </a:rPr>
              <a:t>Klassische Statistik: </a:t>
            </a:r>
            <a:r>
              <a:rPr lang="de-DE" sz="1350" dirty="0">
                <a:cs typeface="Times New Roman" panose="02020603050405020304" pitchFamily="18" charset="0"/>
              </a:rPr>
              <a:t>Verwendung der Stichproben zum Schätzen von Parametern </a:t>
            </a:r>
            <a:br>
              <a:rPr lang="de-DE" sz="1350" dirty="0">
                <a:cs typeface="Times New Roman" panose="02020603050405020304" pitchFamily="18" charset="0"/>
              </a:rPr>
            </a:br>
            <a:r>
              <a:rPr lang="de-DE" sz="1350" dirty="0">
                <a:cs typeface="Times New Roman" panose="02020603050405020304" pitchFamily="18" charset="0"/>
              </a:rPr>
              <a:t>                                    oder Testen von Hypothesen 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368166" y="3079666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837BF6C-6BD8-401C-8A62-7FC1F2D8F2EC}"/>
              </a:ext>
            </a:extLst>
          </p:cNvPr>
          <p:cNvGrpSpPr/>
          <p:nvPr/>
        </p:nvGrpSpPr>
        <p:grpSpPr>
          <a:xfrm>
            <a:off x="2038083" y="3449639"/>
            <a:ext cx="4076967" cy="2273451"/>
            <a:chOff x="2884386" y="3836236"/>
            <a:chExt cx="2763715" cy="149010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B05062B-3EA9-423B-966C-329972663BA3}"/>
                </a:ext>
              </a:extLst>
            </p:cNvPr>
            <p:cNvCxnSpPr>
              <a:cxnSpLocks/>
            </p:cNvCxnSpPr>
            <p:nvPr/>
          </p:nvCxnSpPr>
          <p:spPr>
            <a:xfrm>
              <a:off x="3100410" y="3836236"/>
              <a:ext cx="0" cy="1296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A0EE50A-E7F3-4EF8-AD72-4645A5CF6E52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86" y="4920570"/>
              <a:ext cx="27229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772F901-1652-40AB-AFE1-6ED6DF049B80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41" y="4381823"/>
              <a:ext cx="724725" cy="8024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26F1AAC-3AAC-44CE-9ED8-F132D2EBE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3595" y="4029815"/>
              <a:ext cx="634506" cy="1299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7F1ACD48-0FB1-45EB-A418-A85AADF79592}"/>
                </a:ext>
              </a:extLst>
            </p:cNvPr>
            <p:cNvSpPr/>
            <p:nvPr/>
          </p:nvSpPr>
          <p:spPr>
            <a:xfrm>
              <a:off x="3363717" y="3896334"/>
              <a:ext cx="2164975" cy="987023"/>
            </a:xfrm>
            <a:custGeom>
              <a:avLst/>
              <a:gdLst>
                <a:gd name="connsiteX0" fmla="*/ 0 w 2886635"/>
                <a:gd name="connsiteY0" fmla="*/ 1010028 h 1010028"/>
                <a:gd name="connsiteX1" fmla="*/ 729130 w 2886635"/>
                <a:gd name="connsiteY1" fmla="*/ 776945 h 1010028"/>
                <a:gd name="connsiteX2" fmla="*/ 1452283 w 2886635"/>
                <a:gd name="connsiteY2" fmla="*/ 4 h 1010028"/>
                <a:gd name="connsiteX3" fmla="*/ 2157506 w 2886635"/>
                <a:gd name="connsiteY3" fmla="*/ 788898 h 1010028"/>
                <a:gd name="connsiteX4" fmla="*/ 2886635 w 2886635"/>
                <a:gd name="connsiteY4" fmla="*/ 1004051 h 10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6635" h="1010028">
                  <a:moveTo>
                    <a:pt x="0" y="1010028"/>
                  </a:moveTo>
                  <a:cubicBezTo>
                    <a:pt x="243541" y="977655"/>
                    <a:pt x="487083" y="945282"/>
                    <a:pt x="729130" y="776945"/>
                  </a:cubicBezTo>
                  <a:cubicBezTo>
                    <a:pt x="971177" y="608608"/>
                    <a:pt x="1214220" y="-1988"/>
                    <a:pt x="1452283" y="4"/>
                  </a:cubicBezTo>
                  <a:cubicBezTo>
                    <a:pt x="1690346" y="1996"/>
                    <a:pt x="1918447" y="621557"/>
                    <a:pt x="2157506" y="788898"/>
                  </a:cubicBezTo>
                  <a:cubicBezTo>
                    <a:pt x="2396565" y="956239"/>
                    <a:pt x="2641600" y="980145"/>
                    <a:pt x="2886635" y="1004051"/>
                  </a:cubicBezTo>
                </a:path>
              </a:pathLst>
            </a:custGeom>
            <a:noFill/>
            <a:ln w="19050"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70D83B1-C19E-4EB8-AB3E-02727BE8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0339" y="3836237"/>
              <a:ext cx="309239" cy="301028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BD3DF810-590C-4340-AAAC-28EBB60CE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202" y="4968819"/>
              <a:ext cx="110132" cy="163971"/>
            </a:xfrm>
            <a:prstGeom prst="rect">
              <a:avLst/>
            </a:prstGeom>
          </p:spPr>
        </p:pic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F26BEDD9-210C-461C-889F-5876C268BBE3}"/>
                </a:ext>
              </a:extLst>
            </p:cNvPr>
            <p:cNvCxnSpPr>
              <a:cxnSpLocks/>
            </p:cNvCxnSpPr>
            <p:nvPr/>
          </p:nvCxnSpPr>
          <p:spPr>
            <a:xfrm>
              <a:off x="4450560" y="3836236"/>
              <a:ext cx="0" cy="1242138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350D458-47B3-4B17-87FE-DBD7CBD1A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08" r="78493" b="5943"/>
            <a:stretch/>
          </p:blipFill>
          <p:spPr>
            <a:xfrm>
              <a:off x="4366487" y="5042220"/>
              <a:ext cx="168147" cy="284117"/>
            </a:xfrm>
            <a:prstGeom prst="rect">
              <a:avLst/>
            </a:prstGeom>
          </p:spPr>
        </p:pic>
      </p:grp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98B95000-7EE3-427C-A766-471FA22727F9}"/>
              </a:ext>
            </a:extLst>
          </p:cNvPr>
          <p:cNvSpPr/>
          <p:nvPr/>
        </p:nvSpPr>
        <p:spPr>
          <a:xfrm>
            <a:off x="3301410" y="1514782"/>
            <a:ext cx="2161902" cy="1367987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13396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74179DC1-6B54-4F6C-B31F-32B63C0B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0788" y="1432065"/>
            <a:ext cx="8588213" cy="201757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368166" y="3079666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05062B-3EA9-423B-966C-329972663BA3}"/>
              </a:ext>
            </a:extLst>
          </p:cNvPr>
          <p:cNvCxnSpPr>
            <a:cxnSpLocks/>
          </p:cNvCxnSpPr>
          <p:nvPr/>
        </p:nvCxnSpPr>
        <p:spPr>
          <a:xfrm>
            <a:off x="2356756" y="3449639"/>
            <a:ext cx="0" cy="1977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A0EE50A-E7F3-4EF8-AD72-4645A5CF6E52}"/>
              </a:ext>
            </a:extLst>
          </p:cNvPr>
          <p:cNvCxnSpPr>
            <a:cxnSpLocks/>
          </p:cNvCxnSpPr>
          <p:nvPr/>
        </p:nvCxnSpPr>
        <p:spPr>
          <a:xfrm>
            <a:off x="2038083" y="5104010"/>
            <a:ext cx="40168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72F901-1652-40AB-AFE1-6ED6DF049B80}"/>
              </a:ext>
            </a:extLst>
          </p:cNvPr>
          <p:cNvCxnSpPr>
            <a:cxnSpLocks/>
          </p:cNvCxnSpPr>
          <p:nvPr/>
        </p:nvCxnSpPr>
        <p:spPr>
          <a:xfrm>
            <a:off x="3807491" y="4282043"/>
            <a:ext cx="1069097" cy="1224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26F1AAC-3AAC-44CE-9ED8-F132D2EBE34B}"/>
              </a:ext>
            </a:extLst>
          </p:cNvPr>
          <p:cNvCxnSpPr>
            <a:cxnSpLocks/>
          </p:cNvCxnSpPr>
          <p:nvPr/>
        </p:nvCxnSpPr>
        <p:spPr>
          <a:xfrm flipV="1">
            <a:off x="5179042" y="3744983"/>
            <a:ext cx="936008" cy="198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7F1ACD48-0FB1-45EB-A418-A85AADF79592}"/>
              </a:ext>
            </a:extLst>
          </p:cNvPr>
          <p:cNvSpPr/>
          <p:nvPr/>
        </p:nvSpPr>
        <p:spPr>
          <a:xfrm>
            <a:off x="2745181" y="3541331"/>
            <a:ext cx="3193720" cy="1505904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6635" h="1010028">
                <a:moveTo>
                  <a:pt x="0" y="1010028"/>
                </a:moveTo>
                <a:cubicBezTo>
                  <a:pt x="243541" y="977655"/>
                  <a:pt x="487083" y="945282"/>
                  <a:pt x="729130" y="776945"/>
                </a:cubicBezTo>
                <a:cubicBezTo>
                  <a:pt x="971177" y="608608"/>
                  <a:pt x="1214220" y="-1988"/>
                  <a:pt x="1452283" y="4"/>
                </a:cubicBezTo>
                <a:cubicBezTo>
                  <a:pt x="1690346" y="1996"/>
                  <a:pt x="1918447" y="621557"/>
                  <a:pt x="2157506" y="788898"/>
                </a:cubicBezTo>
                <a:cubicBezTo>
                  <a:pt x="2396565" y="956239"/>
                  <a:pt x="2641600" y="980145"/>
                  <a:pt x="2886635" y="1004051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70D83B1-C19E-4EB8-AB3E-02727BE8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89" y="3449641"/>
            <a:ext cx="456182" cy="4592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DF810-590C-4340-AAAC-28EBB60CE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47" y="5177624"/>
            <a:ext cx="162464" cy="250171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26BEDD9-210C-461C-889F-5876C268BBE3}"/>
              </a:ext>
            </a:extLst>
          </p:cNvPr>
          <p:cNvCxnSpPr>
            <a:cxnSpLocks/>
          </p:cNvCxnSpPr>
          <p:nvPr/>
        </p:nvCxnSpPr>
        <p:spPr>
          <a:xfrm>
            <a:off x="4348466" y="3449639"/>
            <a:ext cx="0" cy="189513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9350D458-47B3-4B17-87FE-DBD7CBD1A2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08" r="78493" b="5943"/>
          <a:stretch/>
        </p:blipFill>
        <p:spPr>
          <a:xfrm>
            <a:off x="4224443" y="5289612"/>
            <a:ext cx="248046" cy="433478"/>
          </a:xfrm>
          <a:prstGeom prst="rect">
            <a:avLst/>
          </a:prstGeom>
        </p:spPr>
      </p:pic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F81A4E42-7220-434B-9404-590B8EE0EC20}"/>
              </a:ext>
            </a:extLst>
          </p:cNvPr>
          <p:cNvSpPr/>
          <p:nvPr/>
        </p:nvSpPr>
        <p:spPr>
          <a:xfrm>
            <a:off x="2115877" y="1640809"/>
            <a:ext cx="3288473" cy="1575539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2277" h="1071119">
                <a:moveTo>
                  <a:pt x="0" y="1071119"/>
                </a:moveTo>
                <a:cubicBezTo>
                  <a:pt x="434654" y="1055163"/>
                  <a:pt x="515203" y="1107260"/>
                  <a:pt x="771524" y="961268"/>
                </a:cubicBezTo>
                <a:cubicBezTo>
                  <a:pt x="1027845" y="815276"/>
                  <a:pt x="1283845" y="-184"/>
                  <a:pt x="1537925" y="1"/>
                </a:cubicBezTo>
                <a:cubicBezTo>
                  <a:pt x="1792005" y="186"/>
                  <a:pt x="2013697" y="838410"/>
                  <a:pt x="2296003" y="962380"/>
                </a:cubicBezTo>
                <a:cubicBezTo>
                  <a:pt x="2563893" y="1093578"/>
                  <a:pt x="2688801" y="1063271"/>
                  <a:pt x="2972277" y="1069104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111A7B3-8D3D-4878-B4CA-4F63CD785003}"/>
              </a:ext>
            </a:extLst>
          </p:cNvPr>
          <p:cNvCxnSpPr>
            <a:cxnSpLocks/>
          </p:cNvCxnSpPr>
          <p:nvPr/>
        </p:nvCxnSpPr>
        <p:spPr>
          <a:xfrm flipV="1">
            <a:off x="669851" y="3060116"/>
            <a:ext cx="5269050" cy="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8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 Toleranzintervalle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457950" y="4590804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72F901-1652-40AB-AFE1-6ED6DF049B80}"/>
              </a:ext>
            </a:extLst>
          </p:cNvPr>
          <p:cNvCxnSpPr>
            <a:cxnSpLocks/>
          </p:cNvCxnSpPr>
          <p:nvPr/>
        </p:nvCxnSpPr>
        <p:spPr>
          <a:xfrm>
            <a:off x="2284384" y="3722424"/>
            <a:ext cx="18558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70D83B1-C19E-4EB8-AB3E-02727BE8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55" y="4780753"/>
            <a:ext cx="456182" cy="4592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DF810-590C-4340-AAAC-28EBB60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51" y="5010393"/>
            <a:ext cx="162464" cy="250171"/>
          </a:xfrm>
          <a:prstGeom prst="rect">
            <a:avLst/>
          </a:prstGeom>
        </p:spPr>
      </p:pic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1F9D469-5F7D-478F-9804-88768BDFD061}"/>
              </a:ext>
            </a:extLst>
          </p:cNvPr>
          <p:cNvCxnSpPr>
            <a:cxnSpLocks/>
          </p:cNvCxnSpPr>
          <p:nvPr/>
        </p:nvCxnSpPr>
        <p:spPr>
          <a:xfrm flipH="1">
            <a:off x="3851144" y="2504366"/>
            <a:ext cx="7149" cy="4693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4C3742C8-3045-4D83-B49A-68E11E540398}"/>
              </a:ext>
            </a:extLst>
          </p:cNvPr>
          <p:cNvSpPr/>
          <p:nvPr/>
        </p:nvSpPr>
        <p:spPr>
          <a:xfrm>
            <a:off x="3055284" y="211377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2,2%</a:t>
            </a:r>
            <a:endParaRPr lang="de-DE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8D0AC1B3-D994-4FA0-8CD8-CCCEC23BBD80}"/>
              </a:ext>
            </a:extLst>
          </p:cNvPr>
          <p:cNvCxnSpPr>
            <a:cxnSpLocks/>
          </p:cNvCxnSpPr>
          <p:nvPr/>
        </p:nvCxnSpPr>
        <p:spPr>
          <a:xfrm>
            <a:off x="3020932" y="5202516"/>
            <a:ext cx="18558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E509DCCD-688E-436D-A74D-C98082A51CB8}"/>
              </a:ext>
            </a:extLst>
          </p:cNvPr>
          <p:cNvSpPr/>
          <p:nvPr/>
        </p:nvSpPr>
        <p:spPr>
          <a:xfrm>
            <a:off x="4782224" y="3847377"/>
            <a:ext cx="181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46436321-58EE-4571-9FD6-026DAF844213}"/>
              </a:ext>
            </a:extLst>
          </p:cNvPr>
          <p:cNvSpPr/>
          <p:nvPr/>
        </p:nvSpPr>
        <p:spPr>
          <a:xfrm>
            <a:off x="3432079" y="290620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CE51127-634B-45EA-898C-CDC1D4BAAD08}"/>
              </a:ext>
            </a:extLst>
          </p:cNvPr>
          <p:cNvSpPr/>
          <p:nvPr/>
        </p:nvSpPr>
        <p:spPr>
          <a:xfrm>
            <a:off x="4649795" y="409035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5FE613E-9401-4DA6-8B25-58E9B38CD9AF}"/>
              </a:ext>
            </a:extLst>
          </p:cNvPr>
          <p:cNvSpPr/>
          <p:nvPr/>
        </p:nvSpPr>
        <p:spPr>
          <a:xfrm>
            <a:off x="559160" y="3533258"/>
            <a:ext cx="575705" cy="9676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086B52E-06A5-474D-8771-78EEA025206C}"/>
              </a:ext>
            </a:extLst>
          </p:cNvPr>
          <p:cNvSpPr/>
          <p:nvPr/>
        </p:nvSpPr>
        <p:spPr>
          <a:xfrm>
            <a:off x="4176977" y="2878434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y=52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B398263-0D3A-48C4-B80C-065DDDE66FDE}"/>
              </a:ext>
            </a:extLst>
          </p:cNvPr>
          <p:cNvCxnSpPr>
            <a:cxnSpLocks/>
          </p:cNvCxnSpPr>
          <p:nvPr/>
        </p:nvCxnSpPr>
        <p:spPr>
          <a:xfrm>
            <a:off x="4460447" y="1489475"/>
            <a:ext cx="16019" cy="148573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F816AF5-617C-4B49-91A1-677A3C3F2F20}"/>
              </a:ext>
            </a:extLst>
          </p:cNvPr>
          <p:cNvCxnSpPr>
            <a:cxnSpLocks/>
          </p:cNvCxnSpPr>
          <p:nvPr/>
        </p:nvCxnSpPr>
        <p:spPr>
          <a:xfrm flipV="1">
            <a:off x="4264214" y="3009241"/>
            <a:ext cx="13264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C1EF19F-EF6A-45A1-A45F-9B6087B48B36}"/>
              </a:ext>
            </a:extLst>
          </p:cNvPr>
          <p:cNvCxnSpPr>
            <a:cxnSpLocks/>
          </p:cNvCxnSpPr>
          <p:nvPr/>
        </p:nvCxnSpPr>
        <p:spPr>
          <a:xfrm>
            <a:off x="3763922" y="2718745"/>
            <a:ext cx="94371" cy="43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DB3336D1-AD7A-40F5-8E9F-5D75B37D4A57}"/>
              </a:ext>
            </a:extLst>
          </p:cNvPr>
          <p:cNvCxnSpPr>
            <a:cxnSpLocks/>
          </p:cNvCxnSpPr>
          <p:nvPr/>
        </p:nvCxnSpPr>
        <p:spPr>
          <a:xfrm>
            <a:off x="3729802" y="2758978"/>
            <a:ext cx="128491" cy="57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AC7A118E-43EA-4EF7-B99D-7B4C2EF4F74E}"/>
              </a:ext>
            </a:extLst>
          </p:cNvPr>
          <p:cNvCxnSpPr>
            <a:cxnSpLocks/>
          </p:cNvCxnSpPr>
          <p:nvPr/>
        </p:nvCxnSpPr>
        <p:spPr>
          <a:xfrm>
            <a:off x="3675328" y="2785689"/>
            <a:ext cx="177633" cy="82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0900D48-B786-4FA5-8009-874499665C82}"/>
              </a:ext>
            </a:extLst>
          </p:cNvPr>
          <p:cNvCxnSpPr>
            <a:cxnSpLocks/>
          </p:cNvCxnSpPr>
          <p:nvPr/>
        </p:nvCxnSpPr>
        <p:spPr>
          <a:xfrm>
            <a:off x="3634997" y="2816325"/>
            <a:ext cx="132429" cy="590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7840848-F4EE-4A36-A24A-35440C2ABA4E}"/>
              </a:ext>
            </a:extLst>
          </p:cNvPr>
          <p:cNvCxnSpPr>
            <a:cxnSpLocks/>
          </p:cNvCxnSpPr>
          <p:nvPr/>
        </p:nvCxnSpPr>
        <p:spPr>
          <a:xfrm>
            <a:off x="3569976" y="2839890"/>
            <a:ext cx="100020" cy="42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66D0AED-5EE7-4B13-8E5E-D5A3993EF913}"/>
              </a:ext>
            </a:extLst>
          </p:cNvPr>
          <p:cNvSpPr/>
          <p:nvPr/>
        </p:nvSpPr>
        <p:spPr>
          <a:xfrm>
            <a:off x="3020933" y="1514782"/>
            <a:ext cx="2844916" cy="1367987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C872C43-2C4A-401B-861C-1806B5A712D4}"/>
              </a:ext>
            </a:extLst>
          </p:cNvPr>
          <p:cNvCxnSpPr>
            <a:cxnSpLocks/>
          </p:cNvCxnSpPr>
          <p:nvPr/>
        </p:nvCxnSpPr>
        <p:spPr>
          <a:xfrm>
            <a:off x="3801134" y="2683201"/>
            <a:ext cx="50010" cy="2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274B5A5-C351-40E4-928D-12974F3757B5}"/>
              </a:ext>
            </a:extLst>
          </p:cNvPr>
          <p:cNvCxnSpPr>
            <a:cxnSpLocks/>
          </p:cNvCxnSpPr>
          <p:nvPr/>
        </p:nvCxnSpPr>
        <p:spPr>
          <a:xfrm flipV="1">
            <a:off x="2797791" y="2869883"/>
            <a:ext cx="3405116" cy="14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10FF875-9E73-4BE1-8BB0-FB75F90EB757}"/>
              </a:ext>
            </a:extLst>
          </p:cNvPr>
          <p:cNvCxnSpPr>
            <a:cxnSpLocks/>
          </p:cNvCxnSpPr>
          <p:nvPr/>
        </p:nvCxnSpPr>
        <p:spPr>
          <a:xfrm>
            <a:off x="3417455" y="2447415"/>
            <a:ext cx="312347" cy="36362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D94B044-61C2-431B-90EE-3D7CFDA6B441}"/>
              </a:ext>
            </a:extLst>
          </p:cNvPr>
          <p:cNvSpPr/>
          <p:nvPr/>
        </p:nvSpPr>
        <p:spPr>
          <a:xfrm>
            <a:off x="5912126" y="284662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83C9301F-04A4-46A1-8DC5-97FFF4C4E3EE}"/>
              </a:ext>
            </a:extLst>
          </p:cNvPr>
          <p:cNvSpPr/>
          <p:nvPr/>
        </p:nvSpPr>
        <p:spPr>
          <a:xfrm rot="16200000">
            <a:off x="2436481" y="125572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6443E8F-BAA7-4869-B2A0-C24B18BBFE2D}"/>
              </a:ext>
            </a:extLst>
          </p:cNvPr>
          <p:cNvCxnSpPr>
            <a:cxnSpLocks/>
          </p:cNvCxnSpPr>
          <p:nvPr/>
        </p:nvCxnSpPr>
        <p:spPr>
          <a:xfrm flipV="1">
            <a:off x="2928422" y="1298750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 Toleranzintervalle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457950" y="4590804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772F901-1652-40AB-AFE1-6ED6DF049B80}"/>
              </a:ext>
            </a:extLst>
          </p:cNvPr>
          <p:cNvCxnSpPr>
            <a:cxnSpLocks/>
          </p:cNvCxnSpPr>
          <p:nvPr/>
        </p:nvCxnSpPr>
        <p:spPr>
          <a:xfrm>
            <a:off x="2284384" y="3722424"/>
            <a:ext cx="18558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70D83B1-C19E-4EB8-AB3E-02727BE8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55" y="4780753"/>
            <a:ext cx="456182" cy="4592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DF810-590C-4340-AAAC-28EBB60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51" y="5010393"/>
            <a:ext cx="162464" cy="250171"/>
          </a:xfrm>
          <a:prstGeom prst="rect">
            <a:avLst/>
          </a:prstGeom>
        </p:spPr>
      </p:pic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1F9D469-5F7D-478F-9804-88768BDFD061}"/>
              </a:ext>
            </a:extLst>
          </p:cNvPr>
          <p:cNvCxnSpPr>
            <a:cxnSpLocks/>
          </p:cNvCxnSpPr>
          <p:nvPr/>
        </p:nvCxnSpPr>
        <p:spPr>
          <a:xfrm flipH="1">
            <a:off x="4979171" y="2349512"/>
            <a:ext cx="1" cy="6001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4C3742C8-3045-4D83-B49A-68E11E540398}"/>
              </a:ext>
            </a:extLst>
          </p:cNvPr>
          <p:cNvSpPr/>
          <p:nvPr/>
        </p:nvSpPr>
        <p:spPr>
          <a:xfrm>
            <a:off x="2797791" y="3947514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2,2%</a:t>
            </a:r>
            <a:endParaRPr lang="de-DE" dirty="0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8D0AC1B3-D994-4FA0-8CD8-CCCEC23BBD80}"/>
              </a:ext>
            </a:extLst>
          </p:cNvPr>
          <p:cNvCxnSpPr>
            <a:cxnSpLocks/>
          </p:cNvCxnSpPr>
          <p:nvPr/>
        </p:nvCxnSpPr>
        <p:spPr>
          <a:xfrm>
            <a:off x="3020932" y="5202516"/>
            <a:ext cx="185584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E509DCCD-688E-436D-A74D-C98082A51CB8}"/>
              </a:ext>
            </a:extLst>
          </p:cNvPr>
          <p:cNvSpPr/>
          <p:nvPr/>
        </p:nvSpPr>
        <p:spPr>
          <a:xfrm>
            <a:off x="4957619" y="3703795"/>
            <a:ext cx="1816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46436321-58EE-4571-9FD6-026DAF844213}"/>
              </a:ext>
            </a:extLst>
          </p:cNvPr>
          <p:cNvSpPr/>
          <p:nvPr/>
        </p:nvSpPr>
        <p:spPr>
          <a:xfrm>
            <a:off x="4819711" y="288335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0CE51127-634B-45EA-898C-CDC1D4BAAD08}"/>
              </a:ext>
            </a:extLst>
          </p:cNvPr>
          <p:cNvSpPr/>
          <p:nvPr/>
        </p:nvSpPr>
        <p:spPr>
          <a:xfrm>
            <a:off x="4649795" y="409035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5FE613E-9401-4DA6-8B25-58E9B38CD9AF}"/>
              </a:ext>
            </a:extLst>
          </p:cNvPr>
          <p:cNvSpPr/>
          <p:nvPr/>
        </p:nvSpPr>
        <p:spPr>
          <a:xfrm>
            <a:off x="559160" y="3533258"/>
            <a:ext cx="575705" cy="9676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B398263-0D3A-48C4-B80C-065DDDE66FDE}"/>
              </a:ext>
            </a:extLst>
          </p:cNvPr>
          <p:cNvCxnSpPr>
            <a:cxnSpLocks/>
          </p:cNvCxnSpPr>
          <p:nvPr/>
        </p:nvCxnSpPr>
        <p:spPr>
          <a:xfrm>
            <a:off x="4498752" y="2745456"/>
            <a:ext cx="0" cy="1916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69F9AE-0E2E-432D-887C-B220994D4DA7}"/>
              </a:ext>
            </a:extLst>
          </p:cNvPr>
          <p:cNvGrpSpPr/>
          <p:nvPr/>
        </p:nvGrpSpPr>
        <p:grpSpPr>
          <a:xfrm>
            <a:off x="4353177" y="2856556"/>
            <a:ext cx="300082" cy="369332"/>
            <a:chOff x="4176977" y="2878434"/>
            <a:chExt cx="300082" cy="369332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086B52E-06A5-474D-8771-78EEA025206C}"/>
                </a:ext>
              </a:extLst>
            </p:cNvPr>
            <p:cNvSpPr/>
            <p:nvPr/>
          </p:nvSpPr>
          <p:spPr>
            <a:xfrm>
              <a:off x="4176977" y="287843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F816AF5-617C-4B49-91A1-677A3C3F2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4214" y="3009241"/>
              <a:ext cx="132642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FC1EF19F-EF6A-45A1-A45F-9B6087B48B36}"/>
              </a:ext>
            </a:extLst>
          </p:cNvPr>
          <p:cNvCxnSpPr>
            <a:cxnSpLocks/>
          </p:cNvCxnSpPr>
          <p:nvPr/>
        </p:nvCxnSpPr>
        <p:spPr>
          <a:xfrm>
            <a:off x="4239414" y="1787501"/>
            <a:ext cx="523655" cy="191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274B5A5-C351-40E4-928D-12974F3757B5}"/>
              </a:ext>
            </a:extLst>
          </p:cNvPr>
          <p:cNvCxnSpPr>
            <a:cxnSpLocks/>
          </p:cNvCxnSpPr>
          <p:nvPr/>
        </p:nvCxnSpPr>
        <p:spPr>
          <a:xfrm flipV="1">
            <a:off x="2797791" y="2881103"/>
            <a:ext cx="3405116" cy="14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10FF875-9E73-4BE1-8BB0-FB75F90EB757}"/>
              </a:ext>
            </a:extLst>
          </p:cNvPr>
          <p:cNvCxnSpPr>
            <a:cxnSpLocks/>
          </p:cNvCxnSpPr>
          <p:nvPr/>
        </p:nvCxnSpPr>
        <p:spPr>
          <a:xfrm flipV="1">
            <a:off x="5079608" y="2402654"/>
            <a:ext cx="342900" cy="3928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0D94B044-61C2-431B-90EE-3D7CFDA6B441}"/>
              </a:ext>
            </a:extLst>
          </p:cNvPr>
          <p:cNvSpPr/>
          <p:nvPr/>
        </p:nvSpPr>
        <p:spPr>
          <a:xfrm>
            <a:off x="5912126" y="2846621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83C9301F-04A4-46A1-8DC5-97FFF4C4E3EE}"/>
              </a:ext>
            </a:extLst>
          </p:cNvPr>
          <p:cNvSpPr/>
          <p:nvPr/>
        </p:nvSpPr>
        <p:spPr>
          <a:xfrm rot="16200000">
            <a:off x="2436481" y="125572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D6443E8F-BAA7-4869-B2A0-C24B18BBFE2D}"/>
              </a:ext>
            </a:extLst>
          </p:cNvPr>
          <p:cNvCxnSpPr>
            <a:cxnSpLocks/>
          </p:cNvCxnSpPr>
          <p:nvPr/>
        </p:nvCxnSpPr>
        <p:spPr>
          <a:xfrm flipV="1">
            <a:off x="2928422" y="1298750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2A0CC9B-E403-4EBD-9313-5F8FAD3B8F23}"/>
              </a:ext>
            </a:extLst>
          </p:cNvPr>
          <p:cNvCxnSpPr>
            <a:cxnSpLocks/>
          </p:cNvCxnSpPr>
          <p:nvPr/>
        </p:nvCxnSpPr>
        <p:spPr>
          <a:xfrm>
            <a:off x="4140232" y="1956545"/>
            <a:ext cx="717040" cy="272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861E8C2-B445-4A46-ADD7-85906339934F}"/>
              </a:ext>
            </a:extLst>
          </p:cNvPr>
          <p:cNvCxnSpPr>
            <a:cxnSpLocks/>
          </p:cNvCxnSpPr>
          <p:nvPr/>
        </p:nvCxnSpPr>
        <p:spPr>
          <a:xfrm>
            <a:off x="4072773" y="2124982"/>
            <a:ext cx="906397" cy="3429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EB06C615-B8F9-4392-8AE8-40D69CF160EB}"/>
              </a:ext>
            </a:extLst>
          </p:cNvPr>
          <p:cNvCxnSpPr>
            <a:cxnSpLocks/>
          </p:cNvCxnSpPr>
          <p:nvPr/>
        </p:nvCxnSpPr>
        <p:spPr>
          <a:xfrm>
            <a:off x="4004002" y="2311970"/>
            <a:ext cx="975169" cy="364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A54C12A-D888-45B6-9114-A0EB5C6A2042}"/>
              </a:ext>
            </a:extLst>
          </p:cNvPr>
          <p:cNvCxnSpPr>
            <a:cxnSpLocks/>
          </p:cNvCxnSpPr>
          <p:nvPr/>
        </p:nvCxnSpPr>
        <p:spPr>
          <a:xfrm>
            <a:off x="3920088" y="2495743"/>
            <a:ext cx="1059444" cy="369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64CC4CB-4FAF-40C3-AC7F-5C405FCF48D7}"/>
              </a:ext>
            </a:extLst>
          </p:cNvPr>
          <p:cNvCxnSpPr>
            <a:cxnSpLocks/>
          </p:cNvCxnSpPr>
          <p:nvPr/>
        </p:nvCxnSpPr>
        <p:spPr>
          <a:xfrm>
            <a:off x="3824523" y="2656557"/>
            <a:ext cx="602294" cy="2292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FB29EAD-D446-4B23-853E-33C10BCC722D}"/>
              </a:ext>
            </a:extLst>
          </p:cNvPr>
          <p:cNvCxnSpPr>
            <a:cxnSpLocks/>
          </p:cNvCxnSpPr>
          <p:nvPr/>
        </p:nvCxnSpPr>
        <p:spPr>
          <a:xfrm>
            <a:off x="3693259" y="2786500"/>
            <a:ext cx="305649" cy="10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2FB43080-3B23-4EA3-9425-81AD0D9849E6}"/>
              </a:ext>
            </a:extLst>
          </p:cNvPr>
          <p:cNvCxnSpPr>
            <a:cxnSpLocks/>
          </p:cNvCxnSpPr>
          <p:nvPr/>
        </p:nvCxnSpPr>
        <p:spPr>
          <a:xfrm>
            <a:off x="4309741" y="1633093"/>
            <a:ext cx="364617" cy="127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66D0AED-5EE7-4B13-8E5E-D5A3993EF913}"/>
              </a:ext>
            </a:extLst>
          </p:cNvPr>
          <p:cNvSpPr/>
          <p:nvPr/>
        </p:nvSpPr>
        <p:spPr>
          <a:xfrm>
            <a:off x="3020933" y="1514782"/>
            <a:ext cx="2844916" cy="1367987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B655EAA-D524-47C1-B6DE-6C48AEB6A547}"/>
              </a:ext>
            </a:extLst>
          </p:cNvPr>
          <p:cNvSpPr/>
          <p:nvPr/>
        </p:nvSpPr>
        <p:spPr>
          <a:xfrm>
            <a:off x="5190239" y="209066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Fehlbewertung</a:t>
            </a:r>
            <a:endParaRPr lang="de-DE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1" name="Folienzoom 70">
                <a:extLst>
                  <a:ext uri="{FF2B5EF4-FFF2-40B4-BE49-F238E27FC236}">
                    <a16:creationId xmlns:a16="http://schemas.microsoft.com/office/drawing/2014/main" id="{DA741AEB-B6DB-4A6C-82B1-1427A4045A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9895919"/>
                  </p:ext>
                </p:extLst>
              </p:nvPr>
            </p:nvGraphicFramePr>
            <p:xfrm>
              <a:off x="2809875" y="3629025"/>
              <a:ext cx="2286000" cy="1714500"/>
            </p:xfrm>
            <a:graphic>
              <a:graphicData uri="http://schemas.microsoft.com/office/powerpoint/2016/slidezoom">
                <pslz:sldZm>
                  <pslz:sldZmObj sldId="492" cId="652237782">
                    <pslz:zmPr id="{11E5CE3C-50F4-44B5-95CA-B046003B8E05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1" name="Folienzoom 7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A741AEB-B6DB-4A6C-82B1-1427A4045A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9875" y="3629025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3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CFD61BB4-069D-49A0-ACBE-9447BA1FA9F2}"/>
              </a:ext>
            </a:extLst>
          </p:cNvPr>
          <p:cNvSpPr/>
          <p:nvPr/>
        </p:nvSpPr>
        <p:spPr>
          <a:xfrm>
            <a:off x="6433443" y="1808508"/>
            <a:ext cx="765318" cy="1004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2ACAA22A-009F-4239-A6C8-A5BBC73BE705}"/>
              </a:ext>
            </a:extLst>
          </p:cNvPr>
          <p:cNvSpPr/>
          <p:nvPr/>
        </p:nvSpPr>
        <p:spPr>
          <a:xfrm>
            <a:off x="2639234" y="1817216"/>
            <a:ext cx="697303" cy="100465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 Toleranzintervalle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457950" y="4590804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26F1AAC-3AAC-44CE-9ED8-F132D2EBE34B}"/>
              </a:ext>
            </a:extLst>
          </p:cNvPr>
          <p:cNvCxnSpPr>
            <a:cxnSpLocks/>
          </p:cNvCxnSpPr>
          <p:nvPr/>
        </p:nvCxnSpPr>
        <p:spPr>
          <a:xfrm flipV="1">
            <a:off x="4598787" y="4262807"/>
            <a:ext cx="936008" cy="198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70D83B1-C19E-4EB8-AB3E-02727BE8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55" y="4780753"/>
            <a:ext cx="456182" cy="4592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DF810-590C-4340-AAAC-28EBB60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51" y="5010393"/>
            <a:ext cx="162464" cy="250171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26BEDD9-210C-461C-889F-5876C268BBE3}"/>
              </a:ext>
            </a:extLst>
          </p:cNvPr>
          <p:cNvCxnSpPr>
            <a:cxnSpLocks/>
          </p:cNvCxnSpPr>
          <p:nvPr/>
        </p:nvCxnSpPr>
        <p:spPr>
          <a:xfrm>
            <a:off x="1767703" y="4262807"/>
            <a:ext cx="0" cy="189513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EB6576C-C8C0-4681-8DEA-A39C0035EA9C}"/>
              </a:ext>
            </a:extLst>
          </p:cNvPr>
          <p:cNvCxnSpPr>
            <a:cxnSpLocks/>
          </p:cNvCxnSpPr>
          <p:nvPr/>
        </p:nvCxnSpPr>
        <p:spPr>
          <a:xfrm>
            <a:off x="3336538" y="1632329"/>
            <a:ext cx="0" cy="121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2019869" y="2821868"/>
            <a:ext cx="5752531" cy="7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E26DA709-6AC9-4F8E-A42B-6A57BB5B2457}"/>
              </a:ext>
            </a:extLst>
          </p:cNvPr>
          <p:cNvSpPr/>
          <p:nvPr/>
        </p:nvSpPr>
        <p:spPr>
          <a:xfrm>
            <a:off x="4371258" y="41036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de-DE" dirty="0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0B3928D4-4932-45CF-B631-50509001020A}"/>
              </a:ext>
            </a:extLst>
          </p:cNvPr>
          <p:cNvCxnSpPr>
            <a:cxnSpLocks/>
          </p:cNvCxnSpPr>
          <p:nvPr/>
        </p:nvCxnSpPr>
        <p:spPr>
          <a:xfrm>
            <a:off x="6419797" y="1673273"/>
            <a:ext cx="0" cy="1206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4F1D337C-B325-49DD-BAE9-AAF7B8C673A9}"/>
              </a:ext>
            </a:extLst>
          </p:cNvPr>
          <p:cNvSpPr/>
          <p:nvPr/>
        </p:nvSpPr>
        <p:spPr>
          <a:xfrm>
            <a:off x="3892065" y="3150650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835D29A-2081-4F2B-B23E-86BA7F1A58D3}"/>
              </a:ext>
            </a:extLst>
          </p:cNvPr>
          <p:cNvCxnSpPr>
            <a:cxnSpLocks/>
          </p:cNvCxnSpPr>
          <p:nvPr/>
        </p:nvCxnSpPr>
        <p:spPr>
          <a:xfrm flipV="1">
            <a:off x="2666369" y="3132765"/>
            <a:ext cx="4495015" cy="1098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143341D3-81EE-46C8-8216-E5AE6D5D2C95}"/>
              </a:ext>
            </a:extLst>
          </p:cNvPr>
          <p:cNvSpPr/>
          <p:nvPr/>
        </p:nvSpPr>
        <p:spPr>
          <a:xfrm>
            <a:off x="2428966" y="316441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AE355BB3-39EE-46B4-A237-0EE6BEB6D78D}"/>
              </a:ext>
            </a:extLst>
          </p:cNvPr>
          <p:cNvSpPr/>
          <p:nvPr/>
        </p:nvSpPr>
        <p:spPr>
          <a:xfrm>
            <a:off x="7000652" y="317992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A6E282E-1EE4-4AFB-8801-71ED3341F187}"/>
              </a:ext>
            </a:extLst>
          </p:cNvPr>
          <p:cNvCxnSpPr>
            <a:cxnSpLocks/>
          </p:cNvCxnSpPr>
          <p:nvPr/>
        </p:nvCxnSpPr>
        <p:spPr>
          <a:xfrm flipH="1">
            <a:off x="2619060" y="1660904"/>
            <a:ext cx="7796" cy="1566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CDE971E-AA81-4711-8609-88D965B38490}"/>
              </a:ext>
            </a:extLst>
          </p:cNvPr>
          <p:cNvSpPr/>
          <p:nvPr/>
        </p:nvSpPr>
        <p:spPr>
          <a:xfrm>
            <a:off x="3135637" y="2774062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90709E1-517F-4829-BD13-B4B83A58E575}"/>
              </a:ext>
            </a:extLst>
          </p:cNvPr>
          <p:cNvCxnSpPr>
            <a:cxnSpLocks/>
          </p:cNvCxnSpPr>
          <p:nvPr/>
        </p:nvCxnSpPr>
        <p:spPr>
          <a:xfrm flipH="1">
            <a:off x="7198761" y="1673273"/>
            <a:ext cx="7796" cy="1566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6223289" y="278772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7487FCB-2C29-4B70-A390-6DC8500535B6}"/>
              </a:ext>
            </a:extLst>
          </p:cNvPr>
          <p:cNvCxnSpPr>
            <a:cxnSpLocks/>
          </p:cNvCxnSpPr>
          <p:nvPr/>
        </p:nvCxnSpPr>
        <p:spPr>
          <a:xfrm flipV="1">
            <a:off x="3345791" y="2367516"/>
            <a:ext cx="3074006" cy="558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D907C4FA-8624-47FC-8DFE-4D417E4F3656}"/>
              </a:ext>
            </a:extLst>
          </p:cNvPr>
          <p:cNvSpPr/>
          <p:nvPr/>
        </p:nvSpPr>
        <p:spPr>
          <a:xfrm>
            <a:off x="4016859" y="2016446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4C8053E-10B8-47C1-93AF-C546EB80D4DE}"/>
              </a:ext>
            </a:extLst>
          </p:cNvPr>
          <p:cNvCxnSpPr>
            <a:cxnSpLocks/>
          </p:cNvCxnSpPr>
          <p:nvPr/>
        </p:nvCxnSpPr>
        <p:spPr>
          <a:xfrm>
            <a:off x="6424445" y="1772062"/>
            <a:ext cx="782112" cy="26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B380DDF7-8C9B-418C-B66C-D135781467C5}"/>
              </a:ext>
            </a:extLst>
          </p:cNvPr>
          <p:cNvSpPr/>
          <p:nvPr/>
        </p:nvSpPr>
        <p:spPr>
          <a:xfrm>
            <a:off x="6649274" y="143227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3336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B50F272A-471E-4ED1-8ACB-F8DACFD0F130}"/>
              </a:ext>
            </a:extLst>
          </p:cNvPr>
          <p:cNvSpPr/>
          <p:nvPr/>
        </p:nvSpPr>
        <p:spPr>
          <a:xfrm>
            <a:off x="1833771" y="1446009"/>
            <a:ext cx="1301864" cy="1628134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2ACAA22A-009F-4239-A6C8-A5BBC73BE705}"/>
              </a:ext>
            </a:extLst>
          </p:cNvPr>
          <p:cNvSpPr/>
          <p:nvPr/>
        </p:nvSpPr>
        <p:spPr>
          <a:xfrm>
            <a:off x="3135637" y="1435781"/>
            <a:ext cx="1667446" cy="1628134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CFD61BB4-069D-49A0-ACBE-9447BA1FA9F2}"/>
              </a:ext>
            </a:extLst>
          </p:cNvPr>
          <p:cNvSpPr/>
          <p:nvPr/>
        </p:nvSpPr>
        <p:spPr>
          <a:xfrm>
            <a:off x="4826525" y="1460339"/>
            <a:ext cx="1435460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C07F72-7A6C-4F2D-B808-F01F92D8D5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C73A770-1660-45DE-B946-DFFC7041C5F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4727-82E3-4AEE-803B-5FBBE114DA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gerd.ehret@ptb.de      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 Toleranzintervalle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795EB0-644A-4316-8843-553B5135E258}"/>
              </a:ext>
            </a:extLst>
          </p:cNvPr>
          <p:cNvSpPr/>
          <p:nvPr/>
        </p:nvSpPr>
        <p:spPr>
          <a:xfrm>
            <a:off x="6457950" y="4590804"/>
            <a:ext cx="1744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err="1">
                <a:cs typeface="Times New Roman" panose="02020603050405020304" pitchFamily="18" charset="0"/>
              </a:rPr>
              <a:t>Wahrscheinlickeits</a:t>
            </a:r>
            <a:r>
              <a:rPr lang="de-DE" sz="1350" dirty="0">
                <a:cs typeface="Times New Roman" panose="02020603050405020304" pitchFamily="18" charset="0"/>
              </a:rPr>
              <a:t>-</a:t>
            </a:r>
          </a:p>
          <a:p>
            <a:r>
              <a:rPr lang="de-DE" sz="1350" dirty="0" err="1">
                <a:cs typeface="Times New Roman" panose="02020603050405020304" pitchFamily="18" charset="0"/>
              </a:rPr>
              <a:t>dichtefunktionen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</a:p>
          <a:p>
            <a:r>
              <a:rPr lang="de-DE" sz="1350" dirty="0">
                <a:cs typeface="Times New Roman" panose="02020603050405020304" pitchFamily="18" charset="0"/>
              </a:rPr>
              <a:t>(</a:t>
            </a:r>
            <a:r>
              <a:rPr lang="de-DE" sz="1350" dirty="0" err="1">
                <a:cs typeface="Times New Roman" panose="02020603050405020304" pitchFamily="18" charset="0"/>
              </a:rPr>
              <a:t>probability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density</a:t>
            </a:r>
            <a:r>
              <a:rPr lang="de-DE" sz="1350" dirty="0">
                <a:cs typeface="Times New Roman" panose="02020603050405020304" pitchFamily="18" charset="0"/>
              </a:rPr>
              <a:t> </a:t>
            </a:r>
            <a:r>
              <a:rPr lang="de-DE" sz="1350" dirty="0" err="1">
                <a:cs typeface="Times New Roman" panose="02020603050405020304" pitchFamily="18" charset="0"/>
              </a:rPr>
              <a:t>function</a:t>
            </a:r>
            <a:r>
              <a:rPr lang="de-DE" sz="1350" dirty="0">
                <a:cs typeface="Times New Roman" panose="02020603050405020304" pitchFamily="18" charset="0"/>
              </a:rPr>
              <a:t>, </a:t>
            </a:r>
            <a:r>
              <a:rPr lang="de-DE" sz="1350" dirty="0" err="1">
                <a:cs typeface="Times New Roman" panose="02020603050405020304" pitchFamily="18" charset="0"/>
              </a:rPr>
              <a:t>pdf</a:t>
            </a:r>
            <a:r>
              <a:rPr lang="de-DE" sz="1350" dirty="0">
                <a:cs typeface="Times New Roman" panose="02020603050405020304" pitchFamily="18" charset="0"/>
              </a:rPr>
              <a:t>) </a:t>
            </a:r>
            <a:endParaRPr lang="de-DE" sz="135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26F1AAC-3AAC-44CE-9ED8-F132D2EBE34B}"/>
              </a:ext>
            </a:extLst>
          </p:cNvPr>
          <p:cNvCxnSpPr>
            <a:cxnSpLocks/>
          </p:cNvCxnSpPr>
          <p:nvPr/>
        </p:nvCxnSpPr>
        <p:spPr>
          <a:xfrm flipV="1">
            <a:off x="2149632" y="4969630"/>
            <a:ext cx="936008" cy="1982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570D83B1-C19E-4EB8-AB3E-02727BE8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55" y="4780753"/>
            <a:ext cx="456182" cy="4592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D3DF810-590C-4340-AAAC-28EBB60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51" y="5010393"/>
            <a:ext cx="162464" cy="250171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F26BEDD9-210C-461C-889F-5876C268BBE3}"/>
              </a:ext>
            </a:extLst>
          </p:cNvPr>
          <p:cNvCxnSpPr>
            <a:cxnSpLocks/>
          </p:cNvCxnSpPr>
          <p:nvPr/>
        </p:nvCxnSpPr>
        <p:spPr>
          <a:xfrm>
            <a:off x="1945124" y="4851878"/>
            <a:ext cx="0" cy="189513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1821973" y="3067532"/>
            <a:ext cx="5752531" cy="7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E26DA709-6AC9-4F8E-A42B-6A57BB5B2457}"/>
              </a:ext>
            </a:extLst>
          </p:cNvPr>
          <p:cNvSpPr/>
          <p:nvPr/>
        </p:nvSpPr>
        <p:spPr>
          <a:xfrm>
            <a:off x="4342091" y="49696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de-DE" dirty="0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0B3928D4-4932-45CF-B631-50509001020A}"/>
              </a:ext>
            </a:extLst>
          </p:cNvPr>
          <p:cNvCxnSpPr>
            <a:cxnSpLocks/>
          </p:cNvCxnSpPr>
          <p:nvPr/>
        </p:nvCxnSpPr>
        <p:spPr>
          <a:xfrm>
            <a:off x="4803085" y="1433015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4F1D337C-B325-49DD-BAE9-AAF7B8C673A9}"/>
              </a:ext>
            </a:extLst>
          </p:cNvPr>
          <p:cNvSpPr/>
          <p:nvPr/>
        </p:nvSpPr>
        <p:spPr>
          <a:xfrm>
            <a:off x="6457950" y="1412770"/>
            <a:ext cx="190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gemessener Wert</a:t>
            </a:r>
          </a:p>
          <a:p>
            <a:r>
              <a:rPr lang="de-DE" dirty="0"/>
              <a:t>tatsächlicher Wert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835D29A-2081-4F2B-B23E-86BA7F1A58D3}"/>
              </a:ext>
            </a:extLst>
          </p:cNvPr>
          <p:cNvCxnSpPr>
            <a:cxnSpLocks/>
          </p:cNvCxnSpPr>
          <p:nvPr/>
        </p:nvCxnSpPr>
        <p:spPr>
          <a:xfrm>
            <a:off x="1009934" y="3528575"/>
            <a:ext cx="214914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143341D3-81EE-46C8-8216-E5AE6D5D2C95}"/>
              </a:ext>
            </a:extLst>
          </p:cNvPr>
          <p:cNvSpPr/>
          <p:nvPr/>
        </p:nvSpPr>
        <p:spPr>
          <a:xfrm>
            <a:off x="1378038" y="1422075"/>
            <a:ext cx="714923" cy="15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>
              <a:lnSpc>
                <a:spcPts val="3000"/>
              </a:lnSpc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>
              <a:lnSpc>
                <a:spcPts val="3000"/>
              </a:lnSpc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pPr>
              <a:lnSpc>
                <a:spcPts val="3000"/>
              </a:lnSpc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AE355BB3-39EE-46B4-A237-0EE6BEB6D78D}"/>
              </a:ext>
            </a:extLst>
          </p:cNvPr>
          <p:cNvSpPr/>
          <p:nvPr/>
        </p:nvSpPr>
        <p:spPr>
          <a:xfrm>
            <a:off x="4606541" y="307116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A6E282E-1EE4-4AFB-8801-71ED3341F187}"/>
              </a:ext>
            </a:extLst>
          </p:cNvPr>
          <p:cNvCxnSpPr>
            <a:cxnSpLocks/>
          </p:cNvCxnSpPr>
          <p:nvPr/>
        </p:nvCxnSpPr>
        <p:spPr>
          <a:xfrm flipH="1">
            <a:off x="3883243" y="5004122"/>
            <a:ext cx="7796" cy="1566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CDE971E-AA81-4711-8609-88D965B38490}"/>
              </a:ext>
            </a:extLst>
          </p:cNvPr>
          <p:cNvSpPr/>
          <p:nvPr/>
        </p:nvSpPr>
        <p:spPr>
          <a:xfrm>
            <a:off x="4884332" y="503115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2940911" y="308887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7487FCB-2C29-4B70-A390-6DC8500535B6}"/>
              </a:ext>
            </a:extLst>
          </p:cNvPr>
          <p:cNvCxnSpPr>
            <a:cxnSpLocks/>
          </p:cNvCxnSpPr>
          <p:nvPr/>
        </p:nvCxnSpPr>
        <p:spPr>
          <a:xfrm flipV="1">
            <a:off x="1744292" y="3883447"/>
            <a:ext cx="3074006" cy="558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D907C4FA-8624-47FC-8DFE-4D417E4F3656}"/>
              </a:ext>
            </a:extLst>
          </p:cNvPr>
          <p:cNvSpPr/>
          <p:nvPr/>
        </p:nvSpPr>
        <p:spPr>
          <a:xfrm>
            <a:off x="1122182" y="320829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4C8053E-10B8-47C1-93AF-C546EB80D4DE}"/>
              </a:ext>
            </a:extLst>
          </p:cNvPr>
          <p:cNvCxnSpPr>
            <a:cxnSpLocks/>
          </p:cNvCxnSpPr>
          <p:nvPr/>
        </p:nvCxnSpPr>
        <p:spPr>
          <a:xfrm flipV="1">
            <a:off x="3159080" y="1446662"/>
            <a:ext cx="1644003" cy="178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B380DDF7-8C9B-418C-B66C-D135781467C5}"/>
              </a:ext>
            </a:extLst>
          </p:cNvPr>
          <p:cNvSpPr/>
          <p:nvPr/>
        </p:nvSpPr>
        <p:spPr>
          <a:xfrm>
            <a:off x="3900028" y="113794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i="1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650DB0B-5CAE-4B3D-86A0-64A3B82C7FFA}"/>
              </a:ext>
            </a:extLst>
          </p:cNvPr>
          <p:cNvCxnSpPr>
            <a:cxnSpLocks/>
          </p:cNvCxnSpPr>
          <p:nvPr/>
        </p:nvCxnSpPr>
        <p:spPr>
          <a:xfrm>
            <a:off x="3135637" y="1446662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585DD60-3E00-4DAC-8C44-8230F7A2F27C}"/>
              </a:ext>
            </a:extLst>
          </p:cNvPr>
          <p:cNvSpPr/>
          <p:nvPr/>
        </p:nvSpPr>
        <p:spPr>
          <a:xfrm>
            <a:off x="6328296" y="1551531"/>
            <a:ext cx="129654" cy="1296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4729B76-D6C1-4454-9592-552C6CEAAC7C}"/>
              </a:ext>
            </a:extLst>
          </p:cNvPr>
          <p:cNvSpPr/>
          <p:nvPr/>
        </p:nvSpPr>
        <p:spPr>
          <a:xfrm>
            <a:off x="3191243" y="1611054"/>
            <a:ext cx="148092" cy="1480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1C24E88-ACB8-48B4-89C9-75E63EE9DE15}"/>
              </a:ext>
            </a:extLst>
          </p:cNvPr>
          <p:cNvGrpSpPr/>
          <p:nvPr/>
        </p:nvGrpSpPr>
        <p:grpSpPr>
          <a:xfrm>
            <a:off x="2579427" y="1616358"/>
            <a:ext cx="797822" cy="129654"/>
            <a:chOff x="2579427" y="1616358"/>
            <a:chExt cx="797822" cy="12965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84AFFF4-5D3B-4218-BC5C-72A98491F3AC}"/>
                </a:ext>
              </a:extLst>
            </p:cNvPr>
            <p:cNvSpPr/>
            <p:nvPr/>
          </p:nvSpPr>
          <p:spPr>
            <a:xfrm>
              <a:off x="2866840" y="1616358"/>
              <a:ext cx="129654" cy="129654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7B804531-5007-4221-8433-3AFFEC0A8A7E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27" y="1681185"/>
              <a:ext cx="7978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DE70B22A-0E98-4078-A0E5-68BD8FFD3E78}"/>
              </a:ext>
            </a:extLst>
          </p:cNvPr>
          <p:cNvGrpSpPr/>
          <p:nvPr/>
        </p:nvGrpSpPr>
        <p:grpSpPr>
          <a:xfrm>
            <a:off x="2488012" y="1986674"/>
            <a:ext cx="797822" cy="129654"/>
            <a:chOff x="2579427" y="1616358"/>
            <a:chExt cx="797822" cy="12965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B1BBE28-8B25-4798-B132-0C5C6B04DA8B}"/>
                </a:ext>
              </a:extLst>
            </p:cNvPr>
            <p:cNvSpPr/>
            <p:nvPr/>
          </p:nvSpPr>
          <p:spPr>
            <a:xfrm>
              <a:off x="2866840" y="1616358"/>
              <a:ext cx="129654" cy="129654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A0FB54A6-6076-43F1-83D3-118FDD1C9F6C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27" y="1681185"/>
              <a:ext cx="7978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38BE3CB-651F-4FED-8791-F26D82FC9D61}"/>
              </a:ext>
            </a:extLst>
          </p:cNvPr>
          <p:cNvGrpSpPr/>
          <p:nvPr/>
        </p:nvGrpSpPr>
        <p:grpSpPr>
          <a:xfrm>
            <a:off x="4269779" y="2372657"/>
            <a:ext cx="797822" cy="129654"/>
            <a:chOff x="2579427" y="1616358"/>
            <a:chExt cx="797822" cy="12965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74E30E3-4155-44BB-AB6E-95055BC4075C}"/>
                </a:ext>
              </a:extLst>
            </p:cNvPr>
            <p:cNvSpPr/>
            <p:nvPr/>
          </p:nvSpPr>
          <p:spPr>
            <a:xfrm>
              <a:off x="2866840" y="1616358"/>
              <a:ext cx="129654" cy="129654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204A25A-33D1-453B-BC15-490A210DEAC2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27" y="1681185"/>
              <a:ext cx="7978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E8172E1-377B-4D61-9F12-3C44F5142F10}"/>
              </a:ext>
            </a:extLst>
          </p:cNvPr>
          <p:cNvGrpSpPr/>
          <p:nvPr/>
        </p:nvGrpSpPr>
        <p:grpSpPr>
          <a:xfrm>
            <a:off x="4086510" y="2783944"/>
            <a:ext cx="797822" cy="129654"/>
            <a:chOff x="2579427" y="1616358"/>
            <a:chExt cx="797822" cy="12965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26CB6129-E75C-4621-9C61-A3842EF86FAE}"/>
                </a:ext>
              </a:extLst>
            </p:cNvPr>
            <p:cNvSpPr/>
            <p:nvPr/>
          </p:nvSpPr>
          <p:spPr>
            <a:xfrm>
              <a:off x="2866840" y="1616358"/>
              <a:ext cx="129654" cy="129654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15B4B4EE-0627-4720-94BA-3D85819D7B00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27" y="1681185"/>
              <a:ext cx="7978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Ellipse 54">
            <a:extLst>
              <a:ext uri="{FF2B5EF4-FFF2-40B4-BE49-F238E27FC236}">
                <a16:creationId xmlns:a16="http://schemas.microsoft.com/office/drawing/2014/main" id="{335BCB9B-2D52-4FD0-AE63-72265F23B6BE}"/>
              </a:ext>
            </a:extLst>
          </p:cNvPr>
          <p:cNvSpPr/>
          <p:nvPr/>
        </p:nvSpPr>
        <p:spPr>
          <a:xfrm>
            <a:off x="5037186" y="1952152"/>
            <a:ext cx="148092" cy="1480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C6892F1-0681-457E-9A40-9F5AA8EDBFE1}"/>
              </a:ext>
            </a:extLst>
          </p:cNvPr>
          <p:cNvSpPr/>
          <p:nvPr/>
        </p:nvSpPr>
        <p:spPr>
          <a:xfrm>
            <a:off x="6341126" y="1808791"/>
            <a:ext cx="148092" cy="1480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3D270793-1765-41A5-A37B-D757CAA94191}"/>
              </a:ext>
            </a:extLst>
          </p:cNvPr>
          <p:cNvSpPr/>
          <p:nvPr/>
        </p:nvSpPr>
        <p:spPr>
          <a:xfrm>
            <a:off x="4903582" y="2359941"/>
            <a:ext cx="148092" cy="1480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317548D-5B80-4DA0-866E-AD5668923DC6}"/>
              </a:ext>
            </a:extLst>
          </p:cNvPr>
          <p:cNvSpPr/>
          <p:nvPr/>
        </p:nvSpPr>
        <p:spPr>
          <a:xfrm>
            <a:off x="4151113" y="2783944"/>
            <a:ext cx="148092" cy="1480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BF229B84-ED97-43AF-A1E8-06FD9436C7A6}"/>
              </a:ext>
            </a:extLst>
          </p:cNvPr>
          <p:cNvSpPr/>
          <p:nvPr/>
        </p:nvSpPr>
        <p:spPr>
          <a:xfrm>
            <a:off x="2726670" y="3564849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97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 75">
            <a:extLst>
              <a:ext uri="{FF2B5EF4-FFF2-40B4-BE49-F238E27FC236}">
                <a16:creationId xmlns:a16="http://schemas.microsoft.com/office/drawing/2014/main" id="{2B9F2E5E-6BE9-475E-BDCA-DE02D64C3634}"/>
              </a:ext>
            </a:extLst>
          </p:cNvPr>
          <p:cNvSpPr/>
          <p:nvPr/>
        </p:nvSpPr>
        <p:spPr>
          <a:xfrm>
            <a:off x="1981199" y="1443746"/>
            <a:ext cx="148717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50F272A-471E-4ED1-8ACB-F8DACFD0F130}"/>
              </a:ext>
            </a:extLst>
          </p:cNvPr>
          <p:cNvSpPr/>
          <p:nvPr/>
        </p:nvSpPr>
        <p:spPr>
          <a:xfrm>
            <a:off x="551637" y="1460339"/>
            <a:ext cx="1393808" cy="1612722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10. Vorl. MU Toleranzintervalle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429372" y="3067050"/>
            <a:ext cx="3961653" cy="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1744860" y="109662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3474099" y="1460339"/>
            <a:ext cx="825735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1981200" y="1743075"/>
            <a:ext cx="14763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A303D7F9-7901-4EFE-8A43-F5CCD44433DC}"/>
              </a:ext>
            </a:extLst>
          </p:cNvPr>
          <p:cNvSpPr/>
          <p:nvPr/>
        </p:nvSpPr>
        <p:spPr>
          <a:xfrm>
            <a:off x="2027805" y="1790671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40593" y="156036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28122" y="136542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4120627" y="2976695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7DD93FE-17EF-408B-9BC0-0D2D7E7FA412}"/>
              </a:ext>
            </a:extLst>
          </p:cNvPr>
          <p:cNvCxnSpPr>
            <a:cxnSpLocks/>
          </p:cNvCxnSpPr>
          <p:nvPr/>
        </p:nvCxnSpPr>
        <p:spPr>
          <a:xfrm>
            <a:off x="1956246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BEDFA47-EC70-4059-8310-0C7007C6681F}"/>
              </a:ext>
            </a:extLst>
          </p:cNvPr>
          <p:cNvCxnSpPr>
            <a:cxnSpLocks/>
          </p:cNvCxnSpPr>
          <p:nvPr/>
        </p:nvCxnSpPr>
        <p:spPr>
          <a:xfrm>
            <a:off x="3474099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3264070" y="1091006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287441" y="3436361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792785" y="3864794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140620" y="3077986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1679045" y="3503566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3475374" y="3078122"/>
            <a:ext cx="0" cy="10156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1D95960D-484C-4ADD-85EA-E31D28299E2C}"/>
              </a:ext>
            </a:extLst>
          </p:cNvPr>
          <p:cNvSpPr/>
          <p:nvPr/>
        </p:nvSpPr>
        <p:spPr>
          <a:xfrm>
            <a:off x="6633955" y="1451637"/>
            <a:ext cx="148717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258846D-4244-4EFB-9BE2-A8EB449B580E}"/>
              </a:ext>
            </a:extLst>
          </p:cNvPr>
          <p:cNvSpPr/>
          <p:nvPr/>
        </p:nvSpPr>
        <p:spPr>
          <a:xfrm>
            <a:off x="5204392" y="1468230"/>
            <a:ext cx="1386439" cy="1612722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3D3E30B6-24C6-4FF5-BF59-9BB605F46844}"/>
              </a:ext>
            </a:extLst>
          </p:cNvPr>
          <p:cNvCxnSpPr>
            <a:cxnSpLocks/>
          </p:cNvCxnSpPr>
          <p:nvPr/>
        </p:nvCxnSpPr>
        <p:spPr>
          <a:xfrm flipV="1">
            <a:off x="5082128" y="3074941"/>
            <a:ext cx="3961653" cy="1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1464B3E6-325E-4815-9697-A478685F345A}"/>
              </a:ext>
            </a:extLst>
          </p:cNvPr>
          <p:cNvSpPr/>
          <p:nvPr/>
        </p:nvSpPr>
        <p:spPr>
          <a:xfrm>
            <a:off x="7909961" y="104572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FBC8822-D327-4E2F-9DB5-DEE4044645C9}"/>
              </a:ext>
            </a:extLst>
          </p:cNvPr>
          <p:cNvSpPr/>
          <p:nvPr/>
        </p:nvSpPr>
        <p:spPr>
          <a:xfrm>
            <a:off x="8126855" y="1468230"/>
            <a:ext cx="825735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D6640E85-C6F0-4FF1-B0D8-DEDDA3F3960A}"/>
              </a:ext>
            </a:extLst>
          </p:cNvPr>
          <p:cNvCxnSpPr>
            <a:cxnSpLocks/>
          </p:cNvCxnSpPr>
          <p:nvPr/>
        </p:nvCxnSpPr>
        <p:spPr>
          <a:xfrm>
            <a:off x="6633956" y="1750966"/>
            <a:ext cx="14763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7553699C-071A-4C60-92E0-5E9F17433CF6}"/>
              </a:ext>
            </a:extLst>
          </p:cNvPr>
          <p:cNvSpPr/>
          <p:nvPr/>
        </p:nvSpPr>
        <p:spPr>
          <a:xfrm>
            <a:off x="6680561" y="1798562"/>
            <a:ext cx="1287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band: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w&lt;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B54F125-F7B3-4EE8-8CEF-A7D2F22576DC}"/>
              </a:ext>
            </a:extLst>
          </p:cNvPr>
          <p:cNvSpPr/>
          <p:nvPr/>
        </p:nvSpPr>
        <p:spPr>
          <a:xfrm rot="16200000">
            <a:off x="4693349" y="156825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562FDCBE-80DA-430D-8D04-A87604A8733F}"/>
              </a:ext>
            </a:extLst>
          </p:cNvPr>
          <p:cNvCxnSpPr>
            <a:cxnSpLocks/>
          </p:cNvCxnSpPr>
          <p:nvPr/>
        </p:nvCxnSpPr>
        <p:spPr>
          <a:xfrm flipV="1">
            <a:off x="5180878" y="1373316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1772137D-DE94-4290-B3F9-C342950C9C27}"/>
              </a:ext>
            </a:extLst>
          </p:cNvPr>
          <p:cNvSpPr/>
          <p:nvPr/>
        </p:nvSpPr>
        <p:spPr>
          <a:xfrm>
            <a:off x="8773383" y="298458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923ABA25-6F35-4735-82D9-9A75ED770265}"/>
              </a:ext>
            </a:extLst>
          </p:cNvPr>
          <p:cNvCxnSpPr>
            <a:cxnSpLocks/>
          </p:cNvCxnSpPr>
          <p:nvPr/>
        </p:nvCxnSpPr>
        <p:spPr>
          <a:xfrm>
            <a:off x="6609002" y="1453348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CD80A021-0F45-450E-AE8F-A31C1637B453}"/>
              </a:ext>
            </a:extLst>
          </p:cNvPr>
          <p:cNvCxnSpPr>
            <a:cxnSpLocks/>
          </p:cNvCxnSpPr>
          <p:nvPr/>
        </p:nvCxnSpPr>
        <p:spPr>
          <a:xfrm>
            <a:off x="8126855" y="1453348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6056BF2F-4862-486C-88F9-D4193811CDB1}"/>
              </a:ext>
            </a:extLst>
          </p:cNvPr>
          <p:cNvSpPr/>
          <p:nvPr/>
        </p:nvSpPr>
        <p:spPr>
          <a:xfrm>
            <a:off x="6363501" y="107482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113847A4-7193-492B-8746-5F9F4AF58721}"/>
              </a:ext>
            </a:extLst>
          </p:cNvPr>
          <p:cNvCxnSpPr>
            <a:cxnSpLocks/>
          </p:cNvCxnSpPr>
          <p:nvPr/>
        </p:nvCxnSpPr>
        <p:spPr>
          <a:xfrm flipV="1">
            <a:off x="4940197" y="3436361"/>
            <a:ext cx="3187933" cy="789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530A0FF6-FFF9-47DC-B1FC-F39D08639158}"/>
              </a:ext>
            </a:extLst>
          </p:cNvPr>
          <p:cNvCxnSpPr>
            <a:cxnSpLocks/>
          </p:cNvCxnSpPr>
          <p:nvPr/>
        </p:nvCxnSpPr>
        <p:spPr>
          <a:xfrm>
            <a:off x="4940197" y="3867150"/>
            <a:ext cx="167015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2E87F5FB-5B04-465A-AE9B-0CE93025FECE}"/>
              </a:ext>
            </a:extLst>
          </p:cNvPr>
          <p:cNvSpPr/>
          <p:nvPr/>
        </p:nvSpPr>
        <p:spPr>
          <a:xfrm>
            <a:off x="5696763" y="3085877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05B8798-E487-4B9E-B489-2A59E117FADA}"/>
              </a:ext>
            </a:extLst>
          </p:cNvPr>
          <p:cNvSpPr/>
          <p:nvPr/>
        </p:nvSpPr>
        <p:spPr>
          <a:xfrm>
            <a:off x="4810894" y="3503355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67C7AAE6-3A43-4C1D-9993-E8FEFA7B5D84}"/>
              </a:ext>
            </a:extLst>
          </p:cNvPr>
          <p:cNvCxnSpPr>
            <a:cxnSpLocks/>
          </p:cNvCxnSpPr>
          <p:nvPr/>
        </p:nvCxnSpPr>
        <p:spPr>
          <a:xfrm>
            <a:off x="8128130" y="3086013"/>
            <a:ext cx="15745" cy="58111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2862A54A-8B93-4B4A-88BC-6DA711669C44}"/>
              </a:ext>
            </a:extLst>
          </p:cNvPr>
          <p:cNvCxnSpPr>
            <a:cxnSpLocks/>
          </p:cNvCxnSpPr>
          <p:nvPr/>
        </p:nvCxnSpPr>
        <p:spPr>
          <a:xfrm>
            <a:off x="6609002" y="3372954"/>
            <a:ext cx="10873" cy="68469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3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478A64-E6D4-E521-A3DA-F63998FFF741}"/>
              </a:ext>
            </a:extLst>
          </p:cNvPr>
          <p:cNvSpPr/>
          <p:nvPr/>
        </p:nvSpPr>
        <p:spPr>
          <a:xfrm>
            <a:off x="2764222" y="1457297"/>
            <a:ext cx="2870609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2B9F2E5E-6BE9-475E-BDCA-DE02D64C3634}"/>
              </a:ext>
            </a:extLst>
          </p:cNvPr>
          <p:cNvSpPr/>
          <p:nvPr/>
        </p:nvSpPr>
        <p:spPr>
          <a:xfrm>
            <a:off x="5672106" y="1441391"/>
            <a:ext cx="61186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Toleranzband_KonsumerRisiko.png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>
            <a:off x="429372" y="3068196"/>
            <a:ext cx="74676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5410774" y="3059668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540360" y="1461833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2166460" y="1490792"/>
            <a:ext cx="409295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A303D7F9-7901-4EFE-8A43-F5CCD44433DC}"/>
              </a:ext>
            </a:extLst>
          </p:cNvPr>
          <p:cNvSpPr/>
          <p:nvPr/>
        </p:nvSpPr>
        <p:spPr>
          <a:xfrm rot="16200000">
            <a:off x="1776761" y="2007090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47006" y="136454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28122" y="136542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7466161" y="298518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7DD93FE-17EF-408B-9BC0-0D2D7E7FA412}"/>
              </a:ext>
            </a:extLst>
          </p:cNvPr>
          <p:cNvCxnSpPr>
            <a:cxnSpLocks/>
          </p:cNvCxnSpPr>
          <p:nvPr/>
        </p:nvCxnSpPr>
        <p:spPr>
          <a:xfrm>
            <a:off x="5634831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BEDFA47-EC70-4059-8310-0C7007C6681F}"/>
              </a:ext>
            </a:extLst>
          </p:cNvPr>
          <p:cNvCxnSpPr>
            <a:cxnSpLocks/>
          </p:cNvCxnSpPr>
          <p:nvPr/>
        </p:nvCxnSpPr>
        <p:spPr>
          <a:xfrm>
            <a:off x="6283974" y="1469233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6041250" y="3077386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9419" y="5369936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964235" y="5211406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3290322" y="173292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3473128" y="1146914"/>
            <a:ext cx="175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Toleranzintervall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5410774" y="4255511"/>
            <a:ext cx="0" cy="101567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6514A46-7770-9108-EA9E-034D2327221E}"/>
              </a:ext>
            </a:extLst>
          </p:cNvPr>
          <p:cNvCxnSpPr>
            <a:cxnSpLocks/>
          </p:cNvCxnSpPr>
          <p:nvPr/>
        </p:nvCxnSpPr>
        <p:spPr>
          <a:xfrm>
            <a:off x="2145639" y="1427308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C728BE4-147C-4E59-5F09-D6C18DDC9D67}"/>
              </a:ext>
            </a:extLst>
          </p:cNvPr>
          <p:cNvCxnSpPr>
            <a:cxnSpLocks/>
          </p:cNvCxnSpPr>
          <p:nvPr/>
        </p:nvCxnSpPr>
        <p:spPr>
          <a:xfrm>
            <a:off x="2758281" y="1445457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07012667-7921-EF54-C88D-C2CFDCB94996}"/>
              </a:ext>
            </a:extLst>
          </p:cNvPr>
          <p:cNvSpPr/>
          <p:nvPr/>
        </p:nvSpPr>
        <p:spPr>
          <a:xfrm>
            <a:off x="2146413" y="1457260"/>
            <a:ext cx="611867" cy="161272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2530814" y="3077386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>
            <a:off x="1962718" y="305966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400011" y="389119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EA9256-54AD-FF6C-CE4C-0DB38A87704F}"/>
              </a:ext>
            </a:extLst>
          </p:cNvPr>
          <p:cNvSpPr/>
          <p:nvPr/>
        </p:nvSpPr>
        <p:spPr>
          <a:xfrm>
            <a:off x="6285829" y="1469233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2758280" y="2088902"/>
            <a:ext cx="291382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4E1417ED-946E-3C4B-6A61-A52C9163B3D3}"/>
              </a:ext>
            </a:extLst>
          </p:cNvPr>
          <p:cNvSpPr/>
          <p:nvPr/>
        </p:nvSpPr>
        <p:spPr>
          <a:xfrm rot="16200000">
            <a:off x="5292102" y="1978358"/>
            <a:ext cx="136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Sicherheits-</a:t>
            </a: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 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6310865" y="1594422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FFAA2CB-71F2-D27E-81F7-A1A74A6E5E82}"/>
              </a:ext>
            </a:extLst>
          </p:cNvPr>
          <p:cNvSpPr/>
          <p:nvPr/>
        </p:nvSpPr>
        <p:spPr>
          <a:xfrm>
            <a:off x="538060" y="1622383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16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B478A64-E6D4-E521-A3DA-F63998FFF741}"/>
              </a:ext>
            </a:extLst>
          </p:cNvPr>
          <p:cNvSpPr/>
          <p:nvPr/>
        </p:nvSpPr>
        <p:spPr>
          <a:xfrm>
            <a:off x="550272" y="1853123"/>
            <a:ext cx="3174002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Einzelne_Obere_Toleranz.png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429372" y="3463634"/>
            <a:ext cx="5240002" cy="4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4793234" y="507414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2521381" y="4768566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4909537" y="5353180"/>
            <a:ext cx="280265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47006" y="176459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37647" y="176547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2849875" y="356701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7DD93FE-17EF-408B-9BC0-0D2D7E7FA412}"/>
              </a:ext>
            </a:extLst>
          </p:cNvPr>
          <p:cNvCxnSpPr>
            <a:cxnSpLocks/>
          </p:cNvCxnSpPr>
          <p:nvPr/>
        </p:nvCxnSpPr>
        <p:spPr>
          <a:xfrm>
            <a:off x="3724274" y="1869283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3438981" y="3442829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0193" y="5903907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1056740" y="1944516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6672334" y="53412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801659" y="2064598"/>
            <a:ext cx="1036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Toleranz-</a:t>
            </a:r>
          </a:p>
          <a:p>
            <a:pPr algn="ctr"/>
            <a:r>
              <a:rPr lang="de-DE" dirty="0" err="1"/>
              <a:t>zone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2993504" y="1002241"/>
            <a:ext cx="0" cy="262525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853502" y="507860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 flipH="1">
            <a:off x="1630440" y="5078608"/>
            <a:ext cx="5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652598" y="5534575"/>
            <a:ext cx="448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EA9256-54AD-FF6C-CE4C-0DB38A87704F}"/>
              </a:ext>
            </a:extLst>
          </p:cNvPr>
          <p:cNvSpPr/>
          <p:nvPr/>
        </p:nvSpPr>
        <p:spPr>
          <a:xfrm>
            <a:off x="3724275" y="1860058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4234219" y="4537982"/>
            <a:ext cx="415329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3721530" y="1852737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A04E7D0-75D0-2E7F-8A44-81C37D088199}"/>
              </a:ext>
            </a:extLst>
          </p:cNvPr>
          <p:cNvSpPr/>
          <p:nvPr/>
        </p:nvSpPr>
        <p:spPr>
          <a:xfrm>
            <a:off x="1054005" y="1194662"/>
            <a:ext cx="3855528" cy="2264359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BFE7D98-F6F4-F8C0-6FF2-7824CBB390F7}"/>
              </a:ext>
            </a:extLst>
          </p:cNvPr>
          <p:cNvSpPr/>
          <p:nvPr/>
        </p:nvSpPr>
        <p:spPr>
          <a:xfrm>
            <a:off x="3915654" y="2500682"/>
            <a:ext cx="195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Typ I – </a:t>
            </a:r>
          </a:p>
          <a:p>
            <a:pPr algn="ctr"/>
            <a:r>
              <a:rPr lang="de-DE" dirty="0">
                <a:cs typeface="Times New Roman" panose="02020603050405020304" pitchFamily="18" charset="0"/>
              </a:rPr>
              <a:t>Wahrscheinlichkeit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D3DF114-F6BE-8567-C67F-12F03E5370F6}"/>
              </a:ext>
            </a:extLst>
          </p:cNvPr>
          <p:cNvCxnSpPr>
            <a:cxnSpLocks/>
          </p:cNvCxnSpPr>
          <p:nvPr/>
        </p:nvCxnSpPr>
        <p:spPr>
          <a:xfrm flipV="1">
            <a:off x="3835971" y="3085406"/>
            <a:ext cx="392036" cy="17603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29928AF-B94F-7609-D89B-B3CB3B966CFA}"/>
              </a:ext>
            </a:extLst>
          </p:cNvPr>
          <p:cNvCxnSpPr>
            <a:cxnSpLocks/>
          </p:cNvCxnSpPr>
          <p:nvPr/>
        </p:nvCxnSpPr>
        <p:spPr>
          <a:xfrm>
            <a:off x="2932806" y="3685096"/>
            <a:ext cx="1213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4199FB0-E9A8-0D64-4DF6-9704C3693637}"/>
              </a:ext>
            </a:extLst>
          </p:cNvPr>
          <p:cNvSpPr/>
          <p:nvPr/>
        </p:nvSpPr>
        <p:spPr>
          <a:xfrm>
            <a:off x="5324618" y="3465248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15488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6BEA9256-54AD-FF6C-CE4C-0DB38A87704F}"/>
              </a:ext>
            </a:extLst>
          </p:cNvPr>
          <p:cNvSpPr/>
          <p:nvPr/>
        </p:nvSpPr>
        <p:spPr>
          <a:xfrm>
            <a:off x="544522" y="1868147"/>
            <a:ext cx="2063095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478A64-E6D4-E521-A3DA-F63998FFF741}"/>
              </a:ext>
            </a:extLst>
          </p:cNvPr>
          <p:cNvSpPr/>
          <p:nvPr/>
        </p:nvSpPr>
        <p:spPr>
          <a:xfrm>
            <a:off x="2652957" y="1879251"/>
            <a:ext cx="3174002" cy="1612722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214BCAF-2A70-4C0E-8137-3540D7E8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60" y="34382"/>
            <a:ext cx="7626106" cy="777600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Einzelne_Untere_Toleranz.png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A923526-6AD3-4243-9D1C-544AC408DDCB}"/>
              </a:ext>
            </a:extLst>
          </p:cNvPr>
          <p:cNvCxnSpPr>
            <a:cxnSpLocks/>
          </p:cNvCxnSpPr>
          <p:nvPr/>
        </p:nvCxnSpPr>
        <p:spPr>
          <a:xfrm flipV="1">
            <a:off x="429372" y="3463634"/>
            <a:ext cx="5240002" cy="4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ADC6B55A-F410-425B-A5EE-10729EFF3C2E}"/>
              </a:ext>
            </a:extLst>
          </p:cNvPr>
          <p:cNvSpPr/>
          <p:nvPr/>
        </p:nvSpPr>
        <p:spPr>
          <a:xfrm>
            <a:off x="4793234" y="507414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3E16D0A-271D-4394-B552-89EDA796FA42}"/>
              </a:ext>
            </a:extLst>
          </p:cNvPr>
          <p:cNvSpPr/>
          <p:nvPr/>
        </p:nvSpPr>
        <p:spPr>
          <a:xfrm>
            <a:off x="2521381" y="4768566"/>
            <a:ext cx="1611218" cy="160357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941C1073-AD91-46E0-A1AF-86D99E89DF12}"/>
              </a:ext>
            </a:extLst>
          </p:cNvPr>
          <p:cNvCxnSpPr>
            <a:cxnSpLocks/>
          </p:cNvCxnSpPr>
          <p:nvPr/>
        </p:nvCxnSpPr>
        <p:spPr>
          <a:xfrm>
            <a:off x="4909537" y="5353180"/>
            <a:ext cx="280265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23BA82DE-4B76-478C-8E61-BFEC52A774ED}"/>
              </a:ext>
            </a:extLst>
          </p:cNvPr>
          <p:cNvSpPr/>
          <p:nvPr/>
        </p:nvSpPr>
        <p:spPr>
          <a:xfrm rot="16200000">
            <a:off x="47006" y="176459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i="1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F21ED8B-935D-421C-8BD2-E1949B0D8E46}"/>
              </a:ext>
            </a:extLst>
          </p:cNvPr>
          <p:cNvCxnSpPr>
            <a:cxnSpLocks/>
          </p:cNvCxnSpPr>
          <p:nvPr/>
        </p:nvCxnSpPr>
        <p:spPr>
          <a:xfrm flipV="1">
            <a:off x="537647" y="1765475"/>
            <a:ext cx="0" cy="1742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9E381FCF-0651-495A-B87A-230749FE0131}"/>
              </a:ext>
            </a:extLst>
          </p:cNvPr>
          <p:cNvSpPr/>
          <p:nvPr/>
        </p:nvSpPr>
        <p:spPr>
          <a:xfrm>
            <a:off x="3145150" y="356701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17DD93FE-17EF-408B-9BC0-0D2D7E7FA412}"/>
              </a:ext>
            </a:extLst>
          </p:cNvPr>
          <p:cNvCxnSpPr>
            <a:cxnSpLocks/>
          </p:cNvCxnSpPr>
          <p:nvPr/>
        </p:nvCxnSpPr>
        <p:spPr>
          <a:xfrm>
            <a:off x="2628899" y="1910791"/>
            <a:ext cx="0" cy="16921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452DB5EA-D8BA-411E-AFDD-B3945748775E}"/>
              </a:ext>
            </a:extLst>
          </p:cNvPr>
          <p:cNvSpPr/>
          <p:nvPr/>
        </p:nvSpPr>
        <p:spPr>
          <a:xfrm>
            <a:off x="2418829" y="3512893"/>
            <a:ext cx="436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5938D0B-6C62-47A6-93FC-2DB2A6CD5DE2}"/>
              </a:ext>
            </a:extLst>
          </p:cNvPr>
          <p:cNvCxnSpPr>
            <a:cxnSpLocks/>
          </p:cNvCxnSpPr>
          <p:nvPr/>
        </p:nvCxnSpPr>
        <p:spPr>
          <a:xfrm>
            <a:off x="6250193" y="5903907"/>
            <a:ext cx="166880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12D713F-458C-4463-BB9A-3905EB7A6B7C}"/>
              </a:ext>
            </a:extLst>
          </p:cNvPr>
          <p:cNvCxnSpPr>
            <a:cxnSpLocks/>
          </p:cNvCxnSpPr>
          <p:nvPr/>
        </p:nvCxnSpPr>
        <p:spPr>
          <a:xfrm flipV="1">
            <a:off x="853502" y="4459711"/>
            <a:ext cx="2664790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ADCB5D9C-0EF8-4A8B-B645-DD9B9B539BEB}"/>
              </a:ext>
            </a:extLst>
          </p:cNvPr>
          <p:cNvSpPr/>
          <p:nvPr/>
        </p:nvSpPr>
        <p:spPr>
          <a:xfrm>
            <a:off x="6672334" y="5341272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Akzeptanzintervall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C16F74C-071D-480D-B9A1-8EA094E622E6}"/>
              </a:ext>
            </a:extLst>
          </p:cNvPr>
          <p:cNvSpPr/>
          <p:nvPr/>
        </p:nvSpPr>
        <p:spPr>
          <a:xfrm>
            <a:off x="4359275" y="2146226"/>
            <a:ext cx="1036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Toleranz-</a:t>
            </a:r>
          </a:p>
          <a:p>
            <a:pPr algn="ctr"/>
            <a:r>
              <a:rPr lang="de-DE" dirty="0" err="1"/>
              <a:t>zone</a:t>
            </a:r>
            <a:endParaRPr lang="de-DE" dirty="0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606EDF82-3A40-4C54-ADD6-51987A735E72}"/>
              </a:ext>
            </a:extLst>
          </p:cNvPr>
          <p:cNvCxnSpPr>
            <a:cxnSpLocks/>
          </p:cNvCxnSpPr>
          <p:nvPr/>
        </p:nvCxnSpPr>
        <p:spPr>
          <a:xfrm>
            <a:off x="3288779" y="1002241"/>
            <a:ext cx="0" cy="262525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B052945F-9BB3-CEF4-F324-071C660E1408}"/>
              </a:ext>
            </a:extLst>
          </p:cNvPr>
          <p:cNvSpPr/>
          <p:nvPr/>
        </p:nvSpPr>
        <p:spPr>
          <a:xfrm>
            <a:off x="853502" y="507860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84E2E8-3F3A-FA7B-C204-00AE3C528FE3}"/>
              </a:ext>
            </a:extLst>
          </p:cNvPr>
          <p:cNvSpPr/>
          <p:nvPr/>
        </p:nvSpPr>
        <p:spPr>
          <a:xfrm flipH="1">
            <a:off x="1630440" y="5078608"/>
            <a:ext cx="506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D3C1E86-9422-60E3-B2B2-3C83C9964F65}"/>
              </a:ext>
            </a:extLst>
          </p:cNvPr>
          <p:cNvSpPr/>
          <p:nvPr/>
        </p:nvSpPr>
        <p:spPr>
          <a:xfrm>
            <a:off x="5652598" y="5534575"/>
            <a:ext cx="448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EC251E7-3A88-BE1C-573F-F2DAB77D9521}"/>
              </a:ext>
            </a:extLst>
          </p:cNvPr>
          <p:cNvCxnSpPr>
            <a:cxnSpLocks/>
          </p:cNvCxnSpPr>
          <p:nvPr/>
        </p:nvCxnSpPr>
        <p:spPr>
          <a:xfrm>
            <a:off x="4234219" y="4537982"/>
            <a:ext cx="415329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AC860BB-A172-035A-FCDB-225F39949BFA}"/>
              </a:ext>
            </a:extLst>
          </p:cNvPr>
          <p:cNvSpPr/>
          <p:nvPr/>
        </p:nvSpPr>
        <p:spPr>
          <a:xfrm>
            <a:off x="509490" y="1823061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Rückweisungs-</a:t>
            </a:r>
          </a:p>
          <a:p>
            <a:pPr algn="ctr"/>
            <a:r>
              <a:rPr lang="de-DE" dirty="0" err="1">
                <a:cs typeface="Times New Roman" panose="02020603050405020304" pitchFamily="18" charset="0"/>
              </a:rPr>
              <a:t>zone</a:t>
            </a:r>
            <a:endParaRPr lang="de-DE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5A04E7D0-75D0-2E7F-8A44-81C37D088199}"/>
              </a:ext>
            </a:extLst>
          </p:cNvPr>
          <p:cNvSpPr/>
          <p:nvPr/>
        </p:nvSpPr>
        <p:spPr>
          <a:xfrm>
            <a:off x="1368330" y="1194662"/>
            <a:ext cx="3855528" cy="2264359"/>
          </a:xfrm>
          <a:custGeom>
            <a:avLst/>
            <a:gdLst>
              <a:gd name="connsiteX0" fmla="*/ 0 w 2886635"/>
              <a:gd name="connsiteY0" fmla="*/ 1010028 h 1010028"/>
              <a:gd name="connsiteX1" fmla="*/ 729130 w 2886635"/>
              <a:gd name="connsiteY1" fmla="*/ 776945 h 1010028"/>
              <a:gd name="connsiteX2" fmla="*/ 1452283 w 2886635"/>
              <a:gd name="connsiteY2" fmla="*/ 4 h 1010028"/>
              <a:gd name="connsiteX3" fmla="*/ 2157506 w 2886635"/>
              <a:gd name="connsiteY3" fmla="*/ 788898 h 1010028"/>
              <a:gd name="connsiteX4" fmla="*/ 2886635 w 2886635"/>
              <a:gd name="connsiteY4" fmla="*/ 1004051 h 1010028"/>
              <a:gd name="connsiteX0" fmla="*/ 0 w 2886635"/>
              <a:gd name="connsiteY0" fmla="*/ 1010154 h 1010154"/>
              <a:gd name="connsiteX1" fmla="*/ 729130 w 2886635"/>
              <a:gd name="connsiteY1" fmla="*/ 777071 h 1010154"/>
              <a:gd name="connsiteX2" fmla="*/ 1452283 w 2886635"/>
              <a:gd name="connsiteY2" fmla="*/ 130 h 1010154"/>
              <a:gd name="connsiteX3" fmla="*/ 2104650 w 2886635"/>
              <a:gd name="connsiteY3" fmla="*/ 839624 h 1010154"/>
              <a:gd name="connsiteX4" fmla="*/ 2886635 w 2886635"/>
              <a:gd name="connsiteY4" fmla="*/ 1004177 h 1010154"/>
              <a:gd name="connsiteX0" fmla="*/ 0 w 2891440"/>
              <a:gd name="connsiteY0" fmla="*/ 1010154 h 1058390"/>
              <a:gd name="connsiteX1" fmla="*/ 729130 w 2891440"/>
              <a:gd name="connsiteY1" fmla="*/ 777071 h 1058390"/>
              <a:gd name="connsiteX2" fmla="*/ 1452283 w 2891440"/>
              <a:gd name="connsiteY2" fmla="*/ 130 h 1058390"/>
              <a:gd name="connsiteX3" fmla="*/ 2104650 w 2891440"/>
              <a:gd name="connsiteY3" fmla="*/ 839624 h 1058390"/>
              <a:gd name="connsiteX4" fmla="*/ 2891440 w 2891440"/>
              <a:gd name="connsiteY4" fmla="*/ 1058390 h 1058390"/>
              <a:gd name="connsiteX0" fmla="*/ 0 w 2891440"/>
              <a:gd name="connsiteY0" fmla="*/ 1010154 h 1059192"/>
              <a:gd name="connsiteX1" fmla="*/ 729130 w 2891440"/>
              <a:gd name="connsiteY1" fmla="*/ 777071 h 1059192"/>
              <a:gd name="connsiteX2" fmla="*/ 1452283 w 2891440"/>
              <a:gd name="connsiteY2" fmla="*/ 130 h 1059192"/>
              <a:gd name="connsiteX3" fmla="*/ 2104650 w 2891440"/>
              <a:gd name="connsiteY3" fmla="*/ 839624 h 1059192"/>
              <a:gd name="connsiteX4" fmla="*/ 2891440 w 2891440"/>
              <a:gd name="connsiteY4" fmla="*/ 1058390 h 1059192"/>
              <a:gd name="connsiteX0" fmla="*/ 0 w 2891440"/>
              <a:gd name="connsiteY0" fmla="*/ 1010185 h 1059310"/>
              <a:gd name="connsiteX1" fmla="*/ 729130 w 2891440"/>
              <a:gd name="connsiteY1" fmla="*/ 777102 h 1059310"/>
              <a:gd name="connsiteX2" fmla="*/ 1452283 w 2891440"/>
              <a:gd name="connsiteY2" fmla="*/ 161 h 1059310"/>
              <a:gd name="connsiteX3" fmla="*/ 2099844 w 2891440"/>
              <a:gd name="connsiteY3" fmla="*/ 846883 h 1059310"/>
              <a:gd name="connsiteX4" fmla="*/ 2891440 w 2891440"/>
              <a:gd name="connsiteY4" fmla="*/ 1058421 h 1059310"/>
              <a:gd name="connsiteX0" fmla="*/ 0 w 2891440"/>
              <a:gd name="connsiteY0" fmla="*/ 1010185 h 1058421"/>
              <a:gd name="connsiteX1" fmla="*/ 729130 w 2891440"/>
              <a:gd name="connsiteY1" fmla="*/ 777102 h 1058421"/>
              <a:gd name="connsiteX2" fmla="*/ 1452283 w 2891440"/>
              <a:gd name="connsiteY2" fmla="*/ 161 h 1058421"/>
              <a:gd name="connsiteX3" fmla="*/ 2099844 w 2891440"/>
              <a:gd name="connsiteY3" fmla="*/ 846883 h 1058421"/>
              <a:gd name="connsiteX4" fmla="*/ 2891440 w 2891440"/>
              <a:gd name="connsiteY4" fmla="*/ 1058421 h 1058421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185 h 1069264"/>
              <a:gd name="connsiteX1" fmla="*/ 729130 w 2886635"/>
              <a:gd name="connsiteY1" fmla="*/ 777102 h 1069264"/>
              <a:gd name="connsiteX2" fmla="*/ 1452283 w 2886635"/>
              <a:gd name="connsiteY2" fmla="*/ 161 h 1069264"/>
              <a:gd name="connsiteX3" fmla="*/ 2099844 w 2886635"/>
              <a:gd name="connsiteY3" fmla="*/ 846883 h 1069264"/>
              <a:gd name="connsiteX4" fmla="*/ 2886635 w 2886635"/>
              <a:gd name="connsiteY4" fmla="*/ 1069264 h 1069264"/>
              <a:gd name="connsiteX0" fmla="*/ 0 w 2886635"/>
              <a:gd name="connsiteY0" fmla="*/ 1010033 h 1069112"/>
              <a:gd name="connsiteX1" fmla="*/ 729130 w 2886635"/>
              <a:gd name="connsiteY1" fmla="*/ 776950 h 1069112"/>
              <a:gd name="connsiteX2" fmla="*/ 1452283 w 2886635"/>
              <a:gd name="connsiteY2" fmla="*/ 9 h 1069112"/>
              <a:gd name="connsiteX3" fmla="*/ 2051793 w 2886635"/>
              <a:gd name="connsiteY3" fmla="*/ 792518 h 1069112"/>
              <a:gd name="connsiteX4" fmla="*/ 2886635 w 2886635"/>
              <a:gd name="connsiteY4" fmla="*/ 1069112 h 1069112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750"/>
              <a:gd name="connsiteX1" fmla="*/ 729130 w 2886635"/>
              <a:gd name="connsiteY1" fmla="*/ 777588 h 1069750"/>
              <a:gd name="connsiteX2" fmla="*/ 1452283 w 2886635"/>
              <a:gd name="connsiteY2" fmla="*/ 647 h 1069750"/>
              <a:gd name="connsiteX3" fmla="*/ 2157505 w 2886635"/>
              <a:gd name="connsiteY3" fmla="*/ 919654 h 1069750"/>
              <a:gd name="connsiteX4" fmla="*/ 2886635 w 2886635"/>
              <a:gd name="connsiteY4" fmla="*/ 1069750 h 1069750"/>
              <a:gd name="connsiteX0" fmla="*/ 0 w 2886635"/>
              <a:gd name="connsiteY0" fmla="*/ 1010671 h 1069814"/>
              <a:gd name="connsiteX1" fmla="*/ 729130 w 2886635"/>
              <a:gd name="connsiteY1" fmla="*/ 777588 h 1069814"/>
              <a:gd name="connsiteX2" fmla="*/ 1452283 w 2886635"/>
              <a:gd name="connsiteY2" fmla="*/ 647 h 1069814"/>
              <a:gd name="connsiteX3" fmla="*/ 2157505 w 2886635"/>
              <a:gd name="connsiteY3" fmla="*/ 919654 h 1069814"/>
              <a:gd name="connsiteX4" fmla="*/ 2886635 w 2886635"/>
              <a:gd name="connsiteY4" fmla="*/ 1069750 h 1069814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1106 h 1072595"/>
              <a:gd name="connsiteX1" fmla="*/ 729130 w 2886635"/>
              <a:gd name="connsiteY1" fmla="*/ 778023 h 1072595"/>
              <a:gd name="connsiteX2" fmla="*/ 1452283 w 2886635"/>
              <a:gd name="connsiteY2" fmla="*/ 1082 h 1072595"/>
              <a:gd name="connsiteX3" fmla="*/ 2210361 w 2886635"/>
              <a:gd name="connsiteY3" fmla="*/ 963461 h 1072595"/>
              <a:gd name="connsiteX4" fmla="*/ 2886635 w 2886635"/>
              <a:gd name="connsiteY4" fmla="*/ 1070185 h 1072595"/>
              <a:gd name="connsiteX0" fmla="*/ 0 w 2886635"/>
              <a:gd name="connsiteY0" fmla="*/ 1010025 h 1071514"/>
              <a:gd name="connsiteX1" fmla="*/ 661858 w 2886635"/>
              <a:gd name="connsiteY1" fmla="*/ 968497 h 1071514"/>
              <a:gd name="connsiteX2" fmla="*/ 1452283 w 2886635"/>
              <a:gd name="connsiteY2" fmla="*/ 1 h 1071514"/>
              <a:gd name="connsiteX3" fmla="*/ 2210361 w 2886635"/>
              <a:gd name="connsiteY3" fmla="*/ 962380 h 1071514"/>
              <a:gd name="connsiteX4" fmla="*/ 2886635 w 2886635"/>
              <a:gd name="connsiteY4" fmla="*/ 1069104 h 1071514"/>
              <a:gd name="connsiteX0" fmla="*/ 0 w 2881829"/>
              <a:gd name="connsiteY0" fmla="*/ 1071467 h 1074824"/>
              <a:gd name="connsiteX1" fmla="*/ 657052 w 2881829"/>
              <a:gd name="connsiteY1" fmla="*/ 968497 h 1074824"/>
              <a:gd name="connsiteX2" fmla="*/ 1447477 w 2881829"/>
              <a:gd name="connsiteY2" fmla="*/ 1 h 1074824"/>
              <a:gd name="connsiteX3" fmla="*/ 2205555 w 2881829"/>
              <a:gd name="connsiteY3" fmla="*/ 962380 h 1074824"/>
              <a:gd name="connsiteX4" fmla="*/ 2881829 w 2881829"/>
              <a:gd name="connsiteY4" fmla="*/ 1069104 h 1074824"/>
              <a:gd name="connsiteX0" fmla="*/ 0 w 2881829"/>
              <a:gd name="connsiteY0" fmla="*/ 1071467 h 1085972"/>
              <a:gd name="connsiteX1" fmla="*/ 657052 w 2881829"/>
              <a:gd name="connsiteY1" fmla="*/ 968497 h 1085972"/>
              <a:gd name="connsiteX2" fmla="*/ 1447477 w 2881829"/>
              <a:gd name="connsiteY2" fmla="*/ 1 h 1085972"/>
              <a:gd name="connsiteX3" fmla="*/ 2205555 w 2881829"/>
              <a:gd name="connsiteY3" fmla="*/ 962380 h 1085972"/>
              <a:gd name="connsiteX4" fmla="*/ 2881829 w 2881829"/>
              <a:gd name="connsiteY4" fmla="*/ 1069104 h 1085972"/>
              <a:gd name="connsiteX0" fmla="*/ 0 w 2881829"/>
              <a:gd name="connsiteY0" fmla="*/ 1071467 h 1075875"/>
              <a:gd name="connsiteX1" fmla="*/ 657052 w 2881829"/>
              <a:gd name="connsiteY1" fmla="*/ 968497 h 1075875"/>
              <a:gd name="connsiteX2" fmla="*/ 1447477 w 2881829"/>
              <a:gd name="connsiteY2" fmla="*/ 1 h 1075875"/>
              <a:gd name="connsiteX3" fmla="*/ 2205555 w 2881829"/>
              <a:gd name="connsiteY3" fmla="*/ 962380 h 1075875"/>
              <a:gd name="connsiteX4" fmla="*/ 2881829 w 2881829"/>
              <a:gd name="connsiteY4" fmla="*/ 1069104 h 1075875"/>
              <a:gd name="connsiteX0" fmla="*/ 0 w 2881829"/>
              <a:gd name="connsiteY0" fmla="*/ 1071467 h 1073292"/>
              <a:gd name="connsiteX1" fmla="*/ 657052 w 2881829"/>
              <a:gd name="connsiteY1" fmla="*/ 968497 h 1073292"/>
              <a:gd name="connsiteX2" fmla="*/ 1447477 w 2881829"/>
              <a:gd name="connsiteY2" fmla="*/ 1 h 1073292"/>
              <a:gd name="connsiteX3" fmla="*/ 2205555 w 2881829"/>
              <a:gd name="connsiteY3" fmla="*/ 962380 h 1073292"/>
              <a:gd name="connsiteX4" fmla="*/ 2881829 w 2881829"/>
              <a:gd name="connsiteY4" fmla="*/ 1069104 h 1073292"/>
              <a:gd name="connsiteX0" fmla="*/ 0 w 3564153"/>
              <a:gd name="connsiteY0" fmla="*/ 1064239 h 1081648"/>
              <a:gd name="connsiteX1" fmla="*/ 1339376 w 3564153"/>
              <a:gd name="connsiteY1" fmla="*/ 968497 h 1081648"/>
              <a:gd name="connsiteX2" fmla="*/ 2129801 w 3564153"/>
              <a:gd name="connsiteY2" fmla="*/ 1 h 1081648"/>
              <a:gd name="connsiteX3" fmla="*/ 2887879 w 3564153"/>
              <a:gd name="connsiteY3" fmla="*/ 962380 h 1081648"/>
              <a:gd name="connsiteX4" fmla="*/ 3564153 w 3564153"/>
              <a:gd name="connsiteY4" fmla="*/ 1069104 h 1081648"/>
              <a:gd name="connsiteX0" fmla="*/ 0 w 3564153"/>
              <a:gd name="connsiteY0" fmla="*/ 1064239 h 1072228"/>
              <a:gd name="connsiteX1" fmla="*/ 1339376 w 3564153"/>
              <a:gd name="connsiteY1" fmla="*/ 968497 h 1072228"/>
              <a:gd name="connsiteX2" fmla="*/ 2129801 w 3564153"/>
              <a:gd name="connsiteY2" fmla="*/ 1 h 1072228"/>
              <a:gd name="connsiteX3" fmla="*/ 2887879 w 3564153"/>
              <a:gd name="connsiteY3" fmla="*/ 962380 h 1072228"/>
              <a:gd name="connsiteX4" fmla="*/ 3564153 w 3564153"/>
              <a:gd name="connsiteY4" fmla="*/ 1069104 h 1072228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564153"/>
              <a:gd name="connsiteY0" fmla="*/ 1064239 h 1071514"/>
              <a:gd name="connsiteX1" fmla="*/ 1339376 w 3564153"/>
              <a:gd name="connsiteY1" fmla="*/ 968497 h 1071514"/>
              <a:gd name="connsiteX2" fmla="*/ 2129801 w 3564153"/>
              <a:gd name="connsiteY2" fmla="*/ 1 h 1071514"/>
              <a:gd name="connsiteX3" fmla="*/ 2887879 w 3564153"/>
              <a:gd name="connsiteY3" fmla="*/ 962380 h 1071514"/>
              <a:gd name="connsiteX4" fmla="*/ 3564153 w 3564153"/>
              <a:gd name="connsiteY4" fmla="*/ 1069104 h 1071514"/>
              <a:gd name="connsiteX0" fmla="*/ 0 w 3617736"/>
              <a:gd name="connsiteY0" fmla="*/ 1064239 h 1076565"/>
              <a:gd name="connsiteX1" fmla="*/ 1339376 w 3617736"/>
              <a:gd name="connsiteY1" fmla="*/ 968497 h 1076565"/>
              <a:gd name="connsiteX2" fmla="*/ 2129801 w 3617736"/>
              <a:gd name="connsiteY2" fmla="*/ 1 h 1076565"/>
              <a:gd name="connsiteX3" fmla="*/ 2887879 w 3617736"/>
              <a:gd name="connsiteY3" fmla="*/ 962380 h 1076565"/>
              <a:gd name="connsiteX4" fmla="*/ 3564153 w 3617736"/>
              <a:gd name="connsiteY4" fmla="*/ 1069104 h 1076565"/>
              <a:gd name="connsiteX5" fmla="*/ 3575846 w 3617736"/>
              <a:gd name="connsiteY5" fmla="*/ 1067506 h 1076565"/>
              <a:gd name="connsiteX0" fmla="*/ 0 w 4003501"/>
              <a:gd name="connsiteY0" fmla="*/ 1064239 h 1075163"/>
              <a:gd name="connsiteX1" fmla="*/ 1339376 w 4003501"/>
              <a:gd name="connsiteY1" fmla="*/ 968497 h 1075163"/>
              <a:gd name="connsiteX2" fmla="*/ 2129801 w 4003501"/>
              <a:gd name="connsiteY2" fmla="*/ 1 h 1075163"/>
              <a:gd name="connsiteX3" fmla="*/ 2887879 w 4003501"/>
              <a:gd name="connsiteY3" fmla="*/ 962380 h 1075163"/>
              <a:gd name="connsiteX4" fmla="*/ 3564153 w 4003501"/>
              <a:gd name="connsiteY4" fmla="*/ 1069104 h 1075163"/>
              <a:gd name="connsiteX5" fmla="*/ 4003501 w 4003501"/>
              <a:gd name="connsiteY5" fmla="*/ 1060277 h 1075163"/>
              <a:gd name="connsiteX0" fmla="*/ 0 w 4003501"/>
              <a:gd name="connsiteY0" fmla="*/ 1064239 h 1071514"/>
              <a:gd name="connsiteX1" fmla="*/ 1339376 w 4003501"/>
              <a:gd name="connsiteY1" fmla="*/ 968497 h 1071514"/>
              <a:gd name="connsiteX2" fmla="*/ 2129801 w 4003501"/>
              <a:gd name="connsiteY2" fmla="*/ 1 h 1071514"/>
              <a:gd name="connsiteX3" fmla="*/ 2887879 w 4003501"/>
              <a:gd name="connsiteY3" fmla="*/ 962380 h 1071514"/>
              <a:gd name="connsiteX4" fmla="*/ 3564153 w 4003501"/>
              <a:gd name="connsiteY4" fmla="*/ 1069104 h 1071514"/>
              <a:gd name="connsiteX5" fmla="*/ 4003501 w 4003501"/>
              <a:gd name="connsiteY5" fmla="*/ 1060277 h 1071514"/>
              <a:gd name="connsiteX0" fmla="*/ 36187 w 4039688"/>
              <a:gd name="connsiteY0" fmla="*/ 1064239 h 1076706"/>
              <a:gd name="connsiteX1" fmla="*/ 123528 w 4039688"/>
              <a:gd name="connsiteY1" fmla="*/ 1063891 h 1076706"/>
              <a:gd name="connsiteX2" fmla="*/ 1375563 w 4039688"/>
              <a:gd name="connsiteY2" fmla="*/ 968497 h 1076706"/>
              <a:gd name="connsiteX3" fmla="*/ 2165988 w 4039688"/>
              <a:gd name="connsiteY3" fmla="*/ 1 h 1076706"/>
              <a:gd name="connsiteX4" fmla="*/ 2924066 w 4039688"/>
              <a:gd name="connsiteY4" fmla="*/ 962380 h 1076706"/>
              <a:gd name="connsiteX5" fmla="*/ 3600340 w 4039688"/>
              <a:gd name="connsiteY5" fmla="*/ 1069104 h 1076706"/>
              <a:gd name="connsiteX6" fmla="*/ 4039688 w 4039688"/>
              <a:gd name="connsiteY6" fmla="*/ 1060277 h 1076706"/>
              <a:gd name="connsiteX0" fmla="*/ 0 w 4003501"/>
              <a:gd name="connsiteY0" fmla="*/ 1064239 h 1076706"/>
              <a:gd name="connsiteX1" fmla="*/ 606292 w 4003501"/>
              <a:gd name="connsiteY1" fmla="*/ 1063891 h 1076706"/>
              <a:gd name="connsiteX2" fmla="*/ 1339376 w 4003501"/>
              <a:gd name="connsiteY2" fmla="*/ 968497 h 1076706"/>
              <a:gd name="connsiteX3" fmla="*/ 2129801 w 4003501"/>
              <a:gd name="connsiteY3" fmla="*/ 1 h 1076706"/>
              <a:gd name="connsiteX4" fmla="*/ 2887879 w 4003501"/>
              <a:gd name="connsiteY4" fmla="*/ 962380 h 1076706"/>
              <a:gd name="connsiteX5" fmla="*/ 3564153 w 4003501"/>
              <a:gd name="connsiteY5" fmla="*/ 1069104 h 1076706"/>
              <a:gd name="connsiteX6" fmla="*/ 4003501 w 4003501"/>
              <a:gd name="connsiteY6" fmla="*/ 1060277 h 1076706"/>
              <a:gd name="connsiteX0" fmla="*/ 0 w 4003501"/>
              <a:gd name="connsiteY0" fmla="*/ 1064239 h 1071514"/>
              <a:gd name="connsiteX1" fmla="*/ 606292 w 4003501"/>
              <a:gd name="connsiteY1" fmla="*/ 1063891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1514"/>
              <a:gd name="connsiteX1" fmla="*/ 611097 w 4003501"/>
              <a:gd name="connsiteY1" fmla="*/ 1053048 h 1071514"/>
              <a:gd name="connsiteX2" fmla="*/ 1339376 w 4003501"/>
              <a:gd name="connsiteY2" fmla="*/ 968497 h 1071514"/>
              <a:gd name="connsiteX3" fmla="*/ 2129801 w 4003501"/>
              <a:gd name="connsiteY3" fmla="*/ 1 h 1071514"/>
              <a:gd name="connsiteX4" fmla="*/ 2887879 w 4003501"/>
              <a:gd name="connsiteY4" fmla="*/ 962380 h 1071514"/>
              <a:gd name="connsiteX5" fmla="*/ 3564153 w 4003501"/>
              <a:gd name="connsiteY5" fmla="*/ 1069104 h 1071514"/>
              <a:gd name="connsiteX6" fmla="*/ 4003501 w 4003501"/>
              <a:gd name="connsiteY6" fmla="*/ 1060277 h 1071514"/>
              <a:gd name="connsiteX0" fmla="*/ 0 w 4003501"/>
              <a:gd name="connsiteY0" fmla="*/ 1064239 h 1077380"/>
              <a:gd name="connsiteX1" fmla="*/ 620707 w 4003501"/>
              <a:gd name="connsiteY1" fmla="*/ 1067505 h 1077380"/>
              <a:gd name="connsiteX2" fmla="*/ 1339376 w 4003501"/>
              <a:gd name="connsiteY2" fmla="*/ 968497 h 1077380"/>
              <a:gd name="connsiteX3" fmla="*/ 2129801 w 4003501"/>
              <a:gd name="connsiteY3" fmla="*/ 1 h 1077380"/>
              <a:gd name="connsiteX4" fmla="*/ 2887879 w 4003501"/>
              <a:gd name="connsiteY4" fmla="*/ 962380 h 1077380"/>
              <a:gd name="connsiteX5" fmla="*/ 3564153 w 4003501"/>
              <a:gd name="connsiteY5" fmla="*/ 1069104 h 1077380"/>
              <a:gd name="connsiteX6" fmla="*/ 4003501 w 4003501"/>
              <a:gd name="connsiteY6" fmla="*/ 1060277 h 1077380"/>
              <a:gd name="connsiteX0" fmla="*/ 0 w 4003501"/>
              <a:gd name="connsiteY0" fmla="*/ 1064239 h 1084347"/>
              <a:gd name="connsiteX1" fmla="*/ 620707 w 4003501"/>
              <a:gd name="connsiteY1" fmla="*/ 1067505 h 1084347"/>
              <a:gd name="connsiteX2" fmla="*/ 1339376 w 4003501"/>
              <a:gd name="connsiteY2" fmla="*/ 968497 h 1084347"/>
              <a:gd name="connsiteX3" fmla="*/ 2129801 w 4003501"/>
              <a:gd name="connsiteY3" fmla="*/ 1 h 1084347"/>
              <a:gd name="connsiteX4" fmla="*/ 2887879 w 4003501"/>
              <a:gd name="connsiteY4" fmla="*/ 962380 h 1084347"/>
              <a:gd name="connsiteX5" fmla="*/ 3564153 w 4003501"/>
              <a:gd name="connsiteY5" fmla="*/ 1069104 h 1084347"/>
              <a:gd name="connsiteX6" fmla="*/ 4003501 w 4003501"/>
              <a:gd name="connsiteY6" fmla="*/ 1060277 h 1084347"/>
              <a:gd name="connsiteX0" fmla="*/ 0 w 4003501"/>
              <a:gd name="connsiteY0" fmla="*/ 1064244 h 1075626"/>
              <a:gd name="connsiteX1" fmla="*/ 620707 w 4003501"/>
              <a:gd name="connsiteY1" fmla="*/ 1067510 h 1075626"/>
              <a:gd name="connsiteX2" fmla="*/ 1348986 w 4003501"/>
              <a:gd name="connsiteY2" fmla="*/ 946816 h 1075626"/>
              <a:gd name="connsiteX3" fmla="*/ 2129801 w 4003501"/>
              <a:gd name="connsiteY3" fmla="*/ 6 h 1075626"/>
              <a:gd name="connsiteX4" fmla="*/ 2887879 w 4003501"/>
              <a:gd name="connsiteY4" fmla="*/ 962385 h 1075626"/>
              <a:gd name="connsiteX5" fmla="*/ 3564153 w 4003501"/>
              <a:gd name="connsiteY5" fmla="*/ 1069109 h 1075626"/>
              <a:gd name="connsiteX6" fmla="*/ 4003501 w 4003501"/>
              <a:gd name="connsiteY6" fmla="*/ 1060282 h 1075626"/>
              <a:gd name="connsiteX0" fmla="*/ 0 w 4003501"/>
              <a:gd name="connsiteY0" fmla="*/ 1064244 h 1071519"/>
              <a:gd name="connsiteX1" fmla="*/ 620707 w 4003501"/>
              <a:gd name="connsiteY1" fmla="*/ 1067510 h 1071519"/>
              <a:gd name="connsiteX2" fmla="*/ 1348986 w 4003501"/>
              <a:gd name="connsiteY2" fmla="*/ 946816 h 1071519"/>
              <a:gd name="connsiteX3" fmla="*/ 2129801 w 4003501"/>
              <a:gd name="connsiteY3" fmla="*/ 6 h 1071519"/>
              <a:gd name="connsiteX4" fmla="*/ 2887879 w 4003501"/>
              <a:gd name="connsiteY4" fmla="*/ 962385 h 1071519"/>
              <a:gd name="connsiteX5" fmla="*/ 3564153 w 4003501"/>
              <a:gd name="connsiteY5" fmla="*/ 1069109 h 1071519"/>
              <a:gd name="connsiteX6" fmla="*/ 4003501 w 4003501"/>
              <a:gd name="connsiteY6" fmla="*/ 1060282 h 1071519"/>
              <a:gd name="connsiteX0" fmla="*/ 0 w 4003501"/>
              <a:gd name="connsiteY0" fmla="*/ 1064243 h 1076534"/>
              <a:gd name="connsiteX1" fmla="*/ 620707 w 4003501"/>
              <a:gd name="connsiteY1" fmla="*/ 1067509 h 1076534"/>
              <a:gd name="connsiteX2" fmla="*/ 1324960 w 4003501"/>
              <a:gd name="connsiteY2" fmla="*/ 975729 h 1076534"/>
              <a:gd name="connsiteX3" fmla="*/ 2129801 w 4003501"/>
              <a:gd name="connsiteY3" fmla="*/ 5 h 1076534"/>
              <a:gd name="connsiteX4" fmla="*/ 2887879 w 4003501"/>
              <a:gd name="connsiteY4" fmla="*/ 962384 h 1076534"/>
              <a:gd name="connsiteX5" fmla="*/ 3564153 w 4003501"/>
              <a:gd name="connsiteY5" fmla="*/ 1069108 h 1076534"/>
              <a:gd name="connsiteX6" fmla="*/ 4003501 w 4003501"/>
              <a:gd name="connsiteY6" fmla="*/ 1060281 h 1076534"/>
              <a:gd name="connsiteX0" fmla="*/ 0 w 4003501"/>
              <a:gd name="connsiteY0" fmla="*/ 1064243 h 1071518"/>
              <a:gd name="connsiteX1" fmla="*/ 620707 w 4003501"/>
              <a:gd name="connsiteY1" fmla="*/ 1067509 h 1071518"/>
              <a:gd name="connsiteX2" fmla="*/ 1324960 w 4003501"/>
              <a:gd name="connsiteY2" fmla="*/ 975729 h 1071518"/>
              <a:gd name="connsiteX3" fmla="*/ 2129801 w 4003501"/>
              <a:gd name="connsiteY3" fmla="*/ 5 h 1071518"/>
              <a:gd name="connsiteX4" fmla="*/ 2887879 w 4003501"/>
              <a:gd name="connsiteY4" fmla="*/ 962384 h 1071518"/>
              <a:gd name="connsiteX5" fmla="*/ 3564153 w 4003501"/>
              <a:gd name="connsiteY5" fmla="*/ 1069108 h 1071518"/>
              <a:gd name="connsiteX6" fmla="*/ 4003501 w 4003501"/>
              <a:gd name="connsiteY6" fmla="*/ 1060281 h 1071518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0281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0682"/>
              <a:gd name="connsiteX1" fmla="*/ 620707 w 4003501"/>
              <a:gd name="connsiteY1" fmla="*/ 1067509 h 1070682"/>
              <a:gd name="connsiteX2" fmla="*/ 1324960 w 4003501"/>
              <a:gd name="connsiteY2" fmla="*/ 975729 h 1070682"/>
              <a:gd name="connsiteX3" fmla="*/ 2129801 w 4003501"/>
              <a:gd name="connsiteY3" fmla="*/ 5 h 1070682"/>
              <a:gd name="connsiteX4" fmla="*/ 2887879 w 4003501"/>
              <a:gd name="connsiteY4" fmla="*/ 962384 h 1070682"/>
              <a:gd name="connsiteX5" fmla="*/ 3564153 w 4003501"/>
              <a:gd name="connsiteY5" fmla="*/ 1069108 h 1070682"/>
              <a:gd name="connsiteX6" fmla="*/ 4003501 w 4003501"/>
              <a:gd name="connsiteY6" fmla="*/ 1067510 h 1070682"/>
              <a:gd name="connsiteX0" fmla="*/ 0 w 4003501"/>
              <a:gd name="connsiteY0" fmla="*/ 1064243 h 1075930"/>
              <a:gd name="connsiteX1" fmla="*/ 620707 w 4003501"/>
              <a:gd name="connsiteY1" fmla="*/ 1067509 h 1075930"/>
              <a:gd name="connsiteX2" fmla="*/ 1324960 w 4003501"/>
              <a:gd name="connsiteY2" fmla="*/ 975729 h 1075930"/>
              <a:gd name="connsiteX3" fmla="*/ 2129801 w 4003501"/>
              <a:gd name="connsiteY3" fmla="*/ 5 h 1075930"/>
              <a:gd name="connsiteX4" fmla="*/ 2887879 w 4003501"/>
              <a:gd name="connsiteY4" fmla="*/ 962384 h 1075930"/>
              <a:gd name="connsiteX5" fmla="*/ 3564153 w 4003501"/>
              <a:gd name="connsiteY5" fmla="*/ 1069108 h 1075930"/>
              <a:gd name="connsiteX6" fmla="*/ 4003501 w 4003501"/>
              <a:gd name="connsiteY6" fmla="*/ 1067510 h 1075930"/>
              <a:gd name="connsiteX0" fmla="*/ 0 w 4003501"/>
              <a:gd name="connsiteY0" fmla="*/ 1064243 h 1087784"/>
              <a:gd name="connsiteX1" fmla="*/ 673563 w 4003501"/>
              <a:gd name="connsiteY1" fmla="*/ 1067509 h 1087784"/>
              <a:gd name="connsiteX2" fmla="*/ 1324960 w 4003501"/>
              <a:gd name="connsiteY2" fmla="*/ 975729 h 1087784"/>
              <a:gd name="connsiteX3" fmla="*/ 2129801 w 4003501"/>
              <a:gd name="connsiteY3" fmla="*/ 5 h 1087784"/>
              <a:gd name="connsiteX4" fmla="*/ 2887879 w 4003501"/>
              <a:gd name="connsiteY4" fmla="*/ 962384 h 1087784"/>
              <a:gd name="connsiteX5" fmla="*/ 3564153 w 4003501"/>
              <a:gd name="connsiteY5" fmla="*/ 1069108 h 1087784"/>
              <a:gd name="connsiteX6" fmla="*/ 4003501 w 4003501"/>
              <a:gd name="connsiteY6" fmla="*/ 1067510 h 1087784"/>
              <a:gd name="connsiteX0" fmla="*/ 0 w 4003501"/>
              <a:gd name="connsiteY0" fmla="*/ 1064243 h 1089162"/>
              <a:gd name="connsiteX1" fmla="*/ 673563 w 4003501"/>
              <a:gd name="connsiteY1" fmla="*/ 1067509 h 1089162"/>
              <a:gd name="connsiteX2" fmla="*/ 1324960 w 4003501"/>
              <a:gd name="connsiteY2" fmla="*/ 975729 h 1089162"/>
              <a:gd name="connsiteX3" fmla="*/ 2129801 w 4003501"/>
              <a:gd name="connsiteY3" fmla="*/ 5 h 1089162"/>
              <a:gd name="connsiteX4" fmla="*/ 2887879 w 4003501"/>
              <a:gd name="connsiteY4" fmla="*/ 962384 h 1089162"/>
              <a:gd name="connsiteX5" fmla="*/ 3564153 w 4003501"/>
              <a:gd name="connsiteY5" fmla="*/ 1069108 h 1089162"/>
              <a:gd name="connsiteX6" fmla="*/ 4003501 w 4003501"/>
              <a:gd name="connsiteY6" fmla="*/ 1067510 h 1089162"/>
              <a:gd name="connsiteX0" fmla="*/ 0 w 4003501"/>
              <a:gd name="connsiteY0" fmla="*/ 1064284 h 1075971"/>
              <a:gd name="connsiteX1" fmla="*/ 673563 w 4003501"/>
              <a:gd name="connsiteY1" fmla="*/ 1067550 h 1075971"/>
              <a:gd name="connsiteX2" fmla="*/ 1387425 w 4003501"/>
              <a:gd name="connsiteY2" fmla="*/ 921556 h 1075971"/>
              <a:gd name="connsiteX3" fmla="*/ 2129801 w 4003501"/>
              <a:gd name="connsiteY3" fmla="*/ 46 h 1075971"/>
              <a:gd name="connsiteX4" fmla="*/ 2887879 w 4003501"/>
              <a:gd name="connsiteY4" fmla="*/ 962425 h 1075971"/>
              <a:gd name="connsiteX5" fmla="*/ 3564153 w 4003501"/>
              <a:gd name="connsiteY5" fmla="*/ 1069149 h 1075971"/>
              <a:gd name="connsiteX6" fmla="*/ 4003501 w 4003501"/>
              <a:gd name="connsiteY6" fmla="*/ 1067551 h 1075971"/>
              <a:gd name="connsiteX0" fmla="*/ 0 w 4003501"/>
              <a:gd name="connsiteY0" fmla="*/ 1064241 h 1087442"/>
              <a:gd name="connsiteX1" fmla="*/ 673563 w 4003501"/>
              <a:gd name="connsiteY1" fmla="*/ 1067507 h 1087442"/>
              <a:gd name="connsiteX2" fmla="*/ 1363400 w 4003501"/>
              <a:gd name="connsiteY2" fmla="*/ 972113 h 1087442"/>
              <a:gd name="connsiteX3" fmla="*/ 2129801 w 4003501"/>
              <a:gd name="connsiteY3" fmla="*/ 3 h 1087442"/>
              <a:gd name="connsiteX4" fmla="*/ 2887879 w 4003501"/>
              <a:gd name="connsiteY4" fmla="*/ 962382 h 1087442"/>
              <a:gd name="connsiteX5" fmla="*/ 3564153 w 4003501"/>
              <a:gd name="connsiteY5" fmla="*/ 1069106 h 1087442"/>
              <a:gd name="connsiteX6" fmla="*/ 4003501 w 4003501"/>
              <a:gd name="connsiteY6" fmla="*/ 1067508 h 1087442"/>
              <a:gd name="connsiteX0" fmla="*/ 0 w 4003501"/>
              <a:gd name="connsiteY0" fmla="*/ 1064241 h 1075928"/>
              <a:gd name="connsiteX1" fmla="*/ 673563 w 4003501"/>
              <a:gd name="connsiteY1" fmla="*/ 1067507 h 1075928"/>
              <a:gd name="connsiteX2" fmla="*/ 1363400 w 4003501"/>
              <a:gd name="connsiteY2" fmla="*/ 972113 h 1075928"/>
              <a:gd name="connsiteX3" fmla="*/ 2129801 w 4003501"/>
              <a:gd name="connsiteY3" fmla="*/ 3 h 1075928"/>
              <a:gd name="connsiteX4" fmla="*/ 2887879 w 4003501"/>
              <a:gd name="connsiteY4" fmla="*/ 962382 h 1075928"/>
              <a:gd name="connsiteX5" fmla="*/ 3564153 w 4003501"/>
              <a:gd name="connsiteY5" fmla="*/ 1069106 h 1075928"/>
              <a:gd name="connsiteX6" fmla="*/ 4003501 w 4003501"/>
              <a:gd name="connsiteY6" fmla="*/ 1067508 h 1075928"/>
              <a:gd name="connsiteX0" fmla="*/ 0 w 4003501"/>
              <a:gd name="connsiteY0" fmla="*/ 1064241 h 1089607"/>
              <a:gd name="connsiteX1" fmla="*/ 678368 w 4003501"/>
              <a:gd name="connsiteY1" fmla="*/ 1071121 h 1089607"/>
              <a:gd name="connsiteX2" fmla="*/ 1363400 w 4003501"/>
              <a:gd name="connsiteY2" fmla="*/ 972113 h 1089607"/>
              <a:gd name="connsiteX3" fmla="*/ 2129801 w 4003501"/>
              <a:gd name="connsiteY3" fmla="*/ 3 h 1089607"/>
              <a:gd name="connsiteX4" fmla="*/ 2887879 w 4003501"/>
              <a:gd name="connsiteY4" fmla="*/ 962382 h 1089607"/>
              <a:gd name="connsiteX5" fmla="*/ 3564153 w 4003501"/>
              <a:gd name="connsiteY5" fmla="*/ 1069106 h 1089607"/>
              <a:gd name="connsiteX6" fmla="*/ 4003501 w 4003501"/>
              <a:gd name="connsiteY6" fmla="*/ 1067508 h 1089607"/>
              <a:gd name="connsiteX0" fmla="*/ 0 w 4003501"/>
              <a:gd name="connsiteY0" fmla="*/ 1064241 h 1093962"/>
              <a:gd name="connsiteX1" fmla="*/ 678368 w 4003501"/>
              <a:gd name="connsiteY1" fmla="*/ 1071121 h 1093962"/>
              <a:gd name="connsiteX2" fmla="*/ 1363400 w 4003501"/>
              <a:gd name="connsiteY2" fmla="*/ 972113 h 1093962"/>
              <a:gd name="connsiteX3" fmla="*/ 2129801 w 4003501"/>
              <a:gd name="connsiteY3" fmla="*/ 3 h 1093962"/>
              <a:gd name="connsiteX4" fmla="*/ 2887879 w 4003501"/>
              <a:gd name="connsiteY4" fmla="*/ 962382 h 1093962"/>
              <a:gd name="connsiteX5" fmla="*/ 3564153 w 4003501"/>
              <a:gd name="connsiteY5" fmla="*/ 1069106 h 1093962"/>
              <a:gd name="connsiteX6" fmla="*/ 4003501 w 4003501"/>
              <a:gd name="connsiteY6" fmla="*/ 1067508 h 1093962"/>
              <a:gd name="connsiteX0" fmla="*/ 0 w 4003501"/>
              <a:gd name="connsiteY0" fmla="*/ 1064241 h 1088177"/>
              <a:gd name="connsiteX1" fmla="*/ 678368 w 4003501"/>
              <a:gd name="connsiteY1" fmla="*/ 1071121 h 1088177"/>
              <a:gd name="connsiteX2" fmla="*/ 1363400 w 4003501"/>
              <a:gd name="connsiteY2" fmla="*/ 972113 h 1088177"/>
              <a:gd name="connsiteX3" fmla="*/ 2129801 w 4003501"/>
              <a:gd name="connsiteY3" fmla="*/ 3 h 1088177"/>
              <a:gd name="connsiteX4" fmla="*/ 2887879 w 4003501"/>
              <a:gd name="connsiteY4" fmla="*/ 962382 h 1088177"/>
              <a:gd name="connsiteX5" fmla="*/ 3564153 w 4003501"/>
              <a:gd name="connsiteY5" fmla="*/ 1069106 h 1088177"/>
              <a:gd name="connsiteX6" fmla="*/ 4003501 w 4003501"/>
              <a:gd name="connsiteY6" fmla="*/ 1067508 h 1088177"/>
              <a:gd name="connsiteX0" fmla="*/ 0 w 4003501"/>
              <a:gd name="connsiteY0" fmla="*/ 1064241 h 1079792"/>
              <a:gd name="connsiteX1" fmla="*/ 678368 w 4003501"/>
              <a:gd name="connsiteY1" fmla="*/ 1071121 h 1079792"/>
              <a:gd name="connsiteX2" fmla="*/ 1363400 w 4003501"/>
              <a:gd name="connsiteY2" fmla="*/ 972113 h 1079792"/>
              <a:gd name="connsiteX3" fmla="*/ 2129801 w 4003501"/>
              <a:gd name="connsiteY3" fmla="*/ 3 h 1079792"/>
              <a:gd name="connsiteX4" fmla="*/ 2887879 w 4003501"/>
              <a:gd name="connsiteY4" fmla="*/ 962382 h 1079792"/>
              <a:gd name="connsiteX5" fmla="*/ 3564153 w 4003501"/>
              <a:gd name="connsiteY5" fmla="*/ 1069106 h 1079792"/>
              <a:gd name="connsiteX6" fmla="*/ 4003501 w 4003501"/>
              <a:gd name="connsiteY6" fmla="*/ 1067508 h 1079792"/>
              <a:gd name="connsiteX0" fmla="*/ 0 w 4003501"/>
              <a:gd name="connsiteY0" fmla="*/ 1064241 h 1077780"/>
              <a:gd name="connsiteX1" fmla="*/ 678368 w 4003501"/>
              <a:gd name="connsiteY1" fmla="*/ 1071121 h 1077780"/>
              <a:gd name="connsiteX2" fmla="*/ 1363400 w 4003501"/>
              <a:gd name="connsiteY2" fmla="*/ 972113 h 1077780"/>
              <a:gd name="connsiteX3" fmla="*/ 2129801 w 4003501"/>
              <a:gd name="connsiteY3" fmla="*/ 3 h 1077780"/>
              <a:gd name="connsiteX4" fmla="*/ 2887879 w 4003501"/>
              <a:gd name="connsiteY4" fmla="*/ 962382 h 1077780"/>
              <a:gd name="connsiteX5" fmla="*/ 3564153 w 4003501"/>
              <a:gd name="connsiteY5" fmla="*/ 1069106 h 1077780"/>
              <a:gd name="connsiteX6" fmla="*/ 4003501 w 4003501"/>
              <a:gd name="connsiteY6" fmla="*/ 1067508 h 1077780"/>
              <a:gd name="connsiteX0" fmla="*/ 0 w 4003501"/>
              <a:gd name="connsiteY0" fmla="*/ 1071469 h 1081652"/>
              <a:gd name="connsiteX1" fmla="*/ 678368 w 4003501"/>
              <a:gd name="connsiteY1" fmla="*/ 1071121 h 1081652"/>
              <a:gd name="connsiteX2" fmla="*/ 1363400 w 4003501"/>
              <a:gd name="connsiteY2" fmla="*/ 972113 h 1081652"/>
              <a:gd name="connsiteX3" fmla="*/ 2129801 w 4003501"/>
              <a:gd name="connsiteY3" fmla="*/ 3 h 1081652"/>
              <a:gd name="connsiteX4" fmla="*/ 2887879 w 4003501"/>
              <a:gd name="connsiteY4" fmla="*/ 962382 h 1081652"/>
              <a:gd name="connsiteX5" fmla="*/ 3564153 w 4003501"/>
              <a:gd name="connsiteY5" fmla="*/ 1069106 h 1081652"/>
              <a:gd name="connsiteX6" fmla="*/ 4003501 w 4003501"/>
              <a:gd name="connsiteY6" fmla="*/ 1067508 h 1081652"/>
              <a:gd name="connsiteX0" fmla="*/ 0 w 3998695"/>
              <a:gd name="connsiteY0" fmla="*/ 1020870 h 1075734"/>
              <a:gd name="connsiteX1" fmla="*/ 673562 w 3998695"/>
              <a:gd name="connsiteY1" fmla="*/ 1071121 h 1075734"/>
              <a:gd name="connsiteX2" fmla="*/ 1358594 w 3998695"/>
              <a:gd name="connsiteY2" fmla="*/ 972113 h 1075734"/>
              <a:gd name="connsiteX3" fmla="*/ 2124995 w 3998695"/>
              <a:gd name="connsiteY3" fmla="*/ 3 h 1075734"/>
              <a:gd name="connsiteX4" fmla="*/ 2883073 w 3998695"/>
              <a:gd name="connsiteY4" fmla="*/ 962382 h 1075734"/>
              <a:gd name="connsiteX5" fmla="*/ 3559347 w 3998695"/>
              <a:gd name="connsiteY5" fmla="*/ 1069106 h 1075734"/>
              <a:gd name="connsiteX6" fmla="*/ 3998695 w 3998695"/>
              <a:gd name="connsiteY6" fmla="*/ 1067508 h 1075734"/>
              <a:gd name="connsiteX0" fmla="*/ 0 w 4027525"/>
              <a:gd name="connsiteY0" fmla="*/ 1024484 h 1075734"/>
              <a:gd name="connsiteX1" fmla="*/ 702392 w 4027525"/>
              <a:gd name="connsiteY1" fmla="*/ 1071121 h 1075734"/>
              <a:gd name="connsiteX2" fmla="*/ 1387424 w 4027525"/>
              <a:gd name="connsiteY2" fmla="*/ 972113 h 1075734"/>
              <a:gd name="connsiteX3" fmla="*/ 2153825 w 4027525"/>
              <a:gd name="connsiteY3" fmla="*/ 3 h 1075734"/>
              <a:gd name="connsiteX4" fmla="*/ 2911903 w 4027525"/>
              <a:gd name="connsiteY4" fmla="*/ 962382 h 1075734"/>
              <a:gd name="connsiteX5" fmla="*/ 3588177 w 4027525"/>
              <a:gd name="connsiteY5" fmla="*/ 1069106 h 1075734"/>
              <a:gd name="connsiteX6" fmla="*/ 4027525 w 4027525"/>
              <a:gd name="connsiteY6" fmla="*/ 1067508 h 1075734"/>
              <a:gd name="connsiteX0" fmla="*/ 0 w 4022720"/>
              <a:gd name="connsiteY0" fmla="*/ 1067855 h 1079542"/>
              <a:gd name="connsiteX1" fmla="*/ 697587 w 4022720"/>
              <a:gd name="connsiteY1" fmla="*/ 1071121 h 1079542"/>
              <a:gd name="connsiteX2" fmla="*/ 1382619 w 4022720"/>
              <a:gd name="connsiteY2" fmla="*/ 972113 h 1079542"/>
              <a:gd name="connsiteX3" fmla="*/ 2149020 w 4022720"/>
              <a:gd name="connsiteY3" fmla="*/ 3 h 1079542"/>
              <a:gd name="connsiteX4" fmla="*/ 2907098 w 4022720"/>
              <a:gd name="connsiteY4" fmla="*/ 962382 h 1079542"/>
              <a:gd name="connsiteX5" fmla="*/ 3583372 w 4022720"/>
              <a:gd name="connsiteY5" fmla="*/ 1069106 h 1079542"/>
              <a:gd name="connsiteX6" fmla="*/ 4022720 w 4022720"/>
              <a:gd name="connsiteY6" fmla="*/ 1067508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3583372"/>
              <a:gd name="connsiteY0" fmla="*/ 1067855 h 1079542"/>
              <a:gd name="connsiteX1" fmla="*/ 697587 w 3583372"/>
              <a:gd name="connsiteY1" fmla="*/ 1071121 h 1079542"/>
              <a:gd name="connsiteX2" fmla="*/ 1382619 w 3583372"/>
              <a:gd name="connsiteY2" fmla="*/ 972113 h 1079542"/>
              <a:gd name="connsiteX3" fmla="*/ 2149020 w 3583372"/>
              <a:gd name="connsiteY3" fmla="*/ 3 h 1079542"/>
              <a:gd name="connsiteX4" fmla="*/ 2907098 w 3583372"/>
              <a:gd name="connsiteY4" fmla="*/ 962382 h 1079542"/>
              <a:gd name="connsiteX5" fmla="*/ 3583372 w 3583372"/>
              <a:gd name="connsiteY5" fmla="*/ 1069106 h 1079542"/>
              <a:gd name="connsiteX0" fmla="*/ 0 w 2885785"/>
              <a:gd name="connsiteY0" fmla="*/ 1071121 h 1075734"/>
              <a:gd name="connsiteX1" fmla="*/ 685032 w 2885785"/>
              <a:gd name="connsiteY1" fmla="*/ 972113 h 1075734"/>
              <a:gd name="connsiteX2" fmla="*/ 1451433 w 2885785"/>
              <a:gd name="connsiteY2" fmla="*/ 3 h 1075734"/>
              <a:gd name="connsiteX3" fmla="*/ 2209511 w 2885785"/>
              <a:gd name="connsiteY3" fmla="*/ 962382 h 1075734"/>
              <a:gd name="connsiteX4" fmla="*/ 2885785 w 2885785"/>
              <a:gd name="connsiteY4" fmla="*/ 1069106 h 1075734"/>
              <a:gd name="connsiteX0" fmla="*/ 0 w 2972277"/>
              <a:gd name="connsiteY0" fmla="*/ 1071121 h 1088177"/>
              <a:gd name="connsiteX1" fmla="*/ 771524 w 2972277"/>
              <a:gd name="connsiteY1" fmla="*/ 972113 h 1088177"/>
              <a:gd name="connsiteX2" fmla="*/ 1537925 w 2972277"/>
              <a:gd name="connsiteY2" fmla="*/ 3 h 1088177"/>
              <a:gd name="connsiteX3" fmla="*/ 2296003 w 2972277"/>
              <a:gd name="connsiteY3" fmla="*/ 962382 h 1088177"/>
              <a:gd name="connsiteX4" fmla="*/ 2972277 w 2972277"/>
              <a:gd name="connsiteY4" fmla="*/ 1069106 h 1088177"/>
              <a:gd name="connsiteX0" fmla="*/ 0 w 2972277"/>
              <a:gd name="connsiteY0" fmla="*/ 1071121 h 1085354"/>
              <a:gd name="connsiteX1" fmla="*/ 771524 w 2972277"/>
              <a:gd name="connsiteY1" fmla="*/ 972113 h 1085354"/>
              <a:gd name="connsiteX2" fmla="*/ 1537925 w 2972277"/>
              <a:gd name="connsiteY2" fmla="*/ 3 h 1085354"/>
              <a:gd name="connsiteX3" fmla="*/ 2296003 w 2972277"/>
              <a:gd name="connsiteY3" fmla="*/ 962382 h 1085354"/>
              <a:gd name="connsiteX4" fmla="*/ 2972277 w 2972277"/>
              <a:gd name="connsiteY4" fmla="*/ 1069106 h 1085354"/>
              <a:gd name="connsiteX0" fmla="*/ 0 w 2972277"/>
              <a:gd name="connsiteY0" fmla="*/ 1071119 h 1080491"/>
              <a:gd name="connsiteX1" fmla="*/ 771524 w 2972277"/>
              <a:gd name="connsiteY1" fmla="*/ 961268 h 1080491"/>
              <a:gd name="connsiteX2" fmla="*/ 1537925 w 2972277"/>
              <a:gd name="connsiteY2" fmla="*/ 1 h 1080491"/>
              <a:gd name="connsiteX3" fmla="*/ 2296003 w 2972277"/>
              <a:gd name="connsiteY3" fmla="*/ 962380 h 1080491"/>
              <a:gd name="connsiteX4" fmla="*/ 2972277 w 2972277"/>
              <a:gd name="connsiteY4" fmla="*/ 1069104 h 1080491"/>
              <a:gd name="connsiteX0" fmla="*/ 0 w 2972277"/>
              <a:gd name="connsiteY0" fmla="*/ 1071119 h 1071203"/>
              <a:gd name="connsiteX1" fmla="*/ 771524 w 2972277"/>
              <a:gd name="connsiteY1" fmla="*/ 961268 h 1071203"/>
              <a:gd name="connsiteX2" fmla="*/ 1537925 w 2972277"/>
              <a:gd name="connsiteY2" fmla="*/ 1 h 1071203"/>
              <a:gd name="connsiteX3" fmla="*/ 2296003 w 2972277"/>
              <a:gd name="connsiteY3" fmla="*/ 962380 h 1071203"/>
              <a:gd name="connsiteX4" fmla="*/ 2972277 w 2972277"/>
              <a:gd name="connsiteY4" fmla="*/ 1069104 h 1071203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69104 h 1071119"/>
              <a:gd name="connsiteX0" fmla="*/ 0 w 2972277"/>
              <a:gd name="connsiteY0" fmla="*/ 1071119 h 1071119"/>
              <a:gd name="connsiteX1" fmla="*/ 771524 w 2972277"/>
              <a:gd name="connsiteY1" fmla="*/ 961268 h 1071119"/>
              <a:gd name="connsiteX2" fmla="*/ 1537925 w 2972277"/>
              <a:gd name="connsiteY2" fmla="*/ 1 h 1071119"/>
              <a:gd name="connsiteX3" fmla="*/ 2296003 w 2972277"/>
              <a:gd name="connsiteY3" fmla="*/ 962380 h 1071119"/>
              <a:gd name="connsiteX4" fmla="*/ 2972277 w 2972277"/>
              <a:gd name="connsiteY4" fmla="*/ 1052454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19 h 1071119"/>
              <a:gd name="connsiteX1" fmla="*/ 771524 w 3034537"/>
              <a:gd name="connsiteY1" fmla="*/ 961268 h 1071119"/>
              <a:gd name="connsiteX2" fmla="*/ 1537925 w 3034537"/>
              <a:gd name="connsiteY2" fmla="*/ 1 h 1071119"/>
              <a:gd name="connsiteX3" fmla="*/ 2296003 w 3034537"/>
              <a:gd name="connsiteY3" fmla="*/ 962380 h 1071119"/>
              <a:gd name="connsiteX4" fmla="*/ 3034537 w 3034537"/>
              <a:gd name="connsiteY4" fmla="*/ 1060469 h 1071119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8677"/>
              <a:gd name="connsiteX1" fmla="*/ 771524 w 3034537"/>
              <a:gd name="connsiteY1" fmla="*/ 961269 h 1078677"/>
              <a:gd name="connsiteX2" fmla="*/ 1537925 w 3034537"/>
              <a:gd name="connsiteY2" fmla="*/ 2 h 1078677"/>
              <a:gd name="connsiteX3" fmla="*/ 2272057 w 3034537"/>
              <a:gd name="connsiteY3" fmla="*/ 951694 h 1078677"/>
              <a:gd name="connsiteX4" fmla="*/ 3034537 w 3034537"/>
              <a:gd name="connsiteY4" fmla="*/ 1060470 h 1078677"/>
              <a:gd name="connsiteX0" fmla="*/ 0 w 3034537"/>
              <a:gd name="connsiteY0" fmla="*/ 1071120 h 1072741"/>
              <a:gd name="connsiteX1" fmla="*/ 771524 w 3034537"/>
              <a:gd name="connsiteY1" fmla="*/ 961269 h 1072741"/>
              <a:gd name="connsiteX2" fmla="*/ 1537925 w 3034537"/>
              <a:gd name="connsiteY2" fmla="*/ 2 h 1072741"/>
              <a:gd name="connsiteX3" fmla="*/ 2272057 w 3034537"/>
              <a:gd name="connsiteY3" fmla="*/ 951694 h 1072741"/>
              <a:gd name="connsiteX4" fmla="*/ 3034537 w 3034537"/>
              <a:gd name="connsiteY4" fmla="*/ 1060470 h 1072741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  <a:gd name="connsiteX0" fmla="*/ 0 w 3034537"/>
              <a:gd name="connsiteY0" fmla="*/ 1071120 h 1071120"/>
              <a:gd name="connsiteX1" fmla="*/ 771524 w 3034537"/>
              <a:gd name="connsiteY1" fmla="*/ 961269 h 1071120"/>
              <a:gd name="connsiteX2" fmla="*/ 1537925 w 3034537"/>
              <a:gd name="connsiteY2" fmla="*/ 2 h 1071120"/>
              <a:gd name="connsiteX3" fmla="*/ 2272057 w 3034537"/>
              <a:gd name="connsiteY3" fmla="*/ 951694 h 1071120"/>
              <a:gd name="connsiteX4" fmla="*/ 3034537 w 3034537"/>
              <a:gd name="connsiteY4" fmla="*/ 1060470 h 107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537" h="1071120">
                <a:moveTo>
                  <a:pt x="0" y="1071120"/>
                </a:moveTo>
                <a:cubicBezTo>
                  <a:pt x="324504" y="1057836"/>
                  <a:pt x="515203" y="1107261"/>
                  <a:pt x="771524" y="961269"/>
                </a:cubicBezTo>
                <a:cubicBezTo>
                  <a:pt x="1027845" y="815277"/>
                  <a:pt x="1287836" y="1598"/>
                  <a:pt x="1537925" y="2"/>
                </a:cubicBezTo>
                <a:cubicBezTo>
                  <a:pt x="1788014" y="-1594"/>
                  <a:pt x="1989751" y="827724"/>
                  <a:pt x="2272057" y="951694"/>
                </a:cubicBezTo>
                <a:cubicBezTo>
                  <a:pt x="2539947" y="1082892"/>
                  <a:pt x="2736694" y="1054637"/>
                  <a:pt x="3034537" y="1060470"/>
                </a:cubicBezTo>
              </a:path>
            </a:pathLst>
          </a:custGeom>
          <a:noFill/>
          <a:ln w="1905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BFE7D98-F6F4-F8C0-6FF2-7824CBB390F7}"/>
              </a:ext>
            </a:extLst>
          </p:cNvPr>
          <p:cNvSpPr/>
          <p:nvPr/>
        </p:nvSpPr>
        <p:spPr>
          <a:xfrm>
            <a:off x="481431" y="2481683"/>
            <a:ext cx="195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>
                <a:cs typeface="Times New Roman" panose="02020603050405020304" pitchFamily="18" charset="0"/>
              </a:rPr>
              <a:t>Typ I – </a:t>
            </a:r>
          </a:p>
          <a:p>
            <a:pPr algn="ctr"/>
            <a:r>
              <a:rPr lang="de-DE" dirty="0">
                <a:cs typeface="Times New Roman" panose="02020603050405020304" pitchFamily="18" charset="0"/>
              </a:rPr>
              <a:t>Wahrscheinlichkeit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D3DF114-F6BE-8567-C67F-12F03E5370F6}"/>
              </a:ext>
            </a:extLst>
          </p:cNvPr>
          <p:cNvCxnSpPr>
            <a:cxnSpLocks/>
          </p:cNvCxnSpPr>
          <p:nvPr/>
        </p:nvCxnSpPr>
        <p:spPr>
          <a:xfrm>
            <a:off x="2089558" y="3140305"/>
            <a:ext cx="387573" cy="18013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ACA1D968-9888-D96F-0732-2357E702CC82}"/>
              </a:ext>
            </a:extLst>
          </p:cNvPr>
          <p:cNvCxnSpPr>
            <a:cxnSpLocks/>
          </p:cNvCxnSpPr>
          <p:nvPr/>
        </p:nvCxnSpPr>
        <p:spPr>
          <a:xfrm>
            <a:off x="3228081" y="3685096"/>
            <a:ext cx="1213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3B18E12-A688-184C-C665-97B1702E6745}"/>
              </a:ext>
            </a:extLst>
          </p:cNvPr>
          <p:cNvSpPr/>
          <p:nvPr/>
        </p:nvSpPr>
        <p:spPr>
          <a:xfrm>
            <a:off x="5539701" y="340167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56074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561</Words>
  <Application>Microsoft Office PowerPoint</Application>
  <PresentationFormat>Bildschirmpräsentation (4:3)</PresentationFormat>
  <Paragraphs>284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</vt:lpstr>
      <vt:lpstr>10. Vorl. MU Toleranzintervalle</vt:lpstr>
      <vt:lpstr>10. Vorl. MU Toleranzintervalle</vt:lpstr>
      <vt:lpstr>10. Vorl. MU Toleranzintervalle</vt:lpstr>
      <vt:lpstr>10. Vorl. MU Toleranzintervalle</vt:lpstr>
      <vt:lpstr>10. Vorl. MU Toleranzintervalle</vt:lpstr>
      <vt:lpstr>10. Vorl. MU Toleranzintervalle</vt:lpstr>
      <vt:lpstr>Toleranzband_KonsumerRisiko.png</vt:lpstr>
      <vt:lpstr>Einzelne_Obere_Toleranz.png</vt:lpstr>
      <vt:lpstr>Einzelne_Untere_Toleranz.png</vt:lpstr>
      <vt:lpstr>Einzelne_Untere_Toleranz.png</vt:lpstr>
      <vt:lpstr>Toleranzband_Sicherheitsband.png</vt:lpstr>
      <vt:lpstr>Sicherheitsband_Ueberwachte_Annahme.png</vt:lpstr>
      <vt:lpstr>Sicherheitsband_Ueberwachte_Rückweisung.png</vt:lpstr>
      <vt:lpstr>Toleranzband_Beispiel.png</vt:lpstr>
      <vt:lpstr>Toleranzband_mit_Sicherheitsband.png</vt:lpstr>
      <vt:lpstr>10. Vorl. MU</vt:lpstr>
      <vt:lpstr>10. Vorl. 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Vorl. MU</dc:title>
  <dc:creator>Gerd Ehret</dc:creator>
  <cp:lastModifiedBy>Gerd Ehret</cp:lastModifiedBy>
  <cp:revision>28</cp:revision>
  <dcterms:created xsi:type="dcterms:W3CDTF">2020-12-29T14:13:11Z</dcterms:created>
  <dcterms:modified xsi:type="dcterms:W3CDTF">2023-12-03T10:58:37Z</dcterms:modified>
</cp:coreProperties>
</file>