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outlineView">
  <p:normalViewPr>
    <p:restoredLeft sz="34551" autoAdjust="0"/>
    <p:restoredTop sz="86398" autoAdjust="0"/>
  </p:normalViewPr>
  <p:slideViewPr>
    <p:cSldViewPr snapToObjects="1">
      <p:cViewPr varScale="1">
        <p:scale>
          <a:sx n="142" d="100"/>
          <a:sy n="142" d="100"/>
        </p:scale>
        <p:origin x="-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D307-61E4-9046-BCEE-719766925D1B}" type="datetimeFigureOut">
              <a:rPr lang="en-US" smtClean="0"/>
              <a:t>7/13/09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1FF-F95E-E047-8059-791826DE2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Using Ant to Deploy ColdFusion Application</a:t>
            </a:r>
            <a:r>
              <a:rPr lang="en-US" b="0" dirty="0" smtClean="0"/>
              <a:t>s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Avoid</a:t>
            </a:r>
            <a:r>
              <a:rPr lang="en-US" baseline="0" dirty="0" smtClean="0"/>
              <a:t> the pain of manual deployments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Who I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Doug Hughes</a:t>
            </a:r>
          </a:p>
          <a:p>
            <a:r>
              <a:rPr lang="en-US" dirty="0" smtClean="0"/>
              <a:t>President</a:t>
            </a:r>
            <a:r>
              <a:rPr lang="en-US" baseline="0" dirty="0" smtClean="0"/>
              <a:t> of Alagad</a:t>
            </a:r>
          </a:p>
          <a:p>
            <a:r>
              <a:rPr lang="en-US" baseline="0" dirty="0" smtClean="0"/>
              <a:t>Creator of Reactor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 how CF</a:t>
            </a:r>
            <a:r>
              <a:rPr lang="en-US" baseline="0" dirty="0" smtClean="0"/>
              <a:t> apps are typically deployed</a:t>
            </a:r>
          </a:p>
          <a:p>
            <a:r>
              <a:rPr lang="en-US" baseline="0" dirty="0" smtClean="0"/>
              <a:t>Discuss the pain points in this process</a:t>
            </a:r>
          </a:p>
          <a:p>
            <a:r>
              <a:rPr lang="en-US" baseline="0" dirty="0" smtClean="0"/>
              <a:t>Introduce Ant as an alternative</a:t>
            </a:r>
          </a:p>
          <a:p>
            <a:r>
              <a:rPr lang="en-US" baseline="0" dirty="0" smtClean="0"/>
              <a:t>Examples of Ant usage</a:t>
            </a:r>
          </a:p>
          <a:p>
            <a:r>
              <a:rPr lang="en-US" dirty="0" smtClean="0"/>
              <a:t>Ant Tasks</a:t>
            </a:r>
            <a:endParaRPr lang="en-US" baseline="0" dirty="0" smtClean="0"/>
          </a:p>
          <a:p>
            <a:r>
              <a:rPr lang="en-US" baseline="0" dirty="0" smtClean="0"/>
              <a:t>Discuss some of Ant’s shortcomings for ColdFusion</a:t>
            </a:r>
          </a:p>
          <a:p>
            <a:pPr lvl="0"/>
            <a:r>
              <a:rPr lang="en-US" baseline="0" dirty="0" smtClean="0"/>
              <a:t>Discuss the Ant4CF tasks</a:t>
            </a:r>
          </a:p>
          <a:p>
            <a:pPr lvl="0"/>
            <a:r>
              <a:rPr lang="en-US" dirty="0" smtClean="0"/>
              <a:t>Questions and Answers</a:t>
            </a:r>
            <a:endParaRPr lang="en-US" baseline="0" dirty="0" smtClean="0"/>
          </a:p>
          <a:p>
            <a:pPr lvl="0"/>
            <a:endParaRPr lang="en-US" baseline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Using Ant to Deploy ColdFusion Applications</vt:lpstr>
      <vt:lpstr>Who I am</vt:lpstr>
      <vt:lpstr>What to Expect</vt:lpstr>
    </vt:vector>
  </TitlesOfParts>
  <Company>Alagad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Ant to Deploy ColdFusion Applications</dc:title>
  <dc:creator>Doug Hughes</dc:creator>
  <cp:lastModifiedBy>Doug Hughes</cp:lastModifiedBy>
  <cp:revision>1</cp:revision>
  <dcterms:created xsi:type="dcterms:W3CDTF">2009-07-13T11:33:36Z</dcterms:created>
  <dcterms:modified xsi:type="dcterms:W3CDTF">2009-07-13T12:06:17Z</dcterms:modified>
</cp:coreProperties>
</file>