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png" ContentType="image/png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docProps/core.xml" ContentType="application/vnd.openxmlformats-package.core-properties+xml"/>
  <Default Extension="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66CC"/>
    <a:srgbClr val="3333CC"/>
    <a:srgbClr val="0033CC"/>
    <a:srgbClr val="FF6600"/>
    <a:srgbClr val="FF3300"/>
    <a:srgbClr val="008000"/>
    <a:srgbClr val="4D4D4D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2787"/>
    <p:restoredTop sz="83183" autoAdjust="0"/>
  </p:normalViewPr>
  <p:slideViewPr>
    <p:cSldViewPr>
      <p:cViewPr varScale="1">
        <p:scale>
          <a:sx n="132" d="100"/>
          <a:sy n="132" d="100"/>
        </p:scale>
        <p:origin x="-1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5531F-3E44-EB4B-BD64-F626A713B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we’d love to work with companies</a:t>
            </a:r>
            <a:r>
              <a:rPr lang="en-US" baseline="0" dirty="0" smtClean="0"/>
              <a:t> to help them accomplish their goals.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if anyone</a:t>
            </a:r>
            <a:r>
              <a:rPr lang="en-US" baseline="0" dirty="0" smtClean="0"/>
              <a:t> else can think of something you may need to do when deploying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</a:t>
            </a:r>
            <a:r>
              <a:rPr lang="en-US" baseline="0" dirty="0" smtClean="0"/>
              <a:t> others what they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people have processes where they take a server offline, or put up a “maintenance” message then update each server, one at a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be a very complex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this point, my “customer” will yell out to me that he needs the title changed on his site.</a:t>
            </a:r>
          </a:p>
          <a:p>
            <a:endParaRPr lang="en-US" dirty="0" smtClean="0"/>
          </a:p>
          <a:p>
            <a:r>
              <a:rPr lang="en-US" dirty="0" smtClean="0"/>
              <a:t>show the example application locally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change the title.</a:t>
            </a:r>
          </a:p>
          <a:p>
            <a:endParaRPr lang="en-US" baseline="0" dirty="0" smtClean="0"/>
          </a:p>
          <a:p>
            <a:r>
              <a:rPr lang="en-US" dirty="0" smtClean="0"/>
              <a:t>Commit</a:t>
            </a:r>
            <a:r>
              <a:rPr lang="en-US" baseline="0" dirty="0" smtClean="0"/>
              <a:t> to SVN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Export from </a:t>
            </a:r>
            <a:r>
              <a:rPr lang="en-US" baseline="0" dirty="0" err="1" smtClean="0"/>
              <a:t>svn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FTP to server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public website… (be sure to reload it!!)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 title hasn’t changed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Clear the template cache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Oh no an error!  (Talk about how this problem is very common)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Edit the exported app’s </a:t>
            </a:r>
            <a:r>
              <a:rPr lang="en-US" baseline="0" dirty="0" err="1" smtClean="0"/>
              <a:t>datasource</a:t>
            </a:r>
            <a:r>
              <a:rPr lang="en-US" baseline="0" dirty="0" smtClean="0"/>
              <a:t> configuration (cfu09ant.com) and republish and reload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 screw up talk about how easy this is to screw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will interrupt again and tell me that their website</a:t>
            </a:r>
            <a:r>
              <a:rPr lang="en-US" baseline="0" dirty="0" smtClean="0"/>
              <a:t> seems to be running slow and there’s all sorts of “garbage” at the bottom of the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I’ll look at the page and realize I forgot to turn off reloading and debugging in MG.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I’ll fix in the export and republish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209800"/>
            <a:ext cx="6019800" cy="2057400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algn="ctr">
              <a:defRPr sz="3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95800"/>
            <a:ext cx="6096000" cy="990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>
                <a:solidFill>
                  <a:srgbClr val="66CCFF"/>
                </a:solidFill>
              </a:defRPr>
            </a:lvl1pPr>
          </a:lstStyle>
          <a:p>
            <a:r>
              <a:rPr lang="en-US"/>
              <a:t>Name of presenter</a:t>
            </a:r>
          </a:p>
        </p:txBody>
      </p:sp>
      <p:sp>
        <p:nvSpPr>
          <p:cNvPr id="6154" name="Text Box 10"/>
          <p:cNvSpPr txBox="1">
            <a:spLocks noChangeArrowheads="1"/>
          </p:cNvSpPr>
          <p:nvPr userDrawn="1"/>
        </p:nvSpPr>
        <p:spPr bwMode="auto">
          <a:xfrm>
            <a:off x="685800" y="65532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 userDrawn="1"/>
        </p:nvSpPr>
        <p:spPr bwMode="auto">
          <a:xfrm>
            <a:off x="1447800" y="640080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pitchFamily="-65" charset="0"/>
              </a:rPr>
              <a:t>www.cfunited.com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1336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2484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9783" dir="3885598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4343400" y="6450013"/>
            <a:ext cx="3698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770F4D72-8B5A-8E4E-8C4E-74ACCAD30A33}" type="slidenum">
              <a:rPr lang="en-US" sz="1200" b="1">
                <a:latin typeface="Arial" pitchFamily="-65" charset="0"/>
              </a:rPr>
              <a:pPr/>
              <a:t>‹#›</a:t>
            </a:fld>
            <a:endParaRPr lang="en-US" sz="1200" b="1">
              <a:latin typeface="Arial" pitchFamily="-65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533400" y="6450013"/>
            <a:ext cx="1533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Arial" pitchFamily="-65" charset="0"/>
              </a:rPr>
              <a:t>www.cfunited.com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9pPr>
    </p:titleStyle>
    <p:bodyStyle>
      <a:lvl1pPr marL="660400" indent="-6604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alphaUcPeriod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35050" indent="-5778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409700" indent="-495300" algn="l" rtl="0" fontAlgn="base">
        <a:spcBef>
          <a:spcPct val="20000"/>
        </a:spcBef>
        <a:spcAft>
          <a:spcPct val="0"/>
        </a:spcAft>
        <a:buClr>
          <a:schemeClr val="folHlink"/>
        </a:buClr>
        <a:buAutoNum type="alphaLcParenR"/>
        <a:defRPr sz="2400">
          <a:solidFill>
            <a:srgbClr val="4D4D4D"/>
          </a:solidFill>
          <a:latin typeface="+mn-lt"/>
          <a:ea typeface="ＭＳ Ｐゴシック" pitchFamily="-65" charset="-128"/>
        </a:defRPr>
      </a:lvl3pPr>
      <a:lvl4pPr marL="17843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Char char="§"/>
        <a:defRPr sz="2000">
          <a:solidFill>
            <a:schemeClr val="bg2"/>
          </a:solidFill>
          <a:latin typeface="+mn-lt"/>
          <a:ea typeface="ＭＳ Ｐゴシック" pitchFamily="-65" charset="-128"/>
        </a:defRPr>
      </a:lvl4pPr>
      <a:lvl5pPr marL="22415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6987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31559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6131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40703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nt.apache.org/externa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Ant to Deploy ColdFusion Application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Hughes, President of Alagad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Apache product</a:t>
            </a:r>
          </a:p>
          <a:p>
            <a:r>
              <a:rPr lang="en-US" dirty="0" smtClean="0"/>
              <a:t>Primarily a Java build tool</a:t>
            </a:r>
          </a:p>
          <a:p>
            <a:r>
              <a:rPr lang="en-US" dirty="0" smtClean="0"/>
              <a:t>Build scripts written in XML</a:t>
            </a:r>
          </a:p>
          <a:p>
            <a:r>
              <a:rPr lang="en-US" dirty="0" smtClean="0"/>
              <a:t>Provides many useful features built in</a:t>
            </a:r>
          </a:p>
          <a:p>
            <a:r>
              <a:rPr lang="en-US" dirty="0" smtClean="0"/>
              <a:t>Has a large community of third-party tasks</a:t>
            </a:r>
          </a:p>
          <a:p>
            <a:r>
              <a:rPr lang="en-US" dirty="0" smtClean="0"/>
              <a:t>Free &amp; open source</a:t>
            </a:r>
          </a:p>
          <a:p>
            <a:r>
              <a:rPr lang="en-US" dirty="0" smtClean="0"/>
              <a:t>Somewhat similar in feel to CFML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7100" y="425152"/>
            <a:ext cx="13462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Ant’s core tasks - Built in, run out of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/>
          <a:lstStyle/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Ant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AntCall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AntStructure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AntVersion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Apply/</a:t>
            </a:r>
            <a:r>
              <a:rPr lang="en-US" sz="900" dirty="0" err="1" smtClean="0">
                <a:latin typeface="Arial (Body)"/>
                <a:cs typeface="Arial (Body)"/>
              </a:rPr>
              <a:t>ExecOn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Apt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Available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Basename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BuildNumber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BUnzip2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BZip2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Checksum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Chmod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Concat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Condition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Supported conditions</a:t>
            </a:r>
          </a:p>
          <a:p>
            <a:pPr>
              <a:buNone/>
            </a:pPr>
            <a:r>
              <a:rPr lang="en-US" sz="1800" b="1" dirty="0" smtClean="0">
                <a:latin typeface="Arial (Body)"/>
                <a:cs typeface="Arial (Body)"/>
              </a:rPr>
              <a:t>Copy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Copydir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Copyfile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800" b="1" dirty="0" err="1" smtClean="0">
                <a:latin typeface="Arial (Body)"/>
                <a:cs typeface="Arial (Body)"/>
              </a:rPr>
              <a:t>Cvs</a:t>
            </a:r>
            <a:endParaRPr lang="en-US" sz="1800" b="1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CvsChangeLog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CvsVersion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CVSPass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CvsTagDiff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Defaultexcludes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Delete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Deltree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Dependset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Diagnostics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Dirname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Ear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Echo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EchoXML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800" b="1" dirty="0" smtClean="0">
                <a:latin typeface="Arial (Body)"/>
                <a:cs typeface="Arial (Body)"/>
              </a:rPr>
              <a:t>Exec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Fail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Filter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FixCRLF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GenKey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800" b="1" dirty="0" smtClean="0">
                <a:latin typeface="Arial (Body)"/>
                <a:cs typeface="Arial (Body)"/>
              </a:rPr>
              <a:t>Get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GUnzip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GZip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Import</a:t>
            </a:r>
          </a:p>
          <a:p>
            <a:pPr>
              <a:buNone/>
            </a:pPr>
            <a:r>
              <a:rPr lang="en-US" sz="1800" b="1" dirty="0" smtClean="0">
                <a:latin typeface="Arial (Body)"/>
                <a:cs typeface="Arial (Body)"/>
              </a:rPr>
              <a:t>Input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Jar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Java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Javac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Javadoc/Javadoc2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Length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LoadFile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LoadProperties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LoadResource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MakeURL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800" b="1" dirty="0" smtClean="0">
                <a:latin typeface="Arial (Body)"/>
                <a:cs typeface="Arial (Body)"/>
              </a:rPr>
              <a:t>Mail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MacroDef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Manifest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ManifestClassPath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Mkdir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Move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Nice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Parallel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Patch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PathConvert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PreSetDef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Property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Record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Rename</a:t>
            </a:r>
          </a:p>
          <a:p>
            <a:pPr>
              <a:buNone/>
            </a:pPr>
            <a:r>
              <a:rPr lang="en-US" sz="1800" b="1" dirty="0" smtClean="0">
                <a:latin typeface="Arial (Body)"/>
                <a:cs typeface="Arial (Body)"/>
              </a:rPr>
              <a:t>Replace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ResourceCount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Retry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Rmic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Sequential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SignJar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Sleep</a:t>
            </a:r>
          </a:p>
          <a:p>
            <a:pPr>
              <a:buNone/>
            </a:pPr>
            <a:r>
              <a:rPr lang="en-US" sz="1800" b="1" dirty="0" err="1" smtClean="0">
                <a:latin typeface="Arial (Body)"/>
                <a:cs typeface="Arial (Body)"/>
              </a:rPr>
              <a:t>Sql</a:t>
            </a:r>
            <a:endParaRPr lang="en-US" sz="1800" b="1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000" dirty="0" err="1" smtClean="0">
                <a:latin typeface="Arial (Body)"/>
                <a:cs typeface="Arial (Body)"/>
              </a:rPr>
              <a:t>S</a:t>
            </a:r>
            <a:r>
              <a:rPr lang="en-US" sz="900" dirty="0" err="1" smtClean="0">
                <a:latin typeface="Arial (Body)"/>
                <a:cs typeface="Arial (Body)"/>
              </a:rPr>
              <a:t>ubant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Sync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Tar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Taskdef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Tempfile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Touch</a:t>
            </a: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Truncate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TStamp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Typedef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Unjar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Untar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Unwar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Unzip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Uptodate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Waitfor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WhichResource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War</a:t>
            </a:r>
          </a:p>
          <a:p>
            <a:pPr>
              <a:buNone/>
            </a:pPr>
            <a:r>
              <a:rPr lang="en-US" sz="900" dirty="0" err="1" smtClean="0">
                <a:latin typeface="Arial (Body)"/>
                <a:cs typeface="Arial (Body)"/>
              </a:rPr>
              <a:t>XmlProperty</a:t>
            </a:r>
            <a:endParaRPr lang="en-US" sz="9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900" dirty="0" smtClean="0">
                <a:latin typeface="Arial (Body)"/>
                <a:cs typeface="Arial (Body)"/>
              </a:rPr>
              <a:t>XSLT/Style</a:t>
            </a:r>
          </a:p>
          <a:p>
            <a:pPr>
              <a:buNone/>
            </a:pPr>
            <a:r>
              <a:rPr lang="en-US" sz="1800" b="1" dirty="0" smtClean="0">
                <a:latin typeface="Arial (Body)"/>
                <a:cs typeface="Arial (Body)"/>
              </a:rPr>
              <a:t>Zip</a:t>
            </a:r>
            <a:endParaRPr lang="en-US" sz="1800" b="1" dirty="0">
              <a:latin typeface="Arial (Body)"/>
              <a:cs typeface="Arial (Body)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7531100" y="1524000"/>
            <a:ext cx="16129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Ant’s optional tasks – Depend on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/>
          <a:lstStyle/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.NET Tasks</a:t>
            </a: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ANTLR</a:t>
            </a: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Attrib</a:t>
            </a: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Cab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Chgrp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Chown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Clearcase</a:t>
            </a:r>
            <a:r>
              <a:rPr lang="en-US" sz="1200" dirty="0" smtClean="0">
                <a:latin typeface="Arial (Body)"/>
                <a:cs typeface="Arial (Body)"/>
              </a:rPr>
              <a:t> Tasks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Continuus</a:t>
            </a:r>
            <a:r>
              <a:rPr lang="en-US" sz="1200" dirty="0" smtClean="0">
                <a:latin typeface="Arial (Body)"/>
                <a:cs typeface="Arial (Body)"/>
              </a:rPr>
              <a:t>/Synergy Tasks</a:t>
            </a: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Depend</a:t>
            </a: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EJB Tasks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Echoproperties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2000" b="1" dirty="0" smtClean="0">
                <a:latin typeface="Arial (Body)"/>
                <a:cs typeface="Arial (Body)"/>
              </a:rPr>
              <a:t>FTP</a:t>
            </a: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Image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Jarlib</a:t>
            </a:r>
            <a:r>
              <a:rPr lang="en-US" sz="1200" dirty="0" smtClean="0">
                <a:latin typeface="Arial (Body)"/>
                <a:cs typeface="Arial (Body)"/>
              </a:rPr>
              <a:t>-available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Jarlib</a:t>
            </a:r>
            <a:r>
              <a:rPr lang="en-US" sz="1200" dirty="0" smtClean="0">
                <a:latin typeface="Arial (Body)"/>
                <a:cs typeface="Arial (Body)"/>
              </a:rPr>
              <a:t>-display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Jarlib</a:t>
            </a:r>
            <a:r>
              <a:rPr lang="en-US" sz="1200" dirty="0" smtClean="0">
                <a:latin typeface="Arial (Body)"/>
                <a:cs typeface="Arial (Body)"/>
              </a:rPr>
              <a:t>-manifest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Jarlib</a:t>
            </a:r>
            <a:r>
              <a:rPr lang="en-US" sz="1200" dirty="0" smtClean="0">
                <a:latin typeface="Arial (Body)"/>
                <a:cs typeface="Arial (Body)"/>
              </a:rPr>
              <a:t>-resolve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JavaCC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Javah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JspC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JDepend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JJDoc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JJTree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Jlink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JUnit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JUnitReport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MimeMail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Native2Ascii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NetRexxC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Perforce Tasks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PropertyFile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Pvcs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RenameExtensions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ReplaceRegExp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RExec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Rpm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SchemaValidate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Scp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Script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Scriptdef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ServerDeploy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Setproxy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Sound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SourceOffSite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Splash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Sshexec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Starteam</a:t>
            </a:r>
            <a:r>
              <a:rPr lang="en-US" sz="1200" dirty="0" smtClean="0">
                <a:latin typeface="Arial (Body)"/>
                <a:cs typeface="Arial (Body)"/>
              </a:rPr>
              <a:t> Tasks</a:t>
            </a: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Stylebook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Symlink</a:t>
            </a:r>
            <a:endParaRPr lang="en-US" sz="1200" dirty="0" smtClean="0">
              <a:latin typeface="Arial (Body)"/>
              <a:cs typeface="Arial (Body)"/>
            </a:endParaRP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Telnet</a:t>
            </a: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Translate</a:t>
            </a:r>
          </a:p>
          <a:p>
            <a:pPr>
              <a:buNone/>
            </a:pPr>
            <a:r>
              <a:rPr lang="en-US" sz="1200" dirty="0" smtClean="0">
                <a:latin typeface="Arial (Body)"/>
                <a:cs typeface="Arial (Body)"/>
              </a:rPr>
              <a:t>VSS Tasks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Weblogic</a:t>
            </a:r>
            <a:r>
              <a:rPr lang="en-US" sz="1200" dirty="0" smtClean="0">
                <a:latin typeface="Arial (Body)"/>
                <a:cs typeface="Arial (Body)"/>
              </a:rPr>
              <a:t> JSP Compiler</a:t>
            </a:r>
          </a:p>
          <a:p>
            <a:pPr>
              <a:buNone/>
            </a:pPr>
            <a:r>
              <a:rPr lang="en-US" sz="1200" dirty="0" err="1" smtClean="0">
                <a:latin typeface="Arial (Body)"/>
                <a:cs typeface="Arial (Body)"/>
              </a:rPr>
              <a:t>XmlValidate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5766" y="2032007"/>
            <a:ext cx="15748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a wealth of third party </a:t>
            </a:r>
            <a:r>
              <a:rPr lang="en-US" dirty="0"/>
              <a:t>A</a:t>
            </a:r>
            <a:r>
              <a:rPr lang="en-US" dirty="0" smtClean="0"/>
              <a:t>nt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XmlTask</a:t>
            </a:r>
            <a:endParaRPr lang="en-US" dirty="0" smtClean="0"/>
          </a:p>
          <a:p>
            <a:r>
              <a:rPr lang="en-US" dirty="0" smtClean="0"/>
              <a:t>Flex Ant Tasks</a:t>
            </a:r>
          </a:p>
          <a:p>
            <a:r>
              <a:rPr lang="en-US" dirty="0" smtClean="0"/>
              <a:t>Ant4CF </a:t>
            </a:r>
          </a:p>
          <a:p>
            <a:r>
              <a:rPr lang="en-US" dirty="0" smtClean="0"/>
              <a:t>Integration with Eclipse and other </a:t>
            </a:r>
            <a:r>
              <a:rPr lang="en-US" dirty="0" err="1" smtClean="0"/>
              <a:t>IDEs</a:t>
            </a:r>
            <a:endParaRPr lang="en-US" dirty="0" smtClean="0"/>
          </a:p>
          <a:p>
            <a:r>
              <a:rPr lang="en-US" dirty="0" smtClean="0"/>
              <a:t>Much, much more…</a:t>
            </a:r>
          </a:p>
          <a:p>
            <a:pPr lvl="1"/>
            <a:r>
              <a:rPr lang="en-US" dirty="0" smtClean="0">
                <a:hlinkClick r:id="rId3"/>
              </a:rPr>
              <a:t>http://ant.apache.org/external.html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4200" y="1295400"/>
            <a:ext cx="1872747" cy="18727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Introductions…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364271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Doug…</a:t>
            </a:r>
          </a:p>
          <a:p>
            <a:pPr lvl="2">
              <a:buNone/>
            </a:pPr>
            <a:r>
              <a:rPr lang="en-US" dirty="0" smtClean="0"/>
              <a:t>… has many years of experience building and deploying ColdFusion Applications</a:t>
            </a:r>
          </a:p>
          <a:p>
            <a:pPr lvl="2">
              <a:buNone/>
            </a:pPr>
            <a:r>
              <a:rPr lang="en-US" dirty="0" smtClean="0"/>
              <a:t>… is president of Alagad</a:t>
            </a:r>
          </a:p>
          <a:p>
            <a:pPr>
              <a:buNone/>
            </a:pPr>
            <a:r>
              <a:rPr lang="en-US" dirty="0" smtClean="0"/>
              <a:t>Alagad…</a:t>
            </a:r>
          </a:p>
          <a:p>
            <a:pPr lvl="2">
              <a:buNone/>
            </a:pPr>
            <a:r>
              <a:rPr lang="en-US" dirty="0" smtClean="0"/>
              <a:t>… is a small consulting company</a:t>
            </a:r>
          </a:p>
          <a:p>
            <a:pPr lvl="2">
              <a:buNone/>
            </a:pPr>
            <a:r>
              <a:rPr lang="en-US" dirty="0" smtClean="0"/>
              <a:t>… specializes in creating large, complex web applications</a:t>
            </a:r>
          </a:p>
          <a:p>
            <a:pPr lvl="2">
              <a:buNone/>
            </a:pPr>
            <a:r>
              <a:rPr lang="en-US" dirty="0" smtClean="0"/>
              <a:t>… employs many of the finest ColdFusion Developers</a:t>
            </a:r>
            <a:endParaRPr lang="en-US" dirty="0"/>
          </a:p>
        </p:txBody>
      </p:sp>
      <p:pic>
        <p:nvPicPr>
          <p:cNvPr id="5" name="Picture 4" descr="AlagadLogos_VERTICAL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1400" y="381000"/>
            <a:ext cx="104838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“Deployment”?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steps required to move an application to a new environment.  </a:t>
            </a:r>
          </a:p>
          <a:p>
            <a:pPr lvl="1"/>
            <a:r>
              <a:rPr lang="en-US" dirty="0" smtClean="0"/>
              <a:t>Copying files to servers</a:t>
            </a:r>
          </a:p>
          <a:p>
            <a:pPr lvl="1"/>
            <a:r>
              <a:rPr lang="en-US" dirty="0" smtClean="0"/>
              <a:t>Updating databases</a:t>
            </a:r>
          </a:p>
          <a:p>
            <a:pPr lvl="1"/>
            <a:r>
              <a:rPr lang="en-US" dirty="0" smtClean="0"/>
              <a:t>Changing software configuration</a:t>
            </a:r>
          </a:p>
          <a:p>
            <a:pPr lvl="1"/>
            <a:r>
              <a:rPr lang="en-US" dirty="0" smtClean="0"/>
              <a:t>Changing server configuration</a:t>
            </a:r>
          </a:p>
          <a:p>
            <a:pPr lvl="1"/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i="1" dirty="0" smtClean="0"/>
              <a:t>you </a:t>
            </a:r>
            <a:r>
              <a:rPr lang="en-US" dirty="0" smtClean="0"/>
              <a:t>deploy applications?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files from SVN</a:t>
            </a:r>
          </a:p>
          <a:p>
            <a:r>
              <a:rPr lang="en-US" dirty="0" smtClean="0"/>
              <a:t>Update configuration</a:t>
            </a:r>
          </a:p>
          <a:p>
            <a:r>
              <a:rPr lang="en-US" dirty="0" smtClean="0"/>
              <a:t>Send to </a:t>
            </a:r>
            <a:r>
              <a:rPr lang="en-US" dirty="0" err="1" smtClean="0"/>
              <a:t>server(s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Insure required components exist</a:t>
            </a:r>
          </a:p>
          <a:p>
            <a:pPr lvl="1"/>
            <a:r>
              <a:rPr lang="en-US" dirty="0" smtClean="0"/>
              <a:t>Frameworks, mappings, etc…</a:t>
            </a:r>
          </a:p>
          <a:p>
            <a:r>
              <a:rPr lang="en-US" dirty="0" smtClean="0"/>
              <a:t>Update database for changes</a:t>
            </a:r>
          </a:p>
          <a:p>
            <a:r>
              <a:rPr lang="en-US" dirty="0" smtClean="0"/>
              <a:t>Clear trusted cache</a:t>
            </a:r>
          </a:p>
          <a:p>
            <a:r>
              <a:rPr lang="en-US" dirty="0" smtClean="0"/>
              <a:t>Reload application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often do you screw up this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often do you screw up this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know about you… but I think most people screw this up a lot!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are fallible</a:t>
            </a:r>
          </a:p>
          <a:p>
            <a:r>
              <a:rPr lang="en-US" dirty="0" smtClean="0"/>
              <a:t>The process is complex</a:t>
            </a:r>
          </a:p>
          <a:p>
            <a:r>
              <a:rPr lang="en-US" dirty="0" smtClean="0"/>
              <a:t>Many details to remember</a:t>
            </a:r>
          </a:p>
          <a:p>
            <a:r>
              <a:rPr lang="en-US" dirty="0" smtClean="0"/>
              <a:t>The process is completely manual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between staging and production</a:t>
            </a:r>
          </a:p>
          <a:p>
            <a:r>
              <a:rPr lang="en-US" dirty="0" smtClean="0"/>
              <a:t>Even simply deployments can take several minutes to do manually</a:t>
            </a:r>
          </a:p>
          <a:p>
            <a:r>
              <a:rPr lang="en-US" dirty="0" smtClean="0"/>
              <a:t>What if you have multiple production servers?</a:t>
            </a:r>
          </a:p>
          <a:p>
            <a:pPr lvl="1"/>
            <a:r>
              <a:rPr lang="en-US" dirty="0" smtClean="0"/>
              <a:t>Messing up something on only on server can create hard to catch problems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human’s ability to screw up</a:t>
            </a:r>
          </a:p>
          <a:p>
            <a:r>
              <a:rPr lang="en-US" dirty="0" smtClean="0"/>
              <a:t>Automate the process!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33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ADAA"/>
      </a:accent5>
      <a:accent6>
        <a:srgbClr val="E70000"/>
      </a:accent6>
      <a:hlink>
        <a:srgbClr val="008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760</Words>
  <Application>Microsoft PowerPoint</Application>
  <PresentationFormat>On-screen Show (4:3)</PresentationFormat>
  <Paragraphs>249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Wingdings</vt:lpstr>
      <vt:lpstr>Default Design</vt:lpstr>
      <vt:lpstr>Using Ant to Deploy ColdFusion Application</vt:lpstr>
      <vt:lpstr>Introductions…</vt:lpstr>
      <vt:lpstr>What is “Deployment”?</vt:lpstr>
      <vt:lpstr>How do you deploy applications?</vt:lpstr>
      <vt:lpstr>How often do you screw up this process?</vt:lpstr>
      <vt:lpstr>How often do you screw up this process?</vt:lpstr>
      <vt:lpstr>What went wrong?</vt:lpstr>
      <vt:lpstr>Other things to consider</vt:lpstr>
      <vt:lpstr>What can we do about this?</vt:lpstr>
      <vt:lpstr>Introducing Ant</vt:lpstr>
      <vt:lpstr>Ant’s core tasks - Built in, run out of the box</vt:lpstr>
      <vt:lpstr>Ant’s optional tasks – Depend on 3rd party libs</vt:lpstr>
      <vt:lpstr>There is a wealth of third party Ant support</vt:lpstr>
    </vt:vector>
  </TitlesOfParts>
  <Company>Teratech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</dc:creator>
  <cp:lastModifiedBy>Doug Hughes</cp:lastModifiedBy>
  <cp:revision>58</cp:revision>
  <dcterms:created xsi:type="dcterms:W3CDTF">2009-07-16T15:27:22Z</dcterms:created>
  <dcterms:modified xsi:type="dcterms:W3CDTF">2009-07-17T17:29:18Z</dcterms:modified>
</cp:coreProperties>
</file>