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CC"/>
    <a:srgbClr val="3333CC"/>
    <a:srgbClr val="0033CC"/>
    <a:srgbClr val="FF6600"/>
    <a:srgbClr val="FF3300"/>
    <a:srgbClr val="008000"/>
    <a:srgbClr val="4D4D4D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2787"/>
    <p:restoredTop sz="61964" autoAdjust="0"/>
  </p:normalViewPr>
  <p:slideViewPr>
    <p:cSldViewPr>
      <p:cViewPr varScale="1">
        <p:scale>
          <a:sx n="97" d="100"/>
          <a:sy n="97" d="100"/>
        </p:scale>
        <p:origin x="-2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5531F-3E44-EB4B-BD64-F626A713B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we’d love to work with companies</a:t>
            </a:r>
            <a:r>
              <a:rPr lang="en-US" baseline="0" dirty="0" smtClean="0"/>
              <a:t> to help them accomplish their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if anyone</a:t>
            </a:r>
            <a:r>
              <a:rPr lang="en-US" baseline="0" dirty="0" smtClean="0"/>
              <a:t> else can think of something you may need to do when deploying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</a:t>
            </a:r>
            <a:r>
              <a:rPr lang="en-US" baseline="0" dirty="0" smtClean="0"/>
              <a:t> others what they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people have processes where they take a server offline, or put up a “maintenance” message then update each server, one at a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be a very complex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this point, my “customer” will yell out to me that he needs the title changed on his site.</a:t>
            </a:r>
          </a:p>
          <a:p>
            <a:endParaRPr lang="en-US" dirty="0" smtClean="0"/>
          </a:p>
          <a:p>
            <a:r>
              <a:rPr lang="en-US" dirty="0" smtClean="0"/>
              <a:t>show the example application locally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change the title.</a:t>
            </a:r>
          </a:p>
          <a:p>
            <a:endParaRPr lang="en-US" baseline="0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to SVN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Export from </a:t>
            </a:r>
            <a:r>
              <a:rPr lang="en-US" baseline="0" dirty="0" err="1" smtClean="0"/>
              <a:t>svn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FTP to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public website…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Oh no an error!  (Talk about how this problem is very common)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Edit the exported app’s </a:t>
            </a:r>
            <a:r>
              <a:rPr lang="en-US" baseline="0" dirty="0" err="1" smtClean="0"/>
              <a:t>datasource</a:t>
            </a:r>
            <a:r>
              <a:rPr lang="en-US" baseline="0" dirty="0" smtClean="0"/>
              <a:t> configuration (cfu09ant.com) and republish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screw up talk about how easy this is to </a:t>
            </a:r>
            <a:r>
              <a:rPr lang="en-US" baseline="0" smtClean="0"/>
              <a:t>screw up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531F-3E44-EB4B-BD64-F626A713B4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20574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algn="ctr">
              <a:defRPr sz="3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95800"/>
            <a:ext cx="6096000" cy="990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>
                <a:solidFill>
                  <a:srgbClr val="66CCFF"/>
                </a:solidFill>
              </a:defRPr>
            </a:lvl1pPr>
          </a:lstStyle>
          <a:p>
            <a:r>
              <a:rPr lang="en-US"/>
              <a:t>Name of presenter</a:t>
            </a:r>
          </a:p>
        </p:txBody>
      </p:sp>
      <p:sp>
        <p:nvSpPr>
          <p:cNvPr id="6154" name="Text Box 10"/>
          <p:cNvSpPr txBox="1">
            <a:spLocks noChangeArrowheads="1"/>
          </p:cNvSpPr>
          <p:nvPr userDrawn="1"/>
        </p:nvSpPr>
        <p:spPr bwMode="auto">
          <a:xfrm>
            <a:off x="685800" y="6553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 userDrawn="1"/>
        </p:nvSpPr>
        <p:spPr bwMode="auto">
          <a:xfrm>
            <a:off x="1447800" y="640080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pitchFamily="-65" charset="0"/>
              </a:rPr>
              <a:t>www.cfunited.com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1336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2484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9783" dir="3885598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4343400" y="6450013"/>
            <a:ext cx="369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770F4D72-8B5A-8E4E-8C4E-74ACCAD30A33}" type="slidenum">
              <a:rPr lang="en-US" sz="1200" b="1">
                <a:latin typeface="Arial" pitchFamily="-65" charset="0"/>
              </a:rPr>
              <a:pPr/>
              <a:t>‹#›</a:t>
            </a:fld>
            <a:endParaRPr lang="en-US" sz="1200" b="1">
              <a:latin typeface="Arial" pitchFamily="-65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33400" y="6450013"/>
            <a:ext cx="1533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Arial" pitchFamily="-65" charset="0"/>
              </a:rPr>
              <a:t>www.cfunited.com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33333"/>
          </a:solidFill>
          <a:effectLst>
            <a:outerShdw blurRad="38100" dist="38100" dir="2700000" algn="tl">
              <a:srgbClr val="DDDDDD"/>
            </a:outerShdw>
          </a:effectLst>
          <a:latin typeface="Arial" pitchFamily="-65" charset="0"/>
        </a:defRPr>
      </a:lvl9pPr>
    </p:titleStyle>
    <p:bodyStyle>
      <a:lvl1pPr marL="660400" indent="-6604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alphaUcPeriod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5778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409700" indent="-495300" algn="l" rtl="0" fontAlgn="base">
        <a:spcBef>
          <a:spcPct val="20000"/>
        </a:spcBef>
        <a:spcAft>
          <a:spcPct val="0"/>
        </a:spcAft>
        <a:buClr>
          <a:schemeClr val="folHlink"/>
        </a:buClr>
        <a:buAutoNum type="alphaLcParenR"/>
        <a:defRPr sz="2400">
          <a:solidFill>
            <a:srgbClr val="4D4D4D"/>
          </a:solidFill>
          <a:latin typeface="+mn-lt"/>
          <a:ea typeface="ＭＳ Ｐゴシック" pitchFamily="-65" charset="-128"/>
        </a:defRPr>
      </a:lvl3pPr>
      <a:lvl4pPr marL="17843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Char char="§"/>
        <a:defRPr sz="2000">
          <a:solidFill>
            <a:schemeClr val="bg2"/>
          </a:solidFill>
          <a:latin typeface="+mn-lt"/>
          <a:ea typeface="ＭＳ Ｐゴシック" pitchFamily="-65" charset="-128"/>
        </a:defRPr>
      </a:lvl4pPr>
      <a:lvl5pPr marL="22415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6987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31559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6131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4070350" indent="-412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-65" charset="2"/>
        <a:buAutoNum type="romanLcPeriod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Ant to Deploy ColdFusion Application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Hughes, President of Alagad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Introductions…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36427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Doug…</a:t>
            </a:r>
          </a:p>
          <a:p>
            <a:pPr lvl="2">
              <a:buNone/>
            </a:pPr>
            <a:r>
              <a:rPr lang="en-US" dirty="0" smtClean="0"/>
              <a:t>… has many years of experience building and deploying ColdFusion Applications</a:t>
            </a:r>
          </a:p>
          <a:p>
            <a:pPr lvl="2">
              <a:buNone/>
            </a:pPr>
            <a:r>
              <a:rPr lang="en-US" dirty="0" smtClean="0"/>
              <a:t>… is president of Alagad</a:t>
            </a:r>
          </a:p>
          <a:p>
            <a:pPr>
              <a:buNone/>
            </a:pPr>
            <a:r>
              <a:rPr lang="en-US" dirty="0" smtClean="0"/>
              <a:t>Alagad…</a:t>
            </a:r>
          </a:p>
          <a:p>
            <a:pPr lvl="2">
              <a:buNone/>
            </a:pPr>
            <a:r>
              <a:rPr lang="en-US" dirty="0" smtClean="0"/>
              <a:t>… is a small consulting company</a:t>
            </a:r>
          </a:p>
          <a:p>
            <a:pPr lvl="2">
              <a:buNone/>
            </a:pPr>
            <a:r>
              <a:rPr lang="en-US" dirty="0" smtClean="0"/>
              <a:t>… specializes in creating large, complex web applications</a:t>
            </a:r>
          </a:p>
          <a:p>
            <a:pPr lvl="2">
              <a:buNone/>
            </a:pPr>
            <a:r>
              <a:rPr lang="en-US" dirty="0" smtClean="0"/>
              <a:t>… employs many of the finest ColdFusion Developers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“Deployment”?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steps required to move an application to a new environment.  </a:t>
            </a:r>
          </a:p>
          <a:p>
            <a:pPr lvl="1"/>
            <a:r>
              <a:rPr lang="en-US" dirty="0" smtClean="0"/>
              <a:t>Copying files to servers</a:t>
            </a:r>
          </a:p>
          <a:p>
            <a:pPr lvl="1"/>
            <a:r>
              <a:rPr lang="en-US" dirty="0" smtClean="0"/>
              <a:t>Updating databases</a:t>
            </a:r>
          </a:p>
          <a:p>
            <a:pPr lvl="1"/>
            <a:r>
              <a:rPr lang="en-US" dirty="0" smtClean="0"/>
              <a:t>Changing software configuration</a:t>
            </a:r>
          </a:p>
          <a:p>
            <a:pPr lvl="1"/>
            <a:r>
              <a:rPr lang="en-US" dirty="0" smtClean="0"/>
              <a:t>Changing server configuration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deploy 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files from SVN</a:t>
            </a:r>
          </a:p>
          <a:p>
            <a:r>
              <a:rPr lang="en-US" dirty="0" smtClean="0"/>
              <a:t>Update configuration</a:t>
            </a:r>
          </a:p>
          <a:p>
            <a:r>
              <a:rPr lang="en-US" dirty="0" smtClean="0"/>
              <a:t>Send to </a:t>
            </a:r>
            <a:r>
              <a:rPr lang="en-US" dirty="0" err="1" smtClean="0"/>
              <a:t>server(s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Insure required components exist</a:t>
            </a:r>
          </a:p>
          <a:p>
            <a:pPr lvl="1"/>
            <a:r>
              <a:rPr lang="en-US" dirty="0" smtClean="0"/>
              <a:t>Frameworks, mappings, etc…</a:t>
            </a:r>
          </a:p>
          <a:p>
            <a:r>
              <a:rPr lang="en-US" dirty="0" smtClean="0"/>
              <a:t>Update database for changes</a:t>
            </a:r>
          </a:p>
          <a:p>
            <a:r>
              <a:rPr lang="en-US" dirty="0" smtClean="0"/>
              <a:t>Clear trusted cache</a:t>
            </a:r>
          </a:p>
          <a:p>
            <a:r>
              <a:rPr lang="en-US" dirty="0" smtClean="0"/>
              <a:t>Reload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often do you screw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33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ADAA"/>
      </a:accent5>
      <a:accent6>
        <a:srgbClr val="E70000"/>
      </a:accent6>
      <a:hlink>
        <a:srgbClr val="008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300</Words>
  <Application>Microsoft PowerPoint</Application>
  <PresentationFormat>On-screen Show (4:3)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</vt:lpstr>
      <vt:lpstr>Default Design</vt:lpstr>
      <vt:lpstr>Using Ant to Deploy ColdFusion Application</vt:lpstr>
      <vt:lpstr>Introductions…</vt:lpstr>
      <vt:lpstr>What is “Deployment”?</vt:lpstr>
      <vt:lpstr>How do you deploy applications?</vt:lpstr>
      <vt:lpstr>How often do you screw up?</vt:lpstr>
    </vt:vector>
  </TitlesOfParts>
  <Company>Teratech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</dc:creator>
  <cp:lastModifiedBy>Doug Hughes</cp:lastModifiedBy>
  <cp:revision>31</cp:revision>
  <dcterms:created xsi:type="dcterms:W3CDTF">2009-07-16T15:27:22Z</dcterms:created>
  <dcterms:modified xsi:type="dcterms:W3CDTF">2009-07-16T17:15:53Z</dcterms:modified>
</cp:coreProperties>
</file>