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73518" y="697584"/>
            <a:ext cx="70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MVC Flow with Call to External Services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5911684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5751946" y="235130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7949450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6761667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6753808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6741242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6771091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5292647" y="336468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2149311" y="2168164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79201C-BA8E-45B8-9E19-E80C86249E80}"/>
              </a:ext>
            </a:extLst>
          </p:cNvPr>
          <p:cNvSpPr/>
          <p:nvPr/>
        </p:nvSpPr>
        <p:spPr>
          <a:xfrm>
            <a:off x="3063713" y="267720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61E5F5-F41F-46CD-98A9-05184F4E8388}"/>
              </a:ext>
            </a:extLst>
          </p:cNvPr>
          <p:cNvSpPr/>
          <p:nvPr/>
        </p:nvSpPr>
        <p:spPr>
          <a:xfrm>
            <a:off x="3744019" y="3489485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ACA4D-8352-47E7-BDA7-43EF9CEA8BBF}"/>
              </a:ext>
            </a:extLst>
          </p:cNvPr>
          <p:cNvSpPr/>
          <p:nvPr/>
        </p:nvSpPr>
        <p:spPr>
          <a:xfrm>
            <a:off x="2254573" y="345177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C0D870-C752-4562-A0CD-B0089F3365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9745" y="1849977"/>
            <a:ext cx="381676" cy="2212187"/>
          </a:xfrm>
          <a:prstGeom prst="curvedConnector3">
            <a:avLst>
              <a:gd name="adj1" fmla="val -8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E8E78F8-A561-4352-8002-287546C6CDF7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4306489" y="2977738"/>
            <a:ext cx="1605195" cy="461885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FC0BD8E-DCBC-4394-9449-FF167AC1A930}"/>
              </a:ext>
            </a:extLst>
          </p:cNvPr>
          <p:cNvCxnSpPr>
            <a:cxnSpLocks/>
            <a:stCxn id="53" idx="3"/>
            <a:endCxn id="52" idx="3"/>
          </p:cNvCxnSpPr>
          <p:nvPr/>
        </p:nvCxnSpPr>
        <p:spPr>
          <a:xfrm rot="16200000" flipH="1">
            <a:off x="3162443" y="3238945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0106ACE-A215-44C5-BA79-F4ABA5F1478B}"/>
              </a:ext>
            </a:extLst>
          </p:cNvPr>
          <p:cNvCxnSpPr>
            <a:cxnSpLocks/>
            <a:stCxn id="53" idx="1"/>
            <a:endCxn id="2" idx="2"/>
          </p:cNvCxnSpPr>
          <p:nvPr/>
        </p:nvCxnSpPr>
        <p:spPr>
          <a:xfrm rot="5400000" flipH="1" flipV="1">
            <a:off x="2469112" y="2945200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6498A70-CD0B-4165-9BDF-19F41BC35134}"/>
              </a:ext>
            </a:extLst>
          </p:cNvPr>
          <p:cNvSpPr txBox="1"/>
          <p:nvPr/>
        </p:nvSpPr>
        <p:spPr>
          <a:xfrm>
            <a:off x="2832249" y="4291754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5AF86F-E743-41B6-815A-CAA09553AD1D}"/>
              </a:ext>
            </a:extLst>
          </p:cNvPr>
          <p:cNvSpPr txBox="1"/>
          <p:nvPr/>
        </p:nvSpPr>
        <p:spPr>
          <a:xfrm>
            <a:off x="2107963" y="2791220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emit event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32AE63-0410-4AD2-89ED-7D85B73AE4D6}"/>
              </a:ext>
            </a:extLst>
          </p:cNvPr>
          <p:cNvSpPr txBox="1"/>
          <p:nvPr/>
        </p:nvSpPr>
        <p:spPr>
          <a:xfrm>
            <a:off x="3701089" y="324694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B9DA05B-8D35-43C4-B33C-84C210DD8520}"/>
              </a:ext>
            </a:extLst>
          </p:cNvPr>
          <p:cNvCxnSpPr>
            <a:cxnSpLocks/>
            <a:stCxn id="52" idx="0"/>
            <a:endCxn id="2" idx="5"/>
          </p:cNvCxnSpPr>
          <p:nvPr/>
        </p:nvCxnSpPr>
        <p:spPr>
          <a:xfrm rot="16200000" flipV="1">
            <a:off x="4095328" y="3219406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A02D30-DF9D-40CF-90C5-012C137280ED}"/>
              </a:ext>
            </a:extLst>
          </p:cNvPr>
          <p:cNvSpPr/>
          <p:nvPr/>
        </p:nvSpPr>
        <p:spPr>
          <a:xfrm>
            <a:off x="1480008" y="1659118"/>
            <a:ext cx="9030879" cy="4279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697584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MVC Flow without Call to External Services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9E23E-812F-4B1E-92E7-A452B665163B}"/>
              </a:ext>
            </a:extLst>
          </p:cNvPr>
          <p:cNvSpPr/>
          <p:nvPr/>
        </p:nvSpPr>
        <p:spPr>
          <a:xfrm>
            <a:off x="2599911" y="2903455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3A857-79A5-49C1-B05B-321468752FCE}"/>
              </a:ext>
            </a:extLst>
          </p:cNvPr>
          <p:cNvSpPr/>
          <p:nvPr/>
        </p:nvSpPr>
        <p:spPr>
          <a:xfrm>
            <a:off x="3514313" y="341249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B62623-1369-49B9-896D-7B7A35950DC7}"/>
              </a:ext>
            </a:extLst>
          </p:cNvPr>
          <p:cNvSpPr/>
          <p:nvPr/>
        </p:nvSpPr>
        <p:spPr>
          <a:xfrm>
            <a:off x="4194619" y="4224776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E920B3-5C1A-4511-AE30-F9B9E9E512F1}"/>
              </a:ext>
            </a:extLst>
          </p:cNvPr>
          <p:cNvSpPr/>
          <p:nvPr/>
        </p:nvSpPr>
        <p:spPr>
          <a:xfrm>
            <a:off x="2705173" y="418706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8ECB163-FA90-4A9A-B431-DF56AF44C4F4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 rot="16200000" flipH="1">
            <a:off x="3613043" y="3974236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91CB32-A135-4C51-BC82-ECE5A29F6353}"/>
              </a:ext>
            </a:extLst>
          </p:cNvPr>
          <p:cNvCxnSpPr>
            <a:cxnSpLocks/>
            <a:stCxn id="29" idx="1"/>
            <a:endCxn id="26" idx="2"/>
          </p:cNvCxnSpPr>
          <p:nvPr/>
        </p:nvCxnSpPr>
        <p:spPr>
          <a:xfrm rot="5400000" flipH="1" flipV="1">
            <a:off x="2919712" y="3680491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FB3C5-738B-4894-BEB8-D9B943B49361}"/>
              </a:ext>
            </a:extLst>
          </p:cNvPr>
          <p:cNvSpPr txBox="1"/>
          <p:nvPr/>
        </p:nvSpPr>
        <p:spPr>
          <a:xfrm>
            <a:off x="3282849" y="502704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FE80-D744-44FC-A9A0-380A4AE847EF}"/>
              </a:ext>
            </a:extLst>
          </p:cNvPr>
          <p:cNvSpPr txBox="1"/>
          <p:nvPr/>
        </p:nvSpPr>
        <p:spPr>
          <a:xfrm>
            <a:off x="2558563" y="3526511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A5A3-9A55-4739-8322-20E03CB4B192}"/>
              </a:ext>
            </a:extLst>
          </p:cNvPr>
          <p:cNvSpPr txBox="1"/>
          <p:nvPr/>
        </p:nvSpPr>
        <p:spPr>
          <a:xfrm>
            <a:off x="4151689" y="3982238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8926CC-9BC5-40B5-A8EC-9DF2980BC007}"/>
              </a:ext>
            </a:extLst>
          </p:cNvPr>
          <p:cNvCxnSpPr>
            <a:cxnSpLocks/>
            <a:stCxn id="27" idx="0"/>
            <a:endCxn id="26" idx="5"/>
          </p:cNvCxnSpPr>
          <p:nvPr/>
        </p:nvCxnSpPr>
        <p:spPr>
          <a:xfrm rot="16200000" flipV="1">
            <a:off x="4545928" y="3954697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C6E972-ECCA-47B2-9E32-126FCDA62EB2}"/>
              </a:ext>
            </a:extLst>
          </p:cNvPr>
          <p:cNvSpPr/>
          <p:nvPr/>
        </p:nvSpPr>
        <p:spPr>
          <a:xfrm>
            <a:off x="6607873" y="2923877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A983E-863C-4602-ACF8-68365D0783A3}"/>
              </a:ext>
            </a:extLst>
          </p:cNvPr>
          <p:cNvSpPr/>
          <p:nvPr/>
        </p:nvSpPr>
        <p:spPr>
          <a:xfrm>
            <a:off x="7522275" y="343292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98C845-0B1E-4604-B6CA-5A82BC98639E}"/>
              </a:ext>
            </a:extLst>
          </p:cNvPr>
          <p:cNvSpPr/>
          <p:nvPr/>
        </p:nvSpPr>
        <p:spPr>
          <a:xfrm>
            <a:off x="8202581" y="424519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CD12BF-3619-4DB5-9E5B-14D13A4F8B74}"/>
              </a:ext>
            </a:extLst>
          </p:cNvPr>
          <p:cNvSpPr/>
          <p:nvPr/>
        </p:nvSpPr>
        <p:spPr>
          <a:xfrm>
            <a:off x="6713135" y="420749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FB6957C-3AFE-4D72-9720-7C119E0E5A80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rot="16200000" flipH="1">
            <a:off x="7621005" y="3994658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62F48FA-B417-4B49-9D74-A7E47EDA3EF4}"/>
              </a:ext>
            </a:extLst>
          </p:cNvPr>
          <p:cNvCxnSpPr>
            <a:cxnSpLocks/>
            <a:stCxn id="40" idx="1"/>
            <a:endCxn id="38" idx="2"/>
          </p:cNvCxnSpPr>
          <p:nvPr/>
        </p:nvCxnSpPr>
        <p:spPr>
          <a:xfrm rot="5400000" flipH="1" flipV="1">
            <a:off x="6927674" y="3700913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E53353-C61E-4EB3-A2D0-F2DD4C1BFFB8}"/>
              </a:ext>
            </a:extLst>
          </p:cNvPr>
          <p:cNvSpPr txBox="1"/>
          <p:nvPr/>
        </p:nvSpPr>
        <p:spPr>
          <a:xfrm>
            <a:off x="7290811" y="504746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975EE-B8B7-408F-971B-A9B1C307FD1B}"/>
              </a:ext>
            </a:extLst>
          </p:cNvPr>
          <p:cNvSpPr txBox="1"/>
          <p:nvPr/>
        </p:nvSpPr>
        <p:spPr>
          <a:xfrm>
            <a:off x="6566525" y="3546933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491AB-2B9A-41B4-AD17-723F57EFE8BF}"/>
              </a:ext>
            </a:extLst>
          </p:cNvPr>
          <p:cNvSpPr txBox="1"/>
          <p:nvPr/>
        </p:nvSpPr>
        <p:spPr>
          <a:xfrm>
            <a:off x="8159651" y="4002660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E53C7EA-2EE5-4A41-98D3-2F6FA6336D82}"/>
              </a:ext>
            </a:extLst>
          </p:cNvPr>
          <p:cNvCxnSpPr>
            <a:cxnSpLocks/>
            <a:stCxn id="39" idx="0"/>
            <a:endCxn id="38" idx="5"/>
          </p:cNvCxnSpPr>
          <p:nvPr/>
        </p:nvCxnSpPr>
        <p:spPr>
          <a:xfrm rot="16200000" flipV="1">
            <a:off x="8553890" y="3975119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439E4-D1B5-435B-8788-19F1544E135B}"/>
              </a:ext>
            </a:extLst>
          </p:cNvPr>
          <p:cNvSpPr/>
          <p:nvPr/>
        </p:nvSpPr>
        <p:spPr>
          <a:xfrm>
            <a:off x="3947949" y="1932495"/>
            <a:ext cx="3782030" cy="6711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 (Component)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26E65A9-0EDE-4204-83D9-E1A23078A7E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rot="5400000" flipH="1" flipV="1">
            <a:off x="4797187" y="1861679"/>
            <a:ext cx="299775" cy="1783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171DA0-3E89-4D60-88B6-BC6B1DD5084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38964" y="2603680"/>
            <a:ext cx="2224183" cy="32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B29F3-A11A-4237-9509-FC702954454F}"/>
              </a:ext>
            </a:extLst>
          </p:cNvPr>
          <p:cNvSpPr txBox="1"/>
          <p:nvPr/>
        </p:nvSpPr>
        <p:spPr>
          <a:xfrm>
            <a:off x="3427405" y="2613680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008E50-239A-47FD-8346-890475DD19BF}"/>
              </a:ext>
            </a:extLst>
          </p:cNvPr>
          <p:cNvSpPr txBox="1"/>
          <p:nvPr/>
        </p:nvSpPr>
        <p:spPr>
          <a:xfrm>
            <a:off x="7774732" y="2558693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B417F7-0DAE-49F1-9B49-E9B249E2EB63}"/>
              </a:ext>
            </a:extLst>
          </p:cNvPr>
          <p:cNvSpPr/>
          <p:nvPr/>
        </p:nvSpPr>
        <p:spPr>
          <a:xfrm>
            <a:off x="2599911" y="2488675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A71CB2-7622-48E8-B400-D932CD3D8545}"/>
              </a:ext>
            </a:extLst>
          </p:cNvPr>
          <p:cNvSpPr/>
          <p:nvPr/>
        </p:nvSpPr>
        <p:spPr>
          <a:xfrm>
            <a:off x="3514313" y="299771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FE2C1-D8AE-4BDD-BEDA-1128A531ADDA}"/>
              </a:ext>
            </a:extLst>
          </p:cNvPr>
          <p:cNvSpPr/>
          <p:nvPr/>
        </p:nvSpPr>
        <p:spPr>
          <a:xfrm>
            <a:off x="4194619" y="3809996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79798-CA05-4849-AA7F-BA1B0E92EF2A}"/>
              </a:ext>
            </a:extLst>
          </p:cNvPr>
          <p:cNvSpPr/>
          <p:nvPr/>
        </p:nvSpPr>
        <p:spPr>
          <a:xfrm>
            <a:off x="2705173" y="377228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1C94CD2-341B-442D-90B8-9B17E07685B9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3613043" y="3559456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C0ABF4-3BC0-40FF-B271-D88B427AFC6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5400000" flipH="1" flipV="1">
            <a:off x="2919712" y="3265711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47E-52AE-42CE-9B1B-7D78F4A8EDA4}"/>
              </a:ext>
            </a:extLst>
          </p:cNvPr>
          <p:cNvSpPr txBox="1"/>
          <p:nvPr/>
        </p:nvSpPr>
        <p:spPr>
          <a:xfrm>
            <a:off x="3282849" y="461226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D9000-2CC6-47AE-9CA1-40EE1869F797}"/>
              </a:ext>
            </a:extLst>
          </p:cNvPr>
          <p:cNvSpPr txBox="1"/>
          <p:nvPr/>
        </p:nvSpPr>
        <p:spPr>
          <a:xfrm>
            <a:off x="2558563" y="3111731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80FE8-EC79-4518-97A5-A057E57FD61E}"/>
              </a:ext>
            </a:extLst>
          </p:cNvPr>
          <p:cNvSpPr txBox="1"/>
          <p:nvPr/>
        </p:nvSpPr>
        <p:spPr>
          <a:xfrm>
            <a:off x="4151689" y="3567458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34EE56F-9559-4EC7-9E1F-03FF6842F64B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>
          <a:xfrm rot="16200000" flipV="1">
            <a:off x="4545928" y="3539917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DC0D57-ED37-4049-8EA2-8119E3D7A1E7}"/>
              </a:ext>
            </a:extLst>
          </p:cNvPr>
          <p:cNvSpPr/>
          <p:nvPr/>
        </p:nvSpPr>
        <p:spPr>
          <a:xfrm>
            <a:off x="6607873" y="2509097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C32A26-B409-40D7-A6DC-3E34BEC55825}"/>
              </a:ext>
            </a:extLst>
          </p:cNvPr>
          <p:cNvSpPr/>
          <p:nvPr/>
        </p:nvSpPr>
        <p:spPr>
          <a:xfrm>
            <a:off x="7522275" y="301814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5D470F-5121-4619-A119-38016E1020ED}"/>
              </a:ext>
            </a:extLst>
          </p:cNvPr>
          <p:cNvSpPr/>
          <p:nvPr/>
        </p:nvSpPr>
        <p:spPr>
          <a:xfrm>
            <a:off x="8202581" y="383041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565DFE-CCEE-470E-86E8-C02D74CE0BF7}"/>
              </a:ext>
            </a:extLst>
          </p:cNvPr>
          <p:cNvSpPr/>
          <p:nvPr/>
        </p:nvSpPr>
        <p:spPr>
          <a:xfrm>
            <a:off x="6713135" y="379271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B4282B-A2D8-4C53-B02B-72AE020BB769}"/>
              </a:ext>
            </a:extLst>
          </p:cNvPr>
          <p:cNvCxnSpPr>
            <a:cxnSpLocks/>
            <a:stCxn id="16" idx="3"/>
            <a:endCxn id="15" idx="3"/>
          </p:cNvCxnSpPr>
          <p:nvPr/>
        </p:nvCxnSpPr>
        <p:spPr>
          <a:xfrm rot="16200000" flipH="1">
            <a:off x="7621005" y="3579878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D33C945-A569-4685-B3F6-363DB68DA663}"/>
              </a:ext>
            </a:extLst>
          </p:cNvPr>
          <p:cNvCxnSpPr>
            <a:cxnSpLocks/>
            <a:stCxn id="16" idx="1"/>
            <a:endCxn id="14" idx="2"/>
          </p:cNvCxnSpPr>
          <p:nvPr/>
        </p:nvCxnSpPr>
        <p:spPr>
          <a:xfrm rot="5400000" flipH="1" flipV="1">
            <a:off x="6927674" y="3286133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8158D-9A37-4268-BC4D-852719FA66EB}"/>
              </a:ext>
            </a:extLst>
          </p:cNvPr>
          <p:cNvSpPr txBox="1"/>
          <p:nvPr/>
        </p:nvSpPr>
        <p:spPr>
          <a:xfrm>
            <a:off x="7290811" y="463268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03864-CED9-4824-B7D5-1CF5F9FC8E79}"/>
              </a:ext>
            </a:extLst>
          </p:cNvPr>
          <p:cNvSpPr txBox="1"/>
          <p:nvPr/>
        </p:nvSpPr>
        <p:spPr>
          <a:xfrm>
            <a:off x="6566525" y="3132153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43C45-069A-40F3-8C10-1C6620A82FD6}"/>
              </a:ext>
            </a:extLst>
          </p:cNvPr>
          <p:cNvSpPr txBox="1"/>
          <p:nvPr/>
        </p:nvSpPr>
        <p:spPr>
          <a:xfrm>
            <a:off x="8159651" y="3587880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03B8BF0-0C62-482D-8F07-4918902B04EF}"/>
              </a:ext>
            </a:extLst>
          </p:cNvPr>
          <p:cNvCxnSpPr>
            <a:cxnSpLocks/>
            <a:stCxn id="15" idx="0"/>
            <a:endCxn id="14" idx="5"/>
          </p:cNvCxnSpPr>
          <p:nvPr/>
        </p:nvCxnSpPr>
        <p:spPr>
          <a:xfrm rot="16200000" flipV="1">
            <a:off x="8553890" y="3560339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C067A9-22EB-4A18-BA6B-BE1F0B320039}"/>
              </a:ext>
            </a:extLst>
          </p:cNvPr>
          <p:cNvCxnSpPr/>
          <p:nvPr/>
        </p:nvCxnSpPr>
        <p:spPr>
          <a:xfrm>
            <a:off x="5510458" y="3409152"/>
            <a:ext cx="109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492F05-C650-4638-94E5-DDFC82810061}"/>
              </a:ext>
            </a:extLst>
          </p:cNvPr>
          <p:cNvCxnSpPr>
            <a:cxnSpLocks/>
          </p:cNvCxnSpPr>
          <p:nvPr/>
        </p:nvCxnSpPr>
        <p:spPr>
          <a:xfrm flipH="1">
            <a:off x="5510458" y="3919087"/>
            <a:ext cx="1129614" cy="102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2E4A2C-1553-4252-884C-BD0F748AECA6}"/>
              </a:ext>
            </a:extLst>
          </p:cNvPr>
          <p:cNvSpPr txBox="1"/>
          <p:nvPr/>
        </p:nvSpPr>
        <p:spPr>
          <a:xfrm>
            <a:off x="5925508" y="3160435"/>
            <a:ext cx="42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44528-6435-4099-BC25-6121D0A47C71}"/>
              </a:ext>
            </a:extLst>
          </p:cNvPr>
          <p:cNvSpPr txBox="1"/>
          <p:nvPr/>
        </p:nvSpPr>
        <p:spPr>
          <a:xfrm>
            <a:off x="5878378" y="3678908"/>
            <a:ext cx="5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582917-C819-4D5B-80E3-D306C789E081}"/>
              </a:ext>
            </a:extLst>
          </p:cNvPr>
          <p:cNvSpPr txBox="1"/>
          <p:nvPr/>
        </p:nvSpPr>
        <p:spPr>
          <a:xfrm>
            <a:off x="2992894" y="1102937"/>
            <a:ext cx="603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 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094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A02D30-DF9D-40CF-90C5-012C137280ED}"/>
              </a:ext>
            </a:extLst>
          </p:cNvPr>
          <p:cNvSpPr/>
          <p:nvPr/>
        </p:nvSpPr>
        <p:spPr>
          <a:xfrm>
            <a:off x="1480008" y="1659118"/>
            <a:ext cx="9030879" cy="4279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68683" y="637040"/>
            <a:ext cx="662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Component Communication via Parent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9E23E-812F-4B1E-92E7-A452B665163B}"/>
              </a:ext>
            </a:extLst>
          </p:cNvPr>
          <p:cNvSpPr/>
          <p:nvPr/>
        </p:nvSpPr>
        <p:spPr>
          <a:xfrm>
            <a:off x="2599911" y="2903455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3A857-79A5-49C1-B05B-321468752FCE}"/>
              </a:ext>
            </a:extLst>
          </p:cNvPr>
          <p:cNvSpPr/>
          <p:nvPr/>
        </p:nvSpPr>
        <p:spPr>
          <a:xfrm>
            <a:off x="3514313" y="341249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B62623-1369-49B9-896D-7B7A35950DC7}"/>
              </a:ext>
            </a:extLst>
          </p:cNvPr>
          <p:cNvSpPr/>
          <p:nvPr/>
        </p:nvSpPr>
        <p:spPr>
          <a:xfrm>
            <a:off x="4194619" y="4224776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E920B3-5C1A-4511-AE30-F9B9E9E512F1}"/>
              </a:ext>
            </a:extLst>
          </p:cNvPr>
          <p:cNvSpPr/>
          <p:nvPr/>
        </p:nvSpPr>
        <p:spPr>
          <a:xfrm>
            <a:off x="2705173" y="4187069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8ECB163-FA90-4A9A-B431-DF56AF44C4F4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 rot="16200000" flipH="1">
            <a:off x="3613043" y="3974236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91CB32-A135-4C51-BC82-ECE5A29F6353}"/>
              </a:ext>
            </a:extLst>
          </p:cNvPr>
          <p:cNvCxnSpPr>
            <a:cxnSpLocks/>
            <a:stCxn id="29" idx="1"/>
            <a:endCxn id="26" idx="2"/>
          </p:cNvCxnSpPr>
          <p:nvPr/>
        </p:nvCxnSpPr>
        <p:spPr>
          <a:xfrm rot="5400000" flipH="1" flipV="1">
            <a:off x="2919712" y="3680491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3FB3C5-738B-4894-BEB8-D9B943B49361}"/>
              </a:ext>
            </a:extLst>
          </p:cNvPr>
          <p:cNvSpPr txBox="1"/>
          <p:nvPr/>
        </p:nvSpPr>
        <p:spPr>
          <a:xfrm>
            <a:off x="3282849" y="502704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FE80-D744-44FC-A9A0-380A4AE847EF}"/>
              </a:ext>
            </a:extLst>
          </p:cNvPr>
          <p:cNvSpPr txBox="1"/>
          <p:nvPr/>
        </p:nvSpPr>
        <p:spPr>
          <a:xfrm>
            <a:off x="2558563" y="3526511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A5A3-9A55-4739-8322-20E03CB4B192}"/>
              </a:ext>
            </a:extLst>
          </p:cNvPr>
          <p:cNvSpPr txBox="1"/>
          <p:nvPr/>
        </p:nvSpPr>
        <p:spPr>
          <a:xfrm>
            <a:off x="4151689" y="3982238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8926CC-9BC5-40B5-A8EC-9DF2980BC007}"/>
              </a:ext>
            </a:extLst>
          </p:cNvPr>
          <p:cNvCxnSpPr>
            <a:cxnSpLocks/>
            <a:stCxn id="27" idx="0"/>
            <a:endCxn id="26" idx="5"/>
          </p:cNvCxnSpPr>
          <p:nvPr/>
        </p:nvCxnSpPr>
        <p:spPr>
          <a:xfrm rot="16200000" flipV="1">
            <a:off x="4545928" y="3954697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C6E972-ECCA-47B2-9E32-126FCDA62EB2}"/>
              </a:ext>
            </a:extLst>
          </p:cNvPr>
          <p:cNvSpPr/>
          <p:nvPr/>
        </p:nvSpPr>
        <p:spPr>
          <a:xfrm>
            <a:off x="6607873" y="2923877"/>
            <a:ext cx="2910547" cy="26395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A983E-863C-4602-ACF8-68365D0783A3}"/>
              </a:ext>
            </a:extLst>
          </p:cNvPr>
          <p:cNvSpPr/>
          <p:nvPr/>
        </p:nvSpPr>
        <p:spPr>
          <a:xfrm>
            <a:off x="7522275" y="343292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98C845-0B1E-4604-B6CA-5A82BC98639E}"/>
              </a:ext>
            </a:extLst>
          </p:cNvPr>
          <p:cNvSpPr/>
          <p:nvPr/>
        </p:nvSpPr>
        <p:spPr>
          <a:xfrm>
            <a:off x="8202581" y="4245198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CD12BF-3619-4DB5-9E5B-14D13A4F8B74}"/>
              </a:ext>
            </a:extLst>
          </p:cNvPr>
          <p:cNvSpPr/>
          <p:nvPr/>
        </p:nvSpPr>
        <p:spPr>
          <a:xfrm>
            <a:off x="6713135" y="4207491"/>
            <a:ext cx="1242776" cy="6010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FB6957C-3AFE-4D72-9720-7C119E0E5A80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rot="16200000" flipH="1">
            <a:off x="7621005" y="3994658"/>
            <a:ext cx="37707" cy="1489446"/>
          </a:xfrm>
          <a:prstGeom prst="curvedConnector3">
            <a:avLst>
              <a:gd name="adj1" fmla="val 93969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62F48FA-B417-4B49-9D74-A7E47EDA3EF4}"/>
              </a:ext>
            </a:extLst>
          </p:cNvPr>
          <p:cNvCxnSpPr>
            <a:cxnSpLocks/>
            <a:stCxn id="40" idx="1"/>
            <a:endCxn id="38" idx="2"/>
          </p:cNvCxnSpPr>
          <p:nvPr/>
        </p:nvCxnSpPr>
        <p:spPr>
          <a:xfrm rot="5400000" flipH="1" flipV="1">
            <a:off x="6927674" y="3700913"/>
            <a:ext cx="562063" cy="627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E53353-C61E-4EB3-A2D0-F2DD4C1BFFB8}"/>
              </a:ext>
            </a:extLst>
          </p:cNvPr>
          <p:cNvSpPr txBox="1"/>
          <p:nvPr/>
        </p:nvSpPr>
        <p:spPr>
          <a:xfrm>
            <a:off x="7290811" y="5047467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975EE-B8B7-408F-971B-A9B1C307FD1B}"/>
              </a:ext>
            </a:extLst>
          </p:cNvPr>
          <p:cNvSpPr txBox="1"/>
          <p:nvPr/>
        </p:nvSpPr>
        <p:spPr>
          <a:xfrm>
            <a:off x="6566525" y="3546933"/>
            <a:ext cx="8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491AB-2B9A-41B4-AD17-723F57EFE8BF}"/>
              </a:ext>
            </a:extLst>
          </p:cNvPr>
          <p:cNvSpPr txBox="1"/>
          <p:nvPr/>
        </p:nvSpPr>
        <p:spPr>
          <a:xfrm>
            <a:off x="8159651" y="4002660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E53C7EA-2EE5-4A41-98D3-2F6FA6336D82}"/>
              </a:ext>
            </a:extLst>
          </p:cNvPr>
          <p:cNvCxnSpPr>
            <a:cxnSpLocks/>
            <a:stCxn id="39" idx="0"/>
            <a:endCxn id="38" idx="5"/>
          </p:cNvCxnSpPr>
          <p:nvPr/>
        </p:nvCxnSpPr>
        <p:spPr>
          <a:xfrm rot="16200000" flipV="1">
            <a:off x="8553890" y="3975119"/>
            <a:ext cx="299240" cy="240918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439E4-D1B5-435B-8788-19F1544E135B}"/>
              </a:ext>
            </a:extLst>
          </p:cNvPr>
          <p:cNvSpPr/>
          <p:nvPr/>
        </p:nvSpPr>
        <p:spPr>
          <a:xfrm>
            <a:off x="3947949" y="1932495"/>
            <a:ext cx="3782030" cy="6711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Parent (Component)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26E65A9-0EDE-4204-83D9-E1A23078A7E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rot="5400000" flipH="1" flipV="1">
            <a:off x="4797187" y="1861679"/>
            <a:ext cx="299775" cy="1783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171DA0-3E89-4D60-88B6-BC6B1DD5084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38964" y="2603680"/>
            <a:ext cx="2224183" cy="32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B29F3-A11A-4237-9509-FC702954454F}"/>
              </a:ext>
            </a:extLst>
          </p:cNvPr>
          <p:cNvSpPr txBox="1"/>
          <p:nvPr/>
        </p:nvSpPr>
        <p:spPr>
          <a:xfrm>
            <a:off x="3427405" y="2613680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008E50-239A-47FD-8346-890475DD19BF}"/>
              </a:ext>
            </a:extLst>
          </p:cNvPr>
          <p:cNvSpPr txBox="1"/>
          <p:nvPr/>
        </p:nvSpPr>
        <p:spPr>
          <a:xfrm>
            <a:off x="7774732" y="2558693"/>
            <a:ext cx="8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310488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637040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1:</a:t>
            </a:r>
          </a:p>
          <a:p>
            <a:pPr algn="ctr"/>
            <a:r>
              <a:rPr lang="en-US" sz="3200" dirty="0"/>
              <a:t>Component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PageBase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doTransaction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LoginComponent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DetailsComponent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SummaryComponent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getViewModel()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637040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2:</a:t>
            </a:r>
          </a:p>
          <a:p>
            <a:pPr algn="ctr"/>
            <a:r>
              <a:rPr lang="en-US" sz="3200" dirty="0"/>
              <a:t>Controller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EventHandler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executeSubmit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LoginController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DetailsController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SummaryController</a:t>
              </a:r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onSubmitSuccess</a:t>
              </a:r>
              <a:r>
                <a:rPr lang="en-US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F65C9-B586-4DAF-AF46-19FC5C2FF4CD}"/>
              </a:ext>
            </a:extLst>
          </p:cNvPr>
          <p:cNvSpPr txBox="1"/>
          <p:nvPr/>
        </p:nvSpPr>
        <p:spPr>
          <a:xfrm>
            <a:off x="2568683" y="637040"/>
            <a:ext cx="6623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Template Method Pattern 3:</a:t>
            </a:r>
          </a:p>
          <a:p>
            <a:pPr algn="ctr"/>
            <a:r>
              <a:rPr lang="en-US" sz="3200" dirty="0"/>
              <a:t>View-Model Hierarchy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F5049-3625-4FC2-B259-5854AC6026AD}"/>
              </a:ext>
            </a:extLst>
          </p:cNvPr>
          <p:cNvGrpSpPr/>
          <p:nvPr/>
        </p:nvGrpSpPr>
        <p:grpSpPr>
          <a:xfrm>
            <a:off x="4534293" y="2467935"/>
            <a:ext cx="3120272" cy="869151"/>
            <a:chOff x="4534293" y="2194559"/>
            <a:chExt cx="3120272" cy="8691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4DB178-DFD0-4B81-A02D-A4B147D52951}"/>
                </a:ext>
              </a:extLst>
            </p:cNvPr>
            <p:cNvSpPr/>
            <p:nvPr/>
          </p:nvSpPr>
          <p:spPr>
            <a:xfrm>
              <a:off x="4534293" y="2194559"/>
              <a:ext cx="3120272" cy="8691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ViewModelBase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updateI18n()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E927AE-15EC-474C-8ACA-F1523FC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181A0-12AE-4BDF-8FF5-A8BB1A0F8E83}"/>
              </a:ext>
            </a:extLst>
          </p:cNvPr>
          <p:cNvGrpSpPr/>
          <p:nvPr/>
        </p:nvGrpSpPr>
        <p:grpSpPr>
          <a:xfrm>
            <a:off x="4535863" y="4326591"/>
            <a:ext cx="3120272" cy="650762"/>
            <a:chOff x="4534293" y="2194560"/>
            <a:chExt cx="3120272" cy="65076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938073-7972-4915-A95B-C9D63E41A1DA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LoginViewModel</a:t>
              </a:r>
            </a:p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EBB95-D994-4637-AF06-490041FF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F0262-6624-4504-80C0-772F7572EFD1}"/>
              </a:ext>
            </a:extLst>
          </p:cNvPr>
          <p:cNvGrpSpPr/>
          <p:nvPr/>
        </p:nvGrpSpPr>
        <p:grpSpPr>
          <a:xfrm>
            <a:off x="7968794" y="4328159"/>
            <a:ext cx="3120272" cy="650762"/>
            <a:chOff x="4534293" y="2194560"/>
            <a:chExt cx="3120272" cy="65076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E063744-099E-4373-94AB-CCBA6E27E275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AccountDetailsViewModel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C4D597-2118-4229-A684-F32E95922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FFAB-E657-46AC-B01A-3B9389E3827C}"/>
              </a:ext>
            </a:extLst>
          </p:cNvPr>
          <p:cNvGrpSpPr/>
          <p:nvPr/>
        </p:nvGrpSpPr>
        <p:grpSpPr>
          <a:xfrm>
            <a:off x="1134359" y="4328161"/>
            <a:ext cx="3120272" cy="650762"/>
            <a:chOff x="4534293" y="2194560"/>
            <a:chExt cx="3120272" cy="6507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E62F374-5C19-401D-B687-DD9661B398B1}"/>
                </a:ext>
              </a:extLst>
            </p:cNvPr>
            <p:cNvSpPr/>
            <p:nvPr/>
          </p:nvSpPr>
          <p:spPr>
            <a:xfrm>
              <a:off x="4534293" y="2194560"/>
              <a:ext cx="3120272" cy="650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AccountSummaryViewModel</a:t>
              </a:r>
            </a:p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F0E10D-4F19-4C6C-BEB7-5A0A75D0B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34293" y="2534865"/>
              <a:ext cx="31202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09E250-F7F2-48BE-A276-2167F83344F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6094429" y="3337086"/>
            <a:ext cx="1570" cy="9895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6FFC6-911C-45D6-B679-5A72FD10E1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694495" y="3337086"/>
            <a:ext cx="1934066" cy="991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7E65E2-13CC-45C5-8647-AB7504E04FA0}"/>
              </a:ext>
            </a:extLst>
          </p:cNvPr>
          <p:cNvCxnSpPr>
            <a:cxnSpLocks/>
          </p:cNvCxnSpPr>
          <p:nvPr/>
        </p:nvCxnSpPr>
        <p:spPr>
          <a:xfrm flipH="1" flipV="1">
            <a:off x="7563441" y="3337086"/>
            <a:ext cx="2004766" cy="9895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155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46</cp:revision>
  <dcterms:created xsi:type="dcterms:W3CDTF">2020-03-26T16:47:53Z</dcterms:created>
  <dcterms:modified xsi:type="dcterms:W3CDTF">2020-03-29T20:15:05Z</dcterms:modified>
</cp:coreProperties>
</file>