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80B8-5F8E-4C43-9253-A10432BB6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76D5D-70C7-4E4D-8920-7BB9FCF8B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CA6B3-317B-44F9-9987-FC9A492D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4363A-DA18-480A-8AB2-220D9C5A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977EA-7FEA-4D7C-BCD4-362C1ED6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4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61C1-077D-497C-9099-409FE810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B1FC1-3D7D-42A6-B4E0-23C39E4A3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9EB9E-72D3-4710-ACAD-67973644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B5E0C-9BFF-403A-A94F-6624B2DA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86AB6-5D35-4D1A-A5E8-E1BC3C2E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1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1715D-1AF6-40F2-A514-5269ECB2D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6279E-3C2C-4991-AC48-6693A2F25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A8A38-0456-4255-94CC-7DB3C975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11E3C-B21C-410D-982E-6D354928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813DF-8CC2-4B9A-99A0-27D95439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7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4FA6-B3B4-41EA-8A1C-E0B62308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726BC-0423-4C9E-BA2A-9F9884370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A501-EF94-4BB5-A8CA-7E4CEEA1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85348-816F-4D15-B3E8-1B3685AC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09C67-4588-4762-A13E-98C914AF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1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9FAA-EDB7-4ADD-BC60-E35A863E4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5451-BBD4-4DEC-A87B-7E349380D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51FD5-DD1A-433F-AC00-5E59F2BE1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9A3EA-E4B1-404D-B954-19B6FF52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60FDF-F91A-4155-AA87-D4E1A4E4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24C7-19D0-4B2D-8BE0-6B8D8204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34BDE-6D8A-4B37-8DF9-36FC56407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6294F-539E-4623-B58A-DF7523819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BE17F-F752-49A1-97B4-186EA8DC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BDC02-4538-4632-87BC-702D17FE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47B54-9E15-4598-8DE5-20C096F6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3052-0AD0-4903-9451-6AFA0A58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504E0-D732-45C9-ADB5-967E21A2C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F1A84-0C9D-4D3C-8E94-1B1EA7ABD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A7A19-2862-45F4-AE03-BD5FBA036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7834E-E668-4B93-8E77-DBD786BCB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B742EF-5FBC-4168-A6A1-6CBDE863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3410A1-1553-4900-9FE2-333FA8D2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7024A-CBE1-47F2-9E0E-2BE3A005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8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8A26-70EB-4E63-ABED-629800D5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2F66D-6B78-4D41-B7F8-873E752A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F55C0-0A5F-420F-8EBE-E073A036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9DEFA-3F2C-4690-A33C-C17C8E85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0D4DC-F3CE-4157-8AB7-EF280308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EACB1-585D-449D-A0AB-E6FB68B6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3D2CC-0FA9-4B75-8658-EF51EB73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9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3885-37CC-4A19-85BF-DAEE063F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4AEE-7E78-4983-AD2C-B465E92A7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03023-BEE0-48CC-BE2D-5FCBD8C11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AE751-1C8C-44F7-9EA7-30D64832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6EBFA-BFC8-4C13-9D8B-2870BB0D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40540-1E2D-436F-92AB-60BFDB36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18F0-1D84-4625-90EC-9ACAD2DB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92D23-EF66-4BF9-9127-598F84FF2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1EE55-322F-4D76-846A-A58937BB8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67EE7-9B1F-428B-BD5E-AA0246B4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B2ECA-FD23-4798-8CE3-70D97792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797BA-D8B7-4E42-B091-27D79C39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FB88B-32D2-467F-9BDE-C66095D6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0A2BD-B652-4EC5-9FC2-1F60D6449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9EF24-CF83-4236-9BA2-4E384283D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8618B-6391-465C-8128-22C529F752F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CD525-C627-40AB-AE2C-7BB3070B9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65013-C190-40C4-AB16-C80366214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C5CE4FF-A088-434D-979C-543F64C510FD}"/>
              </a:ext>
            </a:extLst>
          </p:cNvPr>
          <p:cNvSpPr/>
          <p:nvPr/>
        </p:nvSpPr>
        <p:spPr>
          <a:xfrm>
            <a:off x="4464682" y="3917130"/>
            <a:ext cx="1324418" cy="9162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/>
                </a:solidFill>
                <a:latin typeface="+mj-lt"/>
              </a:rPr>
              <a:t>Store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048DC4E-C60D-4B97-8269-78DE79A9150C}"/>
              </a:ext>
            </a:extLst>
          </p:cNvPr>
          <p:cNvSpPr/>
          <p:nvPr/>
        </p:nvSpPr>
        <p:spPr>
          <a:xfrm>
            <a:off x="2620652" y="1893141"/>
            <a:ext cx="3384222" cy="3186259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078AB1-78BA-41E3-960E-8844E0CDE496}"/>
              </a:ext>
            </a:extLst>
          </p:cNvPr>
          <p:cNvSpPr/>
          <p:nvPr/>
        </p:nvSpPr>
        <p:spPr>
          <a:xfrm>
            <a:off x="1056864" y="3314941"/>
            <a:ext cx="1356395" cy="35986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Component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B886C9-3A94-4F17-B2F2-BB580C2E81C8}"/>
              </a:ext>
            </a:extLst>
          </p:cNvPr>
          <p:cNvSpPr/>
          <p:nvPr/>
        </p:nvSpPr>
        <p:spPr>
          <a:xfrm>
            <a:off x="2924941" y="2451267"/>
            <a:ext cx="921191" cy="422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Action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DA8B31-A1C2-4DB7-A9C5-1F5AABF52D16}"/>
              </a:ext>
            </a:extLst>
          </p:cNvPr>
          <p:cNvSpPr/>
          <p:nvPr/>
        </p:nvSpPr>
        <p:spPr>
          <a:xfrm>
            <a:off x="2888808" y="4272213"/>
            <a:ext cx="921191" cy="422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Selector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818294-72C4-4812-9F14-277AD32DA1A1}"/>
              </a:ext>
            </a:extLst>
          </p:cNvPr>
          <p:cNvSpPr/>
          <p:nvPr/>
        </p:nvSpPr>
        <p:spPr>
          <a:xfrm>
            <a:off x="4661048" y="2462262"/>
            <a:ext cx="921191" cy="422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Effect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4102AD-229B-4E6A-A8E7-C3DC7968F67B}"/>
              </a:ext>
            </a:extLst>
          </p:cNvPr>
          <p:cNvSpPr/>
          <p:nvPr/>
        </p:nvSpPr>
        <p:spPr>
          <a:xfrm>
            <a:off x="4653193" y="3236831"/>
            <a:ext cx="921191" cy="422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Reducer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7DE63F-0C6F-490B-A92F-782CA2552CAB}"/>
              </a:ext>
            </a:extLst>
          </p:cNvPr>
          <p:cNvSpPr/>
          <p:nvPr/>
        </p:nvSpPr>
        <p:spPr>
          <a:xfrm>
            <a:off x="4653189" y="4264356"/>
            <a:ext cx="921191" cy="422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BD732-FE4B-49ED-8E10-82621033032A}"/>
              </a:ext>
            </a:extLst>
          </p:cNvPr>
          <p:cNvSpPr txBox="1"/>
          <p:nvPr/>
        </p:nvSpPr>
        <p:spPr>
          <a:xfrm>
            <a:off x="2573518" y="697584"/>
            <a:ext cx="7016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Redux Flow with Call to External Services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14943F-F81A-4918-9AB5-AEE8D17E7DBC}"/>
              </a:ext>
            </a:extLst>
          </p:cNvPr>
          <p:cNvSpPr/>
          <p:nvPr/>
        </p:nvSpPr>
        <p:spPr>
          <a:xfrm>
            <a:off x="6312316" y="2121322"/>
            <a:ext cx="748363" cy="11009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Request Interceptor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EC78559-D3C3-4BC2-B566-4286DE851534}"/>
              </a:ext>
            </a:extLst>
          </p:cNvPr>
          <p:cNvSpPr/>
          <p:nvPr/>
        </p:nvSpPr>
        <p:spPr>
          <a:xfrm>
            <a:off x="6312315" y="3732338"/>
            <a:ext cx="748363" cy="11009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Response Interceptor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119280-5FE8-4FA5-B259-DB71EE037F55}"/>
              </a:ext>
            </a:extLst>
          </p:cNvPr>
          <p:cNvSpPr/>
          <p:nvPr/>
        </p:nvSpPr>
        <p:spPr>
          <a:xfrm>
            <a:off x="7478091" y="3146907"/>
            <a:ext cx="849983" cy="585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Service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E4B2E45-7C24-4AA5-86E0-06C4C539FD8D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003730" y="2393731"/>
            <a:ext cx="652543" cy="1189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C1D172E-0A5D-410D-9B4E-5D8C5D693DCC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6200000" flipH="1">
            <a:off x="1907667" y="3502202"/>
            <a:ext cx="808537" cy="11537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365E3C9-ACCF-409D-A7C9-A159FB026926}"/>
              </a:ext>
            </a:extLst>
          </p:cNvPr>
          <p:cNvSpPr txBox="1"/>
          <p:nvPr/>
        </p:nvSpPr>
        <p:spPr>
          <a:xfrm>
            <a:off x="1819379" y="2395303"/>
            <a:ext cx="75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dispatch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A806AD-F1FD-42FE-930B-30103349362E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 flipV="1">
            <a:off x="3846132" y="2662398"/>
            <a:ext cx="814916" cy="1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E326A2-1BB1-4C6A-AF61-3AED6D7F055A}"/>
              </a:ext>
            </a:extLst>
          </p:cNvPr>
          <p:cNvSpPr txBox="1"/>
          <p:nvPr/>
        </p:nvSpPr>
        <p:spPr>
          <a:xfrm>
            <a:off x="3923127" y="2415725"/>
            <a:ext cx="75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listen to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61DA43-5875-4730-8D7A-ABC643AE0626}"/>
              </a:ext>
            </a:extLst>
          </p:cNvPr>
          <p:cNvSpPr txBox="1"/>
          <p:nvPr/>
        </p:nvSpPr>
        <p:spPr>
          <a:xfrm>
            <a:off x="3811576" y="3209154"/>
            <a:ext cx="75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listen to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AB07B0F-8F3A-446A-9474-6390BDF5B48B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7060679" y="2671819"/>
            <a:ext cx="842404" cy="475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527F84-9C26-45C1-A482-298297F97693}"/>
              </a:ext>
            </a:extLst>
          </p:cNvPr>
          <p:cNvSpPr txBox="1"/>
          <p:nvPr/>
        </p:nvSpPr>
        <p:spPr>
          <a:xfrm>
            <a:off x="7308926" y="2445574"/>
            <a:ext cx="430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A2F545-78FB-4F79-88F8-327BFF0B1FE7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5582239" y="2671819"/>
            <a:ext cx="730077" cy="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7C80B7F-5A12-43BD-96FB-43D73CDC8FD8}"/>
              </a:ext>
            </a:extLst>
          </p:cNvPr>
          <p:cNvSpPr txBox="1"/>
          <p:nvPr/>
        </p:nvSpPr>
        <p:spPr>
          <a:xfrm>
            <a:off x="5623096" y="2437720"/>
            <a:ext cx="430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EA06E2-CB5D-4B70-9D8F-61F7D76CC3A2}"/>
              </a:ext>
            </a:extLst>
          </p:cNvPr>
          <p:cNvSpPr txBox="1"/>
          <p:nvPr/>
        </p:nvSpPr>
        <p:spPr>
          <a:xfrm>
            <a:off x="3943550" y="2775515"/>
            <a:ext cx="728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dispatch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5B98544-AB3E-4C7C-8CF2-7424B2DA9C10}"/>
              </a:ext>
            </a:extLst>
          </p:cNvPr>
          <p:cNvCxnSpPr>
            <a:cxnSpLocks/>
            <a:stCxn id="13" idx="2"/>
            <a:endCxn id="12" idx="3"/>
          </p:cNvCxnSpPr>
          <p:nvPr/>
        </p:nvCxnSpPr>
        <p:spPr>
          <a:xfrm rot="5400000">
            <a:off x="7206633" y="3586384"/>
            <a:ext cx="550497" cy="84240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13D7550-89C3-4D87-A78A-B66D19BDB6AE}"/>
              </a:ext>
            </a:extLst>
          </p:cNvPr>
          <p:cNvSpPr/>
          <p:nvPr/>
        </p:nvSpPr>
        <p:spPr>
          <a:xfrm>
            <a:off x="9515857" y="3110767"/>
            <a:ext cx="1147436" cy="65987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External Service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BFE8BB2-9A2F-493D-B6A2-34B8494E08D6}"/>
              </a:ext>
            </a:extLst>
          </p:cNvPr>
          <p:cNvCxnSpPr>
            <a:cxnSpLocks/>
          </p:cNvCxnSpPr>
          <p:nvPr/>
        </p:nvCxnSpPr>
        <p:spPr>
          <a:xfrm>
            <a:off x="8328074" y="3364207"/>
            <a:ext cx="1187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F34FF58-F2E5-4EF1-8044-CA54F23272EF}"/>
              </a:ext>
            </a:extLst>
          </p:cNvPr>
          <p:cNvCxnSpPr>
            <a:cxnSpLocks/>
          </p:cNvCxnSpPr>
          <p:nvPr/>
        </p:nvCxnSpPr>
        <p:spPr>
          <a:xfrm>
            <a:off x="8320215" y="3526034"/>
            <a:ext cx="1195642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8EC9789-CF54-4C37-9EF7-D102CC668C24}"/>
              </a:ext>
            </a:extLst>
          </p:cNvPr>
          <p:cNvSpPr txBox="1"/>
          <p:nvPr/>
        </p:nvSpPr>
        <p:spPr>
          <a:xfrm>
            <a:off x="8307649" y="3097596"/>
            <a:ext cx="1147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submit request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82A2BA-6304-4C13-B40E-C18BA045C8D6}"/>
              </a:ext>
            </a:extLst>
          </p:cNvPr>
          <p:cNvSpPr txBox="1"/>
          <p:nvPr/>
        </p:nvSpPr>
        <p:spPr>
          <a:xfrm>
            <a:off x="8337498" y="3476235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 response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7EDDBC2-A6B7-45B6-8755-6BE3E74D4ECE}"/>
              </a:ext>
            </a:extLst>
          </p:cNvPr>
          <p:cNvSpPr txBox="1"/>
          <p:nvPr/>
        </p:nvSpPr>
        <p:spPr>
          <a:xfrm>
            <a:off x="7217278" y="4250805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C7B1C1C-6D46-452B-B219-000B81A1B936}"/>
              </a:ext>
            </a:extLst>
          </p:cNvPr>
          <p:cNvSpPr txBox="1"/>
          <p:nvPr/>
        </p:nvSpPr>
        <p:spPr>
          <a:xfrm>
            <a:off x="3913702" y="1906678"/>
            <a:ext cx="878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accent1">
                      <a:shade val="50000"/>
                    </a:schemeClr>
                  </a:solidFill>
                </a:ln>
                <a:latin typeface="+mj-lt"/>
              </a:rPr>
              <a:t>Redux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3B63B74-4A64-4FEE-B6BA-068F858F04F5}"/>
              </a:ext>
            </a:extLst>
          </p:cNvPr>
          <p:cNvGrpSpPr/>
          <p:nvPr/>
        </p:nvGrpSpPr>
        <p:grpSpPr>
          <a:xfrm>
            <a:off x="5571018" y="2798113"/>
            <a:ext cx="741298" cy="2001550"/>
            <a:chOff x="5571018" y="2281285"/>
            <a:chExt cx="741298" cy="2001550"/>
          </a:xfrm>
        </p:grpSpPr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9D6D4CF2-02AD-42A5-8FB1-2EA285D8EDA4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rot="10800000">
              <a:off x="6134017" y="2798113"/>
              <a:ext cx="178299" cy="1484722"/>
            </a:xfrm>
            <a:prstGeom prst="bentConnector2">
              <a:avLst/>
            </a:prstGeom>
            <a:ln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C5FEAD6-97D9-4925-BFF4-8B8F524413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1018" y="2281285"/>
              <a:ext cx="562999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CDBEFAC-3232-4220-B91B-2615C5B28723}"/>
              </a:ext>
            </a:extLst>
          </p:cNvPr>
          <p:cNvSpPr txBox="1"/>
          <p:nvPr/>
        </p:nvSpPr>
        <p:spPr>
          <a:xfrm>
            <a:off x="6078200" y="3375679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1BF646-0A7B-4385-BFDB-26A8C529686B}"/>
              </a:ext>
            </a:extLst>
          </p:cNvPr>
          <p:cNvSpPr txBox="1"/>
          <p:nvPr/>
        </p:nvSpPr>
        <p:spPr>
          <a:xfrm>
            <a:off x="1849229" y="4216251"/>
            <a:ext cx="463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7DC455E4-66A7-4B03-901F-93303D605FB5}"/>
              </a:ext>
            </a:extLst>
          </p:cNvPr>
          <p:cNvSpPr/>
          <p:nvPr/>
        </p:nvSpPr>
        <p:spPr>
          <a:xfrm>
            <a:off x="2832244" y="2801633"/>
            <a:ext cx="921191" cy="422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Action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1645ED4-7F73-4667-971D-663DB5563660}"/>
              </a:ext>
            </a:extLst>
          </p:cNvPr>
          <p:cNvCxnSpPr>
            <a:cxnSpLocks/>
            <a:stCxn id="7" idx="2"/>
            <a:endCxn id="68" idx="3"/>
          </p:cNvCxnSpPr>
          <p:nvPr/>
        </p:nvCxnSpPr>
        <p:spPr>
          <a:xfrm rot="5400000">
            <a:off x="4373420" y="2264540"/>
            <a:ext cx="128240" cy="1368209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009677A5-47B7-41F1-9CA3-70CC52E4CE1E}"/>
              </a:ext>
            </a:extLst>
          </p:cNvPr>
          <p:cNvCxnSpPr>
            <a:cxnSpLocks/>
            <a:stCxn id="8" idx="1"/>
            <a:endCxn id="68" idx="2"/>
          </p:cNvCxnSpPr>
          <p:nvPr/>
        </p:nvCxnSpPr>
        <p:spPr>
          <a:xfrm rot="10800000">
            <a:off x="3292841" y="3223896"/>
            <a:ext cx="1360353" cy="22406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86E082A-9F14-45C2-8CD4-D5AF724539EF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5113785" y="3659093"/>
            <a:ext cx="4" cy="60526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17B23FD-E25A-467B-B89E-9108ED540A72}"/>
              </a:ext>
            </a:extLst>
          </p:cNvPr>
          <p:cNvSpPr txBox="1"/>
          <p:nvPr/>
        </p:nvSpPr>
        <p:spPr>
          <a:xfrm>
            <a:off x="4543200" y="3688333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mutate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511DCFC-1006-4111-AE8D-88844FEDEA45}"/>
              </a:ext>
            </a:extLst>
          </p:cNvPr>
          <p:cNvCxnSpPr>
            <a:endCxn id="9" idx="1"/>
          </p:cNvCxnSpPr>
          <p:nvPr/>
        </p:nvCxnSpPr>
        <p:spPr>
          <a:xfrm>
            <a:off x="3809999" y="4475487"/>
            <a:ext cx="843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9AE9E8A-39B4-4C76-9E0C-D182E996E15C}"/>
              </a:ext>
            </a:extLst>
          </p:cNvPr>
          <p:cNvSpPr txBox="1"/>
          <p:nvPr/>
        </p:nvSpPr>
        <p:spPr>
          <a:xfrm>
            <a:off x="3894318" y="4236665"/>
            <a:ext cx="570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E80DDA9-86E6-4FE3-A45D-04BDECE59B89}"/>
              </a:ext>
            </a:extLst>
          </p:cNvPr>
          <p:cNvCxnSpPr/>
          <p:nvPr/>
        </p:nvCxnSpPr>
        <p:spPr>
          <a:xfrm flipH="1">
            <a:off x="3809999" y="4603220"/>
            <a:ext cx="84319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E734DF8-6D9A-4C13-8CA6-1355AB745CEB}"/>
              </a:ext>
            </a:extLst>
          </p:cNvPr>
          <p:cNvSpPr txBox="1"/>
          <p:nvPr/>
        </p:nvSpPr>
        <p:spPr>
          <a:xfrm>
            <a:off x="1690571" y="4560669"/>
            <a:ext cx="769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 back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2C4ABCE4-6F8E-4700-A668-77F9364390E9}"/>
              </a:ext>
            </a:extLst>
          </p:cNvPr>
          <p:cNvCxnSpPr>
            <a:cxnSpLocks/>
          </p:cNvCxnSpPr>
          <p:nvPr/>
        </p:nvCxnSpPr>
        <p:spPr>
          <a:xfrm>
            <a:off x="1484741" y="3697780"/>
            <a:ext cx="1355362" cy="905440"/>
          </a:xfrm>
          <a:prstGeom prst="bentConnector3">
            <a:avLst>
              <a:gd name="adj1" fmla="val 618"/>
            </a:avLst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FBDA9AF-7096-4C59-8C2E-B7EE0B827F84}"/>
              </a:ext>
            </a:extLst>
          </p:cNvPr>
          <p:cNvSpPr/>
          <p:nvPr/>
        </p:nvSpPr>
        <p:spPr>
          <a:xfrm>
            <a:off x="1185411" y="3026948"/>
            <a:ext cx="1356395" cy="3445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166659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048DC4E-C60D-4B97-8269-78DE79A9150C}"/>
              </a:ext>
            </a:extLst>
          </p:cNvPr>
          <p:cNvSpPr/>
          <p:nvPr/>
        </p:nvSpPr>
        <p:spPr>
          <a:xfrm>
            <a:off x="6548774" y="3850898"/>
            <a:ext cx="1153747" cy="10662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Store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078AB1-78BA-41E3-960E-8844E0CDE496}"/>
              </a:ext>
            </a:extLst>
          </p:cNvPr>
          <p:cNvSpPr/>
          <p:nvPr/>
        </p:nvSpPr>
        <p:spPr>
          <a:xfrm>
            <a:off x="3084448" y="3368203"/>
            <a:ext cx="1356395" cy="4076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Component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B886C9-3A94-4F17-B2F2-BB580C2E81C8}"/>
              </a:ext>
            </a:extLst>
          </p:cNvPr>
          <p:cNvSpPr/>
          <p:nvPr/>
        </p:nvSpPr>
        <p:spPr>
          <a:xfrm>
            <a:off x="4952525" y="2530787"/>
            <a:ext cx="921191" cy="422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Action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DA8B31-A1C2-4DB7-A9C5-1F5AABF52D16}"/>
              </a:ext>
            </a:extLst>
          </p:cNvPr>
          <p:cNvSpPr/>
          <p:nvPr/>
        </p:nvSpPr>
        <p:spPr>
          <a:xfrm>
            <a:off x="4916392" y="4351733"/>
            <a:ext cx="921191" cy="422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Selector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818294-72C4-4812-9F14-277AD32DA1A1}"/>
              </a:ext>
            </a:extLst>
          </p:cNvPr>
          <p:cNvSpPr/>
          <p:nvPr/>
        </p:nvSpPr>
        <p:spPr>
          <a:xfrm>
            <a:off x="6688632" y="2541782"/>
            <a:ext cx="921191" cy="422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Reducer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7DE63F-0C6F-490B-A92F-782CA2552CAB}"/>
              </a:ext>
            </a:extLst>
          </p:cNvPr>
          <p:cNvSpPr/>
          <p:nvPr/>
        </p:nvSpPr>
        <p:spPr>
          <a:xfrm>
            <a:off x="6680773" y="4343876"/>
            <a:ext cx="921191" cy="422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BD732-FE4B-49ED-8E10-82621033032A}"/>
              </a:ext>
            </a:extLst>
          </p:cNvPr>
          <p:cNvSpPr txBox="1"/>
          <p:nvPr/>
        </p:nvSpPr>
        <p:spPr>
          <a:xfrm>
            <a:off x="2210461" y="697584"/>
            <a:ext cx="7537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Redux Flow without Call to External Services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E4B2E45-7C24-4AA5-86E0-06C4C539FD8D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4044443" y="2460122"/>
            <a:ext cx="626285" cy="1189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C1D172E-0A5D-410D-9B4E-5D8C5D693DCC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6200000" flipH="1">
            <a:off x="3946022" y="3592494"/>
            <a:ext cx="786994" cy="11537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365E3C9-ACCF-409D-A7C9-A159FB026926}"/>
              </a:ext>
            </a:extLst>
          </p:cNvPr>
          <p:cNvSpPr txBox="1"/>
          <p:nvPr/>
        </p:nvSpPr>
        <p:spPr>
          <a:xfrm>
            <a:off x="3846963" y="2474823"/>
            <a:ext cx="75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dispatch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A806AD-F1FD-42FE-930B-30103349362E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 flipV="1">
            <a:off x="5873716" y="2741918"/>
            <a:ext cx="814916" cy="1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E326A2-1BB1-4C6A-AF61-3AED6D7F055A}"/>
              </a:ext>
            </a:extLst>
          </p:cNvPr>
          <p:cNvSpPr txBox="1"/>
          <p:nvPr/>
        </p:nvSpPr>
        <p:spPr>
          <a:xfrm>
            <a:off x="5950711" y="2495245"/>
            <a:ext cx="75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listen to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C7B1C1C-6D46-452B-B219-000B81A1B936}"/>
              </a:ext>
            </a:extLst>
          </p:cNvPr>
          <p:cNvSpPr txBox="1"/>
          <p:nvPr/>
        </p:nvSpPr>
        <p:spPr>
          <a:xfrm>
            <a:off x="5941286" y="1986198"/>
            <a:ext cx="921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accent1">
                      <a:shade val="50000"/>
                    </a:schemeClr>
                  </a:solidFill>
                </a:ln>
                <a:latin typeface="+mj-lt"/>
              </a:rPr>
              <a:t>Redux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1BF646-0A7B-4385-BFDB-26A8C529686B}"/>
              </a:ext>
            </a:extLst>
          </p:cNvPr>
          <p:cNvSpPr txBox="1"/>
          <p:nvPr/>
        </p:nvSpPr>
        <p:spPr>
          <a:xfrm>
            <a:off x="3876813" y="4295771"/>
            <a:ext cx="463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86E082A-9F14-45C2-8CD4-D5AF724539E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7141369" y="2964044"/>
            <a:ext cx="7859" cy="13798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17B23FD-E25A-467B-B89E-9108ED540A72}"/>
              </a:ext>
            </a:extLst>
          </p:cNvPr>
          <p:cNvSpPr txBox="1"/>
          <p:nvPr/>
        </p:nvSpPr>
        <p:spPr>
          <a:xfrm>
            <a:off x="6570784" y="3485051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mutate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511DCFC-1006-4111-AE8D-88844FEDEA45}"/>
              </a:ext>
            </a:extLst>
          </p:cNvPr>
          <p:cNvCxnSpPr>
            <a:endCxn id="9" idx="1"/>
          </p:cNvCxnSpPr>
          <p:nvPr/>
        </p:nvCxnSpPr>
        <p:spPr>
          <a:xfrm>
            <a:off x="5837583" y="4555007"/>
            <a:ext cx="843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9AE9E8A-39B4-4C76-9E0C-D182E996E15C}"/>
              </a:ext>
            </a:extLst>
          </p:cNvPr>
          <p:cNvSpPr txBox="1"/>
          <p:nvPr/>
        </p:nvSpPr>
        <p:spPr>
          <a:xfrm>
            <a:off x="5978464" y="4316185"/>
            <a:ext cx="570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E80DDA9-86E6-4FE3-A45D-04BDECE59B89}"/>
              </a:ext>
            </a:extLst>
          </p:cNvPr>
          <p:cNvCxnSpPr/>
          <p:nvPr/>
        </p:nvCxnSpPr>
        <p:spPr>
          <a:xfrm flipH="1">
            <a:off x="5837583" y="4682740"/>
            <a:ext cx="84319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E734DF8-6D9A-4C13-8CA6-1355AB745CEB}"/>
              </a:ext>
            </a:extLst>
          </p:cNvPr>
          <p:cNvSpPr txBox="1"/>
          <p:nvPr/>
        </p:nvSpPr>
        <p:spPr>
          <a:xfrm>
            <a:off x="3718155" y="4640189"/>
            <a:ext cx="769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 back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2C4ABCE4-6F8E-4700-A668-77F9364390E9}"/>
              </a:ext>
            </a:extLst>
          </p:cNvPr>
          <p:cNvCxnSpPr>
            <a:cxnSpLocks/>
          </p:cNvCxnSpPr>
          <p:nvPr/>
        </p:nvCxnSpPr>
        <p:spPr>
          <a:xfrm>
            <a:off x="3512325" y="3777300"/>
            <a:ext cx="1355362" cy="905440"/>
          </a:xfrm>
          <a:prstGeom prst="bentConnector3">
            <a:avLst>
              <a:gd name="adj1" fmla="val 618"/>
            </a:avLst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4A194D2D-775E-4411-BAB7-870E10A26782}"/>
              </a:ext>
            </a:extLst>
          </p:cNvPr>
          <p:cNvSpPr/>
          <p:nvPr/>
        </p:nvSpPr>
        <p:spPr>
          <a:xfrm>
            <a:off x="4605282" y="1887822"/>
            <a:ext cx="3389470" cy="3283101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98F4C15-BAA1-45EF-8322-44D9148F7A15}"/>
              </a:ext>
            </a:extLst>
          </p:cNvPr>
          <p:cNvSpPr/>
          <p:nvPr/>
        </p:nvSpPr>
        <p:spPr>
          <a:xfrm>
            <a:off x="3180286" y="3105815"/>
            <a:ext cx="1356395" cy="4076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49729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66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Hui, Danny</dc:creator>
  <cp:lastModifiedBy>Hui, Danny</cp:lastModifiedBy>
  <cp:revision>27</cp:revision>
  <dcterms:created xsi:type="dcterms:W3CDTF">2020-03-26T16:47:53Z</dcterms:created>
  <dcterms:modified xsi:type="dcterms:W3CDTF">2020-03-29T19:10:19Z</dcterms:modified>
</cp:coreProperties>
</file>