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90C5-4FB8-4B2D-8496-A6E128E95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D6130-F6DF-4A6D-A32E-94C270550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3863-CF4F-4E05-ACA7-4EB0531B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99DF-AA13-4AF5-843D-3AC48A89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60AF-9A1D-40B6-ADDA-6FAB050C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2D7A-1690-4AFD-80D0-A1088BFE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5676-29E1-42B2-8C31-EDD8186F2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C782-F750-4DD4-B402-C12074E9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369F-9CF1-4542-8FED-EB70B747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A374-E886-49AF-97EF-C3B47088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34512-D068-4D22-8FBC-AD27EF10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B26D-91C7-4576-BBA2-CFFF2B411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B4FF-E24B-4B7B-B317-6A423601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E633-29D1-4897-95E5-82FD6E23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CE50-B825-4972-9150-FCC486FA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21F7-5DA5-49B0-894B-8C91E497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76C7-EED4-43CA-9460-612DFD8F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9C7A-2E02-4350-A844-3697D2DB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578A-C3EE-408E-B5D1-2CA1436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F05-9CF0-4962-BAFA-726D1B6B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3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FC13-4612-47C5-8D9D-3B7CEF5A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57A00-1EC4-4BA8-8804-0591C291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0F60-C4C1-47EB-92B7-2E257976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0EE5-A21C-48EC-A4A7-5BABFEC7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DC14-CBE7-482B-80EB-885D4C6A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A6B9-0EDF-49C0-ACEB-057183FD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A82A-C622-4933-9063-A0418CC30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2F32-08ED-474D-AE66-B78E6E98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FD91-8442-4E83-A4EC-BCB5F4F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7E95-EBE2-4CF5-9BF7-4148694B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A634A-4DE2-49DF-84EC-5A6E7F4E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3E68-C5BE-4B43-9EE7-83A31704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C2CAC-6372-485D-9195-6EFBB89A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7AF4E-05C6-45C6-845F-B9BFB2EB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D2542-8988-42BA-9A11-7AF10CB7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6811-428A-42B9-BEFB-7256BA37A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F5D3-0E68-4D39-B657-6B406322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CFDC9-B2B4-41AC-B669-E72A8F2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4FE0-17C8-4CF7-97E0-3B19D850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40AE-7CE2-4026-BE85-02FE171F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100CA-8B53-4083-98FB-54CC0A0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37B-1DDC-48BF-8FA5-D8EB4C42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CA9AB-4CB6-4229-9865-96C12852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D424E-5638-418A-91D1-969E0AE6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03BC8-FEFE-4FA8-9FD6-A1D91957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ED4AF-8F94-486C-973A-4A7BA873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B070-97EF-4065-8C7A-96989E0E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1D70-CF08-4E81-AF78-E41346D8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7BF4-75EE-4F90-8C47-D6C5F5ED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69BFF-E7E0-4EDF-8F6F-4BE51BBE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FA42-4CBC-4FFE-BE35-D1E503AF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1F59-17C5-4973-B4ED-63183E3F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FEDC-EA8B-44B7-81A8-73A162A5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EE369-47EF-4125-8690-15AC05A25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6990-A99E-4C2B-8DB9-C8F044A6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864A3-3CA2-4E04-A73B-43FF32E7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CA11A-F742-4C7E-9D45-88CD8EE0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162D-0D12-49BC-82C8-4CC42C56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520B5-9B01-4494-B357-18215AC6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B6E9-05D0-4F42-A447-6EFB54C0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055F-410C-49D0-9FF2-5F18BD62D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AD84-6F50-4BD6-9B1E-A9648E14FB4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DE0F-F41B-44BA-A907-0F98BD9D0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A3C2-B46B-43FE-85DB-A15773EC5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B5EF-C70C-486A-A3B5-EF9E047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654D25-59D2-44E7-9E26-F151C086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4" y="93511"/>
            <a:ext cx="2684229" cy="24124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AF337B8-8E06-4F1B-99F8-E0C4A1CB3FD4}"/>
              </a:ext>
            </a:extLst>
          </p:cNvPr>
          <p:cNvGrpSpPr/>
          <p:nvPr/>
        </p:nvGrpSpPr>
        <p:grpSpPr>
          <a:xfrm>
            <a:off x="556132" y="306350"/>
            <a:ext cx="9276490" cy="2721514"/>
            <a:chOff x="556132" y="306350"/>
            <a:chExt cx="9276490" cy="2721514"/>
          </a:xfrm>
        </p:grpSpPr>
        <p:pic>
          <p:nvPicPr>
            <p:cNvPr id="5" name="Picture 4" descr="A stop sign&#10;&#10;Description automatically generated">
              <a:extLst>
                <a:ext uri="{FF2B5EF4-FFF2-40B4-BE49-F238E27FC236}">
                  <a16:creationId xmlns:a16="http://schemas.microsoft.com/office/drawing/2014/main" id="{4639564C-FEF3-466C-85BA-ECA36CBD0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2" y="306350"/>
              <a:ext cx="2143125" cy="2143125"/>
            </a:xfrm>
            <a:prstGeom prst="rect">
              <a:avLst/>
            </a:prstGeom>
          </p:spPr>
        </p:pic>
        <p:pic>
          <p:nvPicPr>
            <p:cNvPr id="7" name="Picture 6" descr="A drawing of a face&#10;&#10;Description automatically generated">
              <a:extLst>
                <a:ext uri="{FF2B5EF4-FFF2-40B4-BE49-F238E27FC236}">
                  <a16:creationId xmlns:a16="http://schemas.microsoft.com/office/drawing/2014/main" id="{92228D77-72FC-4E68-9C9E-AB039A2AC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712" y="544299"/>
              <a:ext cx="2466975" cy="18478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BF1FA78-142F-4AC0-BBFA-BEDD2888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01" y="647839"/>
              <a:ext cx="1572077" cy="16800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37F3FE-DC46-4154-AEE3-FEB4C6E3D3E0}"/>
                </a:ext>
              </a:extLst>
            </p:cNvPr>
            <p:cNvSpPr txBox="1"/>
            <p:nvPr/>
          </p:nvSpPr>
          <p:spPr>
            <a:xfrm>
              <a:off x="1083735" y="2652889"/>
              <a:ext cx="970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Angular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8CEEDC-AD93-471A-B93C-4C55BEEE0DE4}"/>
                </a:ext>
              </a:extLst>
            </p:cNvPr>
            <p:cNvSpPr txBox="1"/>
            <p:nvPr/>
          </p:nvSpPr>
          <p:spPr>
            <a:xfrm>
              <a:off x="3787430" y="2658532"/>
              <a:ext cx="970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Docker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4DD54-446A-4EE0-B16C-65672C0C5F29}"/>
                </a:ext>
              </a:extLst>
            </p:cNvPr>
            <p:cNvSpPr txBox="1"/>
            <p:nvPr/>
          </p:nvSpPr>
          <p:spPr>
            <a:xfrm>
              <a:off x="6175023" y="2647243"/>
              <a:ext cx="1185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OpenShift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C7D7EB-1FF5-47B5-9A80-944FD4110AE0}"/>
                </a:ext>
              </a:extLst>
            </p:cNvPr>
            <p:cNvSpPr txBox="1"/>
            <p:nvPr/>
          </p:nvSpPr>
          <p:spPr>
            <a:xfrm>
              <a:off x="8449739" y="2641597"/>
              <a:ext cx="138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 Boot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42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Danny</dc:creator>
  <cp:lastModifiedBy>Hui, Danny</cp:lastModifiedBy>
  <cp:revision>2</cp:revision>
  <dcterms:created xsi:type="dcterms:W3CDTF">2020-04-20T00:26:19Z</dcterms:created>
  <dcterms:modified xsi:type="dcterms:W3CDTF">2020-04-20T00:43:31Z</dcterms:modified>
</cp:coreProperties>
</file>