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6A92-2AC7-4556-A647-41772A69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943E9-8DE8-401A-A25C-E9059BF31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006D-1FB6-46AD-87C8-894787A2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61E7-2DF2-4F32-9F47-C3BE43B2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B2C-20B0-448F-9A88-3429FB6D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81B-EC26-4935-B289-07D27110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D181-FF02-427A-AFF2-DDAB44D0C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4A89-D0C7-47E7-B13E-362E80F9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13BA-2226-481D-AD17-28A670D1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D0AD-F0D4-410E-8ABD-601AEE0B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FC9DA-0AAC-4C72-A352-620D56C8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E8D8A-B8EF-4EEC-AEDD-53C56621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CE02-AB86-4DFE-A8D5-E685078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6932-8E44-40D6-93E8-CF7446D2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BBAB-5876-47E5-83B7-B811B379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874D-2B9D-4981-9092-4C465F4F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95D6-2681-4C10-8B8D-18D5E2B7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83F1-DA95-421F-BE08-E45AC4D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6CA3-0754-4409-91E4-06BD1037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5BD5-31D3-4C61-BE41-484E0CE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8D48-7754-43D3-9B9D-769F56D9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C155-4E4D-412B-A8FC-F69E202C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E45A-9448-46AF-9F3A-7C9919B3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0414-DCD2-48A7-84C8-BC886F89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2901-43F3-4ED5-9B92-6369C675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01C-552D-467E-895C-BB6EAEE6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6E9B-A171-46D4-B846-172A932C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922C-99BA-4A67-B694-1F29CD02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B9D7E-3143-46ED-B0EE-BAB7B948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F09C-E981-45A6-9A3A-CD856E3B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585B-4E55-4302-AB2A-AF5DEC04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0C0D-4EF7-4255-B8CE-89F18D4C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C50D-F292-4EBB-8F43-EE0140BE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C7C4-4E02-4C71-B0EE-91E35F07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0F31-54C6-475D-A7BB-E5C10E6B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3AF5F-CB24-4969-AF6D-AAFC744A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D169-8FD6-4E55-B541-7B073E82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E9E66-4AFB-4A36-8BDC-43B65CB1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6B11A-FE15-4607-850B-5E145CD7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4987-4D67-4352-BEF4-1CE8CB73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8C1F-A303-4889-89E8-70B58409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55694-9EF1-4EA4-963B-C273266A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6E3D4-AB25-4C16-8A20-2F043D3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5FEB6-073D-4415-9951-13C0067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E2C3-6F66-404C-99DD-F10C3472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763A-E74B-4A11-8F68-AAAF2339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9B17-6746-4A74-9DD2-9E9B8A47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0D34-0810-4D69-AF13-A3CC6DD2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9FF44-79DF-49D0-A540-3A9A6287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0437-DF12-47A4-A478-71E00485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681E-5B86-46C6-9728-5BD85841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28DF-2DA2-4E0C-AF38-885095C6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6DCE-81FE-4139-B144-ADDF02A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D00BB-A15E-4C98-B0EB-EE00E4CB1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4652-3D47-41B9-B0DD-210F73C7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302B-59BB-4EA7-8BB3-70C5610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A60A-7187-4726-9BED-60F4D320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AF33-D402-4773-8C6F-1644EB02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45302-8316-4F8D-837E-6A8A1465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F8782-2D05-4ACF-85A5-56AA69CA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4A00-9F0A-4D23-834C-D95454336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3A1F-BBE0-44CD-B3D7-7A13996B851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25A9-6F0E-497A-9148-5DDCFC64F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200D-7911-4234-8E47-374A7644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82AB-D08A-4881-AC2D-4774C3E3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6B097-8857-4581-A87A-95B42F8D4F3B}"/>
              </a:ext>
            </a:extLst>
          </p:cNvPr>
          <p:cNvSpPr/>
          <p:nvPr/>
        </p:nvSpPr>
        <p:spPr>
          <a:xfrm>
            <a:off x="2130950" y="2158737"/>
            <a:ext cx="7800229" cy="261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E88FD6-8EC1-47EA-A60F-4C4F72C65DD1}"/>
              </a:ext>
            </a:extLst>
          </p:cNvPr>
          <p:cNvSpPr txBox="1"/>
          <p:nvPr/>
        </p:nvSpPr>
        <p:spPr>
          <a:xfrm>
            <a:off x="3803983" y="329932"/>
            <a:ext cx="44541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Application Architecture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2AE0B1-F3FC-4996-8378-4D38CA8574E2}"/>
              </a:ext>
            </a:extLst>
          </p:cNvPr>
          <p:cNvGrpSpPr/>
          <p:nvPr/>
        </p:nvGrpSpPr>
        <p:grpSpPr>
          <a:xfrm>
            <a:off x="2403835" y="1225482"/>
            <a:ext cx="1219199" cy="5253872"/>
            <a:chOff x="2403835" y="1225482"/>
            <a:chExt cx="1219199" cy="52538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988903-55A2-4759-BCC3-9D8B57423930}"/>
                </a:ext>
              </a:extLst>
            </p:cNvPr>
            <p:cNvGrpSpPr/>
            <p:nvPr/>
          </p:nvGrpSpPr>
          <p:grpSpPr>
            <a:xfrm>
              <a:off x="2403835" y="1225482"/>
              <a:ext cx="1217626" cy="4375604"/>
              <a:chOff x="2403835" y="650449"/>
              <a:chExt cx="1217626" cy="437560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9A59462-0A70-457D-AAAF-0AA726DF68E1}"/>
                  </a:ext>
                </a:extLst>
              </p:cNvPr>
              <p:cNvSpPr/>
              <p:nvPr/>
            </p:nvSpPr>
            <p:spPr>
              <a:xfrm>
                <a:off x="2403835" y="650449"/>
                <a:ext cx="1206631" cy="51847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Client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92AAE8-C47F-4BDB-BB0A-B899C8A0C518}"/>
                  </a:ext>
                </a:extLst>
              </p:cNvPr>
              <p:cNvSpPr/>
              <p:nvPr/>
            </p:nvSpPr>
            <p:spPr>
              <a:xfrm>
                <a:off x="2499673" y="1868071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A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25ECC11-3CEA-4A48-88B5-C92A0F35203E}"/>
                  </a:ext>
                </a:extLst>
              </p:cNvPr>
              <p:cNvSpPr/>
              <p:nvPr/>
            </p:nvSpPr>
            <p:spPr>
              <a:xfrm>
                <a:off x="2501245" y="2661496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B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3B5F05-33B4-4F72-BE79-D725AC5B885C}"/>
                  </a:ext>
                </a:extLst>
              </p:cNvPr>
              <p:cNvSpPr/>
              <p:nvPr/>
            </p:nvSpPr>
            <p:spPr>
              <a:xfrm>
                <a:off x="2502816" y="3464345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Proxy C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FB0A95-C1BE-4669-8819-2CB40D751819}"/>
                  </a:ext>
                </a:extLst>
              </p:cNvPr>
              <p:cNvSpPr/>
              <p:nvPr/>
            </p:nvSpPr>
            <p:spPr>
              <a:xfrm>
                <a:off x="2414830" y="4507579"/>
                <a:ext cx="1206631" cy="51847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Service 1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FBD6A7D-08FC-4FB2-AF24-3B66E36F5379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3007151" y="1168923"/>
                <a:ext cx="786" cy="699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A98322-6378-46C4-B968-D83759444152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3007937" y="2224722"/>
                <a:ext cx="1572" cy="43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798ECB7-A6E4-4805-AF00-3C120965E922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3009509" y="3018147"/>
                <a:ext cx="1571" cy="446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538866-7C00-4F50-891D-DBE599EA46A3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3011080" y="3820996"/>
                <a:ext cx="7066" cy="686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50030EF-8491-485F-BFAC-8E0E75881BA6}"/>
                </a:ext>
              </a:extLst>
            </p:cNvPr>
            <p:cNvSpPr/>
            <p:nvPr/>
          </p:nvSpPr>
          <p:spPr>
            <a:xfrm>
              <a:off x="2416403" y="5960880"/>
              <a:ext cx="1206631" cy="5184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Backend 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1872AC-C330-4BA2-A344-1789836C7817}"/>
                </a:ext>
              </a:extLst>
            </p:cNvPr>
            <p:cNvCxnSpPr>
              <a:stCxn id="9" idx="2"/>
              <a:endCxn id="44" idx="0"/>
            </p:cNvCxnSpPr>
            <p:nvPr/>
          </p:nvCxnSpPr>
          <p:spPr>
            <a:xfrm>
              <a:off x="3018146" y="5601086"/>
              <a:ext cx="1573" cy="35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E02111-1361-41C7-B0BC-A645CAC682A6}"/>
              </a:ext>
            </a:extLst>
          </p:cNvPr>
          <p:cNvGrpSpPr/>
          <p:nvPr/>
        </p:nvGrpSpPr>
        <p:grpSpPr>
          <a:xfrm>
            <a:off x="5487972" y="1227050"/>
            <a:ext cx="1228630" cy="5263302"/>
            <a:chOff x="5487972" y="1227050"/>
            <a:chExt cx="1228630" cy="526330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9074EA-6130-49AA-B7C4-5BFE4BED9E4B}"/>
                </a:ext>
              </a:extLst>
            </p:cNvPr>
            <p:cNvGrpSpPr/>
            <p:nvPr/>
          </p:nvGrpSpPr>
          <p:grpSpPr>
            <a:xfrm>
              <a:off x="5487972" y="1227050"/>
              <a:ext cx="1217626" cy="4394459"/>
              <a:chOff x="2403835" y="650449"/>
              <a:chExt cx="1217626" cy="439445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0306C26-65A8-48D5-9327-4144BC606399}"/>
                  </a:ext>
                </a:extLst>
              </p:cNvPr>
              <p:cNvSpPr/>
              <p:nvPr/>
            </p:nvSpPr>
            <p:spPr>
              <a:xfrm>
                <a:off x="2403835" y="650449"/>
                <a:ext cx="1206631" cy="51847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Client 2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63D4A28-F363-45B7-9040-826710F8A727}"/>
                  </a:ext>
                </a:extLst>
              </p:cNvPr>
              <p:cNvSpPr/>
              <p:nvPr/>
            </p:nvSpPr>
            <p:spPr>
              <a:xfrm>
                <a:off x="2499673" y="1868071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D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55677BE-4866-4606-A3A2-8013CD699C69}"/>
                  </a:ext>
                </a:extLst>
              </p:cNvPr>
              <p:cNvSpPr/>
              <p:nvPr/>
            </p:nvSpPr>
            <p:spPr>
              <a:xfrm>
                <a:off x="2501245" y="2661496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E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15ED9C3-106A-4AB1-851E-E7F7FB20AB0C}"/>
                  </a:ext>
                </a:extLst>
              </p:cNvPr>
              <p:cNvSpPr/>
              <p:nvPr/>
            </p:nvSpPr>
            <p:spPr>
              <a:xfrm>
                <a:off x="2502816" y="3464345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Proxy F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5944629-6B2A-41C5-9A2E-B7D7535B8C3D}"/>
                  </a:ext>
                </a:extLst>
              </p:cNvPr>
              <p:cNvSpPr/>
              <p:nvPr/>
            </p:nvSpPr>
            <p:spPr>
              <a:xfrm>
                <a:off x="2414830" y="4526434"/>
                <a:ext cx="1206631" cy="51847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Service 2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27B1AA-25DF-4C4E-99F8-5FA1ADA56C47}"/>
                  </a:ext>
                </a:extLst>
              </p:cNvPr>
              <p:cNvCxnSpPr>
                <a:cxnSpLocks/>
                <a:stCxn id="22" idx="2"/>
                <a:endCxn id="23" idx="0"/>
              </p:cNvCxnSpPr>
              <p:nvPr/>
            </p:nvCxnSpPr>
            <p:spPr>
              <a:xfrm>
                <a:off x="3007151" y="1168923"/>
                <a:ext cx="786" cy="699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9F9C0-628E-44F0-B547-C36ED69D4BF6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>
                <a:off x="3007937" y="2224722"/>
                <a:ext cx="1572" cy="43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C224516-B99F-4E3E-991B-3A11123AC197}"/>
                  </a:ext>
                </a:extLst>
              </p:cNvPr>
              <p:cNvCxnSpPr>
                <a:stCxn id="24" idx="2"/>
                <a:endCxn id="25" idx="0"/>
              </p:cNvCxnSpPr>
              <p:nvPr/>
            </p:nvCxnSpPr>
            <p:spPr>
              <a:xfrm>
                <a:off x="3009509" y="3018147"/>
                <a:ext cx="1571" cy="446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2AF6A3-A3C0-4303-929D-4734EC497ECE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3011080" y="3820996"/>
                <a:ext cx="7066" cy="705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F323CBF-2A7B-44C1-A3CD-69B9069D256C}"/>
                </a:ext>
              </a:extLst>
            </p:cNvPr>
            <p:cNvSpPr/>
            <p:nvPr/>
          </p:nvSpPr>
          <p:spPr>
            <a:xfrm>
              <a:off x="5509971" y="5971878"/>
              <a:ext cx="1206631" cy="5184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Backend 2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5760A34-0323-4EE8-97E7-B5C970E5E4F6}"/>
                </a:ext>
              </a:extLst>
            </p:cNvPr>
            <p:cNvCxnSpPr>
              <a:endCxn id="48" idx="0"/>
            </p:cNvCxnSpPr>
            <p:nvPr/>
          </p:nvCxnSpPr>
          <p:spPr>
            <a:xfrm>
              <a:off x="6111714" y="5612084"/>
              <a:ext cx="1573" cy="35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4E8FB5-2F74-466D-9DA0-DB038AEA594B}"/>
              </a:ext>
            </a:extLst>
          </p:cNvPr>
          <p:cNvGrpSpPr/>
          <p:nvPr/>
        </p:nvGrpSpPr>
        <p:grpSpPr>
          <a:xfrm>
            <a:off x="8477839" y="1228618"/>
            <a:ext cx="1228630" cy="5263302"/>
            <a:chOff x="8477839" y="1228618"/>
            <a:chExt cx="1228630" cy="52633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028AD-C639-4DFF-9C24-B8733522DFB9}"/>
                </a:ext>
              </a:extLst>
            </p:cNvPr>
            <p:cNvGrpSpPr/>
            <p:nvPr/>
          </p:nvGrpSpPr>
          <p:grpSpPr>
            <a:xfrm>
              <a:off x="8477839" y="1228618"/>
              <a:ext cx="1217626" cy="4394458"/>
              <a:chOff x="2403835" y="650449"/>
              <a:chExt cx="1217626" cy="439445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1AE3498-CCE3-470B-9BA4-D3B91361FF9C}"/>
                  </a:ext>
                </a:extLst>
              </p:cNvPr>
              <p:cNvSpPr/>
              <p:nvPr/>
            </p:nvSpPr>
            <p:spPr>
              <a:xfrm>
                <a:off x="2403835" y="650449"/>
                <a:ext cx="1206631" cy="51847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Client 3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908BA2D-72A7-44DF-95B1-6520499202D1}"/>
                  </a:ext>
                </a:extLst>
              </p:cNvPr>
              <p:cNvSpPr/>
              <p:nvPr/>
            </p:nvSpPr>
            <p:spPr>
              <a:xfrm>
                <a:off x="2499673" y="1868071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G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8CB8C12-52EE-4F62-9B3B-15235316CBE2}"/>
                  </a:ext>
                </a:extLst>
              </p:cNvPr>
              <p:cNvSpPr/>
              <p:nvPr/>
            </p:nvSpPr>
            <p:spPr>
              <a:xfrm>
                <a:off x="2501245" y="2661496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H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7615356-BFE2-49C8-B5D9-829A006612D8}"/>
                  </a:ext>
                </a:extLst>
              </p:cNvPr>
              <p:cNvSpPr/>
              <p:nvPr/>
            </p:nvSpPr>
            <p:spPr>
              <a:xfrm>
                <a:off x="2502816" y="3464345"/>
                <a:ext cx="1016527" cy="3566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Proxy I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3D0F7A3-9095-4E3A-BF3A-83D7F15776E4}"/>
                  </a:ext>
                </a:extLst>
              </p:cNvPr>
              <p:cNvSpPr/>
              <p:nvPr/>
            </p:nvSpPr>
            <p:spPr>
              <a:xfrm>
                <a:off x="2414830" y="4526433"/>
                <a:ext cx="1206631" cy="51847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Service 3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4EC7CFA-4154-4DDF-BC8F-101297719161}"/>
                  </a:ext>
                </a:extLst>
              </p:cNvPr>
              <p:cNvCxnSpPr>
                <a:cxnSpLocks/>
                <a:stCxn id="32" idx="2"/>
                <a:endCxn id="33" idx="0"/>
              </p:cNvCxnSpPr>
              <p:nvPr/>
            </p:nvCxnSpPr>
            <p:spPr>
              <a:xfrm>
                <a:off x="3007151" y="1168923"/>
                <a:ext cx="786" cy="699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57489E5-0D19-484C-849C-E02C9F138D0F}"/>
                  </a:ext>
                </a:extLst>
              </p:cNvPr>
              <p:cNvCxnSpPr>
                <a:stCxn id="33" idx="2"/>
                <a:endCxn id="34" idx="0"/>
              </p:cNvCxnSpPr>
              <p:nvPr/>
            </p:nvCxnSpPr>
            <p:spPr>
              <a:xfrm>
                <a:off x="3007937" y="2224722"/>
                <a:ext cx="1572" cy="43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2CDE251-7A16-4954-B484-591E367BF31D}"/>
                  </a:ext>
                </a:extLst>
              </p:cNvPr>
              <p:cNvCxnSpPr>
                <a:stCxn id="34" idx="2"/>
                <a:endCxn id="35" idx="0"/>
              </p:cNvCxnSpPr>
              <p:nvPr/>
            </p:nvCxnSpPr>
            <p:spPr>
              <a:xfrm>
                <a:off x="3009509" y="3018147"/>
                <a:ext cx="1571" cy="446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79E99CF-AC58-4751-9B69-D59B5475A9BF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11080" y="3820996"/>
                <a:ext cx="7066" cy="705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B709BC5-7AF8-408B-8F8A-98C7234399A6}"/>
                </a:ext>
              </a:extLst>
            </p:cNvPr>
            <p:cNvSpPr/>
            <p:nvPr/>
          </p:nvSpPr>
          <p:spPr>
            <a:xfrm>
              <a:off x="8499838" y="5973446"/>
              <a:ext cx="1206631" cy="5184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Backend 3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F69F73-369F-4A50-AF0F-DA9685CD3B80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9101581" y="5613652"/>
              <a:ext cx="1573" cy="35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77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6B097-8857-4581-A87A-95B42F8D4F3B}"/>
              </a:ext>
            </a:extLst>
          </p:cNvPr>
          <p:cNvSpPr/>
          <p:nvPr/>
        </p:nvSpPr>
        <p:spPr>
          <a:xfrm>
            <a:off x="2130950" y="3054285"/>
            <a:ext cx="7800229" cy="261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E88FD6-8EC1-47EA-A60F-4C4F72C65DD1}"/>
              </a:ext>
            </a:extLst>
          </p:cNvPr>
          <p:cNvSpPr txBox="1"/>
          <p:nvPr/>
        </p:nvSpPr>
        <p:spPr>
          <a:xfrm>
            <a:off x="4571999" y="329932"/>
            <a:ext cx="30071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Testing Strategy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988903-55A2-4759-BCC3-9D8B57423930}"/>
              </a:ext>
            </a:extLst>
          </p:cNvPr>
          <p:cNvGrpSpPr/>
          <p:nvPr/>
        </p:nvGrpSpPr>
        <p:grpSpPr>
          <a:xfrm>
            <a:off x="2501245" y="4132077"/>
            <a:ext cx="1018098" cy="1159500"/>
            <a:chOff x="2501245" y="2661496"/>
            <a:chExt cx="1018098" cy="11595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25ECC11-3CEA-4A48-88B5-C92A0F35203E}"/>
                </a:ext>
              </a:extLst>
            </p:cNvPr>
            <p:cNvSpPr/>
            <p:nvPr/>
          </p:nvSpPr>
          <p:spPr>
            <a:xfrm>
              <a:off x="2501245" y="2661496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3B5F05-33B4-4F72-BE79-D725AC5B885C}"/>
                </a:ext>
              </a:extLst>
            </p:cNvPr>
            <p:cNvSpPr/>
            <p:nvPr/>
          </p:nvSpPr>
          <p:spPr>
            <a:xfrm>
              <a:off x="2502816" y="3464345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Mock C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98ECB7-A6E4-4805-AF00-3C120965E922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009509" y="3018147"/>
              <a:ext cx="1571" cy="446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9074EA-6130-49AA-B7C4-5BFE4BED9E4B}"/>
              </a:ext>
            </a:extLst>
          </p:cNvPr>
          <p:cNvGrpSpPr/>
          <p:nvPr/>
        </p:nvGrpSpPr>
        <p:grpSpPr>
          <a:xfrm>
            <a:off x="5487972" y="2122598"/>
            <a:ext cx="1206631" cy="3170547"/>
            <a:chOff x="2403835" y="650449"/>
            <a:chExt cx="1206631" cy="317054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0306C26-65A8-48D5-9327-4144BC606399}"/>
                </a:ext>
              </a:extLst>
            </p:cNvPr>
            <p:cNvSpPr/>
            <p:nvPr/>
          </p:nvSpPr>
          <p:spPr>
            <a:xfrm>
              <a:off x="2403835" y="650449"/>
              <a:ext cx="1206631" cy="5184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 2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63D4A28-F363-45B7-9040-826710F8A727}"/>
                </a:ext>
              </a:extLst>
            </p:cNvPr>
            <p:cNvSpPr/>
            <p:nvPr/>
          </p:nvSpPr>
          <p:spPr>
            <a:xfrm>
              <a:off x="2499673" y="1868071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D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55677BE-4866-4606-A3A2-8013CD699C69}"/>
                </a:ext>
              </a:extLst>
            </p:cNvPr>
            <p:cNvSpPr/>
            <p:nvPr/>
          </p:nvSpPr>
          <p:spPr>
            <a:xfrm>
              <a:off x="2501245" y="2661496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15ED9C3-106A-4AB1-851E-E7F7FB20AB0C}"/>
                </a:ext>
              </a:extLst>
            </p:cNvPr>
            <p:cNvSpPr/>
            <p:nvPr/>
          </p:nvSpPr>
          <p:spPr>
            <a:xfrm>
              <a:off x="2502816" y="3464345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Stub F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27B1AA-25DF-4C4E-99F8-5FA1ADA56C47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3007151" y="1168923"/>
              <a:ext cx="786" cy="699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9F9C0-628E-44F0-B547-C36ED69D4BF6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3007937" y="2224722"/>
              <a:ext cx="1572" cy="43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224516-B99F-4E3E-991B-3A11123AC197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3009509" y="3018147"/>
              <a:ext cx="1571" cy="446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028AD-C639-4DFF-9C24-B8733522DFB9}"/>
              </a:ext>
            </a:extLst>
          </p:cNvPr>
          <p:cNvGrpSpPr/>
          <p:nvPr/>
        </p:nvGrpSpPr>
        <p:grpSpPr>
          <a:xfrm>
            <a:off x="8477839" y="2124166"/>
            <a:ext cx="1217626" cy="4394458"/>
            <a:chOff x="2403835" y="650449"/>
            <a:chExt cx="1217626" cy="439445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1AE3498-CCE3-470B-9BA4-D3B91361FF9C}"/>
                </a:ext>
              </a:extLst>
            </p:cNvPr>
            <p:cNvSpPr/>
            <p:nvPr/>
          </p:nvSpPr>
          <p:spPr>
            <a:xfrm>
              <a:off x="2403835" y="650449"/>
              <a:ext cx="1206631" cy="5184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 3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908BA2D-72A7-44DF-95B1-6520499202D1}"/>
                </a:ext>
              </a:extLst>
            </p:cNvPr>
            <p:cNvSpPr/>
            <p:nvPr/>
          </p:nvSpPr>
          <p:spPr>
            <a:xfrm>
              <a:off x="2499673" y="1868071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G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8CB8C12-52EE-4F62-9B3B-15235316CBE2}"/>
                </a:ext>
              </a:extLst>
            </p:cNvPr>
            <p:cNvSpPr/>
            <p:nvPr/>
          </p:nvSpPr>
          <p:spPr>
            <a:xfrm>
              <a:off x="2501245" y="2661496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H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7615356-BFE2-49C8-B5D9-829A006612D8}"/>
                </a:ext>
              </a:extLst>
            </p:cNvPr>
            <p:cNvSpPr/>
            <p:nvPr/>
          </p:nvSpPr>
          <p:spPr>
            <a:xfrm>
              <a:off x="2502816" y="3464345"/>
              <a:ext cx="1016527" cy="3566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I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3D0F7A3-9095-4E3A-BF3A-83D7F15776E4}"/>
                </a:ext>
              </a:extLst>
            </p:cNvPr>
            <p:cNvSpPr/>
            <p:nvPr/>
          </p:nvSpPr>
          <p:spPr>
            <a:xfrm>
              <a:off x="2414830" y="4526433"/>
              <a:ext cx="1206631" cy="51847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Virtual Service 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4EC7CFA-4154-4DDF-BC8F-10129771916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3007151" y="1168923"/>
              <a:ext cx="786" cy="699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7489E5-0D19-484C-849C-E02C9F138D0F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3007937" y="2224722"/>
              <a:ext cx="1572" cy="43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2CDE251-7A16-4954-B484-591E367BF31D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3009509" y="3018147"/>
              <a:ext cx="1571" cy="446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79E99CF-AC58-4751-9B69-D59B5475A9BF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3011080" y="3820996"/>
              <a:ext cx="7066" cy="705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322D3BF-5DF3-445F-96E5-4B8E479AFC27}"/>
              </a:ext>
            </a:extLst>
          </p:cNvPr>
          <p:cNvSpPr txBox="1"/>
          <p:nvPr/>
        </p:nvSpPr>
        <p:spPr>
          <a:xfrm>
            <a:off x="5714216" y="1198773"/>
            <a:ext cx="7808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DC72F-BDF6-4967-B8E8-8C6D3B8BD382}"/>
              </a:ext>
            </a:extLst>
          </p:cNvPr>
          <p:cNvSpPr txBox="1"/>
          <p:nvPr/>
        </p:nvSpPr>
        <p:spPr>
          <a:xfrm>
            <a:off x="8012785" y="1181489"/>
            <a:ext cx="2130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Virtual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A8AFD2-6573-46F5-9743-8BEA09D7F427}"/>
              </a:ext>
            </a:extLst>
          </p:cNvPr>
          <p:cNvSpPr txBox="1"/>
          <p:nvPr/>
        </p:nvSpPr>
        <p:spPr>
          <a:xfrm>
            <a:off x="2623795" y="1209772"/>
            <a:ext cx="8924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31872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12</cp:revision>
  <dcterms:created xsi:type="dcterms:W3CDTF">2020-04-19T14:20:29Z</dcterms:created>
  <dcterms:modified xsi:type="dcterms:W3CDTF">2020-04-19T18:09:10Z</dcterms:modified>
</cp:coreProperties>
</file>