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3555-B95A-4633-B3C9-F4622DE92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518A7-32B8-4031-ACF3-8A256AAB6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DA9C1-B315-4C2B-9D63-79E15FD8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B8E2-FE5A-4729-B79D-01014F672FB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695BB-74D5-4D86-A8D1-FD03A5F2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F860C-D16F-49BC-8FDA-BF80BB7C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C99C-1436-494B-877C-6534E7D2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085A-C30B-43C6-A157-D46FEFF8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6A697-CB8F-42E4-9446-A8D906EC9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E2541-D751-4481-B071-30FD22F7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B8E2-FE5A-4729-B79D-01014F672FB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0152A-28F0-4476-A365-BE87A3C4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12045-9D55-4775-9990-1D8ED86E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C99C-1436-494B-877C-6534E7D2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4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2CCD8-3C05-4AFB-B905-26CDB7E39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31B64-49F5-4283-83EE-FE392D720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80E98-2A2D-4F3F-AB55-C19B00C5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B8E2-FE5A-4729-B79D-01014F672FB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042E-492F-4A45-AFB3-15124CA7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EBC2E-20B1-43F2-8E85-F56A3900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C99C-1436-494B-877C-6534E7D2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3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E6C2-1654-4149-8253-7EA7240F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F6A7-EF6D-4CCB-939E-FE9E4D65E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7654B-BDD4-4596-9B04-6F4D4FD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B8E2-FE5A-4729-B79D-01014F672FB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3E4D4-C8AB-4B70-9D14-BF279481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96BF-79E5-4C9A-BFB5-2DD63CF0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C99C-1436-494B-877C-6534E7D2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9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B913-B262-4748-A284-2949B5E8A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1F521-FD18-4236-B8F7-4F6914548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56132-C1D2-493D-9ECF-C8154F27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B8E2-FE5A-4729-B79D-01014F672FB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1CE69-BFA6-444C-AD03-4B2FA68D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895B4-AE7C-4488-842E-6DC6ADF4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C99C-1436-494B-877C-6534E7D2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2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4D85-7CEB-44A0-81A0-C0E77871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A5C80-7E6B-490D-9F83-3275E75AC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5CCD6-4E02-4D03-9A21-AC5872814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0F1FE-0A89-451A-A8B1-32257A4D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B8E2-FE5A-4729-B79D-01014F672FB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CCAF1-2FFC-413A-A6C6-09A53F7B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7285F-9C19-4B46-A2A2-F4F7D648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C99C-1436-494B-877C-6534E7D2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3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4576-74A8-4711-AD6C-2B4BF5B3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A49B9-A52D-459C-B08B-4D6690AF8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CFB2A-8BED-47A5-A527-E42BDAF51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A8991-B710-4287-BFDF-FA1B896BA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F690B-84A7-4925-8F7B-48B98DA07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93D3C-A2B6-4A72-9B1A-0D680204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B8E2-FE5A-4729-B79D-01014F672FB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C9D4B-F37B-4FAB-890E-E66D04B9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8BD33A-F408-460F-9FA1-521BBE58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C99C-1436-494B-877C-6534E7D2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6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9505-2B0B-486D-8570-091828F3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B3EA7-AE98-4C19-9091-710CEC3A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B8E2-FE5A-4729-B79D-01014F672FB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F80F0-FCE8-442C-9B7B-D51E9D0F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6E0E4-0E98-4CFE-8F58-5F9CC55A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C99C-1436-494B-877C-6534E7D2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9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8BE31-D23A-4A4F-88C7-36C8ECF8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B8E2-FE5A-4729-B79D-01014F672FB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403AC-ADAF-4547-AC34-B4321C04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04A3-AE4A-421C-B580-F79614F1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C99C-1436-494B-877C-6534E7D2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2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4752-716A-4C3D-BFA0-3792FE24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17803-5FD0-489A-B7DB-4778846B3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2DEDD-1739-4672-AB51-2F669416D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A10E3-C55D-4357-BF06-D3AF41F4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B8E2-FE5A-4729-B79D-01014F672FB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CCE1B-B582-4DF0-BEF3-F4C38F5F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E4161-6D8C-4E8C-9F52-3A2B6E74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C99C-1436-494B-877C-6534E7D2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5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7A-7843-40FC-85BD-4F60EE41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88B98-BEC4-411D-BDC4-3D9AC9C99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D0EBA-7E17-4BFC-8362-87595A882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006DB-6A58-4603-B480-22D4CD8E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B8E2-FE5A-4729-B79D-01014F672FB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33AA6-4A5F-48B9-895A-F737BF38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7DB3F-F3F4-419D-8AFE-C2E29CBC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C99C-1436-494B-877C-6534E7D2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5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3DD21-A151-4535-B14E-ACC5A0CA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46B5A-F8F2-42ED-B1AF-C8E0EEAA2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496E1-85F2-4DF6-9812-A1B3AFB6D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2B8E2-FE5A-4729-B79D-01014F672FB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B3C3B-2045-48A0-8286-313F8EA5F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50B1-7E78-46DC-BF30-F06DAB171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0C99C-1436-494B-877C-6534E7D2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BE8A54-42B7-4BCA-AC2B-BAD78FB93633}"/>
              </a:ext>
            </a:extLst>
          </p:cNvPr>
          <p:cNvSpPr/>
          <p:nvPr/>
        </p:nvSpPr>
        <p:spPr>
          <a:xfrm>
            <a:off x="121920" y="111760"/>
            <a:ext cx="11927840" cy="6634480"/>
          </a:xfrm>
          <a:prstGeom prst="rect">
            <a:avLst/>
          </a:prstGeom>
          <a:ln w="476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/>
              <a:t>Ptr</a:t>
            </a:r>
            <a:r>
              <a:rPr lang="en-US" sz="1600" b="1" dirty="0"/>
              <a:t>&lt;</a:t>
            </a:r>
            <a:r>
              <a:rPr lang="en-US" sz="1600" b="1" dirty="0" err="1"/>
              <a:t>OpenGymDataContainer</a:t>
            </a:r>
            <a:r>
              <a:rPr lang="en-US" sz="1600" b="1" dirty="0"/>
              <a:t>&gt;</a:t>
            </a:r>
          </a:p>
          <a:p>
            <a:r>
              <a:rPr lang="en-US" sz="1600" b="1" dirty="0"/>
              <a:t>RLAqm1GymEnv::</a:t>
            </a:r>
            <a:r>
              <a:rPr lang="en-US" sz="1600" b="1" dirty="0" err="1"/>
              <a:t>GetObservation</a:t>
            </a:r>
            <a:r>
              <a:rPr lang="en-US" sz="1600" b="1" dirty="0"/>
              <a:t>()</a:t>
            </a:r>
          </a:p>
          <a:p>
            <a:r>
              <a:rPr lang="en-US" sz="1600" b="1" dirty="0"/>
              <a:t>{</a:t>
            </a:r>
          </a:p>
          <a:p>
            <a:r>
              <a:rPr lang="en-US" sz="1600" b="1" dirty="0"/>
              <a:t>  NS_LOG_FUNCTION (this);</a:t>
            </a:r>
          </a:p>
          <a:p>
            <a:r>
              <a:rPr lang="en-US" sz="1600" b="1" dirty="0"/>
              <a:t>  std::vector&lt;uint32_t&gt; shape = {1,};</a:t>
            </a:r>
          </a:p>
          <a:p>
            <a:r>
              <a:rPr lang="en-US" sz="1600" b="1" dirty="0"/>
              <a:t>  </a:t>
            </a:r>
            <a:r>
              <a:rPr lang="en-US" sz="1600" b="1" dirty="0" err="1"/>
              <a:t>Ptr</a:t>
            </a:r>
            <a:r>
              <a:rPr lang="en-US" sz="1600" b="1" dirty="0"/>
              <a:t>&lt;</a:t>
            </a:r>
            <a:r>
              <a:rPr lang="en-US" sz="1600" b="1" dirty="0" err="1"/>
              <a:t>OpenGymBoxContainer</a:t>
            </a:r>
            <a:r>
              <a:rPr lang="en-US" sz="1600" b="1" dirty="0"/>
              <a:t>&lt;float&gt; &gt; box = </a:t>
            </a:r>
            <a:r>
              <a:rPr lang="en-US" sz="1600" b="1" dirty="0" err="1"/>
              <a:t>CreateObject</a:t>
            </a:r>
            <a:r>
              <a:rPr lang="en-US" sz="1600" b="1" dirty="0"/>
              <a:t>&lt;</a:t>
            </a:r>
            <a:r>
              <a:rPr lang="en-US" sz="1600" b="1" dirty="0" err="1"/>
              <a:t>OpenGymBoxContainer</a:t>
            </a:r>
            <a:r>
              <a:rPr lang="en-US" sz="1600" b="1" dirty="0"/>
              <a:t>&lt;float&gt; &gt;(shape);</a:t>
            </a:r>
          </a:p>
          <a:p>
            <a:r>
              <a:rPr lang="en-US" sz="1600" b="1" dirty="0"/>
              <a:t> </a:t>
            </a:r>
          </a:p>
          <a:p>
            <a:r>
              <a:rPr lang="en-US" sz="1600" b="1" dirty="0"/>
              <a:t>  float </a:t>
            </a:r>
            <a:r>
              <a:rPr lang="en-US" sz="1600" b="1" dirty="0" err="1"/>
              <a:t>val</a:t>
            </a:r>
            <a:r>
              <a:rPr lang="en-US" sz="1600" b="1" dirty="0"/>
              <a:t> = 0.0;</a:t>
            </a:r>
          </a:p>
          <a:p>
            <a:r>
              <a:rPr lang="en-US" sz="1600" b="1" dirty="0"/>
              <a:t>  if (</a:t>
            </a:r>
            <a:r>
              <a:rPr lang="en-US" sz="1600" b="1" dirty="0" err="1"/>
              <a:t>m_qd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  {</a:t>
            </a:r>
            <a:r>
              <a:rPr lang="en-US" sz="1600" b="1" dirty="0" err="1"/>
              <a:t>val</a:t>
            </a:r>
            <a:r>
              <a:rPr lang="en-US" sz="1600" b="1" dirty="0"/>
              <a:t> = (float) </a:t>
            </a:r>
            <a:r>
              <a:rPr lang="en-US" sz="1600" b="1" dirty="0" err="1"/>
              <a:t>m_qd</a:t>
            </a:r>
            <a:r>
              <a:rPr lang="en-US" sz="1600" b="1" dirty="0"/>
              <a:t>-&gt;</a:t>
            </a:r>
            <a:r>
              <a:rPr lang="en-US" sz="1600" b="1" dirty="0" err="1"/>
              <a:t>GetQDelayMs</a:t>
            </a:r>
            <a:r>
              <a:rPr lang="en-US" sz="1600" b="1" dirty="0"/>
              <a:t>();}</a:t>
            </a:r>
          </a:p>
          <a:p>
            <a:r>
              <a:rPr lang="en-US" sz="1600" b="1" dirty="0"/>
              <a:t>  box-&gt;</a:t>
            </a:r>
            <a:r>
              <a:rPr lang="en-US" sz="1600" b="1" dirty="0" err="1"/>
              <a:t>AddValue</a:t>
            </a:r>
            <a:r>
              <a:rPr lang="en-US" sz="1600" b="1" dirty="0"/>
              <a:t>( </a:t>
            </a:r>
            <a:r>
              <a:rPr lang="en-US" sz="1600" b="1" dirty="0" err="1"/>
              <a:t>val</a:t>
            </a:r>
            <a:r>
              <a:rPr lang="en-US" sz="1600" b="1" dirty="0"/>
              <a:t> );</a:t>
            </a:r>
          </a:p>
          <a:p>
            <a:r>
              <a:rPr lang="en-US" sz="1600" b="1" dirty="0"/>
              <a:t> </a:t>
            </a:r>
          </a:p>
          <a:p>
            <a:r>
              <a:rPr lang="en-US" sz="1600" b="1" dirty="0"/>
              <a:t>  NS_LOG_UNCOND ("</a:t>
            </a:r>
            <a:r>
              <a:rPr lang="en-US" sz="1600" b="1" dirty="0" err="1"/>
              <a:t>MyGetObservation</a:t>
            </a:r>
            <a:r>
              <a:rPr lang="en-US" sz="1600" b="1" dirty="0"/>
              <a:t>: " &lt;&lt; box);</a:t>
            </a:r>
          </a:p>
          <a:p>
            <a:r>
              <a:rPr lang="en-US" sz="1600" b="1" dirty="0"/>
              <a:t>  return box;</a:t>
            </a:r>
          </a:p>
          <a:p>
            <a:r>
              <a:rPr lang="en-US" sz="1600" b="1" dirty="0"/>
              <a:t>}</a:t>
            </a:r>
          </a:p>
          <a:p>
            <a:r>
              <a:rPr lang="en-US" sz="1600" b="1"/>
              <a:t> float</a:t>
            </a:r>
            <a:endParaRPr lang="en-US" sz="1600" b="1" dirty="0"/>
          </a:p>
          <a:p>
            <a:r>
              <a:rPr lang="en-US" sz="1600" b="1" dirty="0"/>
              <a:t>RLAqm1GymEnv::</a:t>
            </a:r>
            <a:r>
              <a:rPr lang="en-US" sz="1600" b="1" dirty="0" err="1"/>
              <a:t>GetReward</a:t>
            </a:r>
            <a:r>
              <a:rPr lang="en-US" sz="1600" b="1" dirty="0"/>
              <a:t>()</a:t>
            </a:r>
          </a:p>
          <a:p>
            <a:r>
              <a:rPr lang="en-US" sz="1600" b="1" dirty="0"/>
              <a:t>{</a:t>
            </a:r>
          </a:p>
          <a:p>
            <a:r>
              <a:rPr lang="en-US" sz="1600" b="1" dirty="0"/>
              <a:t>  NS_LOG_FUNCTION (this);</a:t>
            </a:r>
          </a:p>
          <a:p>
            <a:r>
              <a:rPr lang="en-US" sz="1600" b="1" dirty="0"/>
              <a:t>  float reward = 1.0;</a:t>
            </a:r>
          </a:p>
          <a:p>
            <a:r>
              <a:rPr lang="en-US" sz="1600" b="1" dirty="0"/>
              <a:t>  if (</a:t>
            </a:r>
            <a:r>
              <a:rPr lang="en-US" sz="1600" b="1" dirty="0" err="1"/>
              <a:t>m_qd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  {reward = </a:t>
            </a:r>
            <a:r>
              <a:rPr lang="en-US" sz="1600" b="1" dirty="0" err="1"/>
              <a:t>m_qd</a:t>
            </a:r>
            <a:r>
              <a:rPr lang="en-US" sz="1600" b="1" dirty="0"/>
              <a:t>-&gt;</a:t>
            </a:r>
            <a:r>
              <a:rPr lang="en-US" sz="1600" b="1" dirty="0" err="1"/>
              <a:t>GetReward</a:t>
            </a:r>
            <a:r>
              <a:rPr lang="en-US" sz="1600" b="1" dirty="0"/>
              <a:t>(); //</a:t>
            </a:r>
            <a:r>
              <a:rPr lang="en-US" sz="1600" b="1" dirty="0" err="1"/>
              <a:t>QDelayMs</a:t>
            </a:r>
            <a:r>
              <a:rPr lang="en-US" sz="1600" b="1" dirty="0"/>
              <a:t>();  }</a:t>
            </a:r>
          </a:p>
          <a:p>
            <a:r>
              <a:rPr lang="en-US" sz="1600" b="1" dirty="0"/>
              <a:t> </a:t>
            </a:r>
          </a:p>
          <a:p>
            <a:r>
              <a:rPr lang="en-US" sz="1600" b="1" dirty="0"/>
              <a:t>  NS_LOG_UNCOND ("</a:t>
            </a:r>
            <a:r>
              <a:rPr lang="en-US" sz="1600" b="1" dirty="0" err="1"/>
              <a:t>MyGetReward</a:t>
            </a:r>
            <a:r>
              <a:rPr lang="en-US" sz="1600" b="1" dirty="0"/>
              <a:t>: " &lt;&lt; reward);</a:t>
            </a:r>
          </a:p>
          <a:p>
            <a:r>
              <a:rPr lang="en-US" sz="1600" b="1" dirty="0"/>
              <a:t>  return reward;</a:t>
            </a:r>
          </a:p>
          <a:p>
            <a:r>
              <a:rPr lang="en-US" sz="1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827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166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</cp:revision>
  <dcterms:created xsi:type="dcterms:W3CDTF">2020-05-19T09:17:59Z</dcterms:created>
  <dcterms:modified xsi:type="dcterms:W3CDTF">2020-05-19T09:19:45Z</dcterms:modified>
</cp:coreProperties>
</file>