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91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21241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Sentence Autocomplete: A Glimpse into the Future of Text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Sentence autocomplete, powered by natural language processing (NLP), is a technology that predicts and suggests the next word or phrase as you type, making writing faster and more efficient.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64487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350287" y="6517124"/>
            <a:ext cx="24644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 Sri Lakshmi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192211862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N-Gram Models: The Building Blocks of Prediction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1586" y="3356729"/>
            <a:ext cx="1526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73385"/>
            <a:ext cx="36050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Understanding Sequences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N-gram models analyze sequences of words, considering the probability of a word appearing after a specific preceding sequence.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5352" y="3356729"/>
            <a:ext cx="2016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Predictive Power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identifying common patterns in text, N-gram models can predict likely words based on the preceding context.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608" y="5642253"/>
            <a:ext cx="1887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N-gram models are limited by their dependence on past data and can struggle with unseen or rare word combinations.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5642253"/>
            <a:ext cx="220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unigram model predicts words based on their individual frequency, while a trigram model considers the previous two words.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346246" y="576858"/>
            <a:ext cx="9937909" cy="1307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8"/>
              </a:lnSpc>
              <a:buNone/>
            </a:pPr>
            <a:r>
              <a:rPr lang="en-US" sz="411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Markov Models: State Transitions for Text Prediction</a:t>
            </a:r>
            <a:endParaRPr lang="en-US" sz="4119" dirty="0"/>
          </a:p>
        </p:txBody>
      </p:sp>
      <p:sp>
        <p:nvSpPr>
          <p:cNvPr id="5" name="Shape 2"/>
          <p:cNvSpPr/>
          <p:nvPr/>
        </p:nvSpPr>
        <p:spPr>
          <a:xfrm>
            <a:off x="7294364" y="2302788"/>
            <a:ext cx="41791" cy="5349835"/>
          </a:xfrm>
          <a:prstGeom prst="roundRect">
            <a:avLst>
              <a:gd name="adj" fmla="val 225286"/>
            </a:avLst>
          </a:prstGeom>
          <a:solidFill>
            <a:srgbClr val="E5BEB2"/>
          </a:solidFill>
          <a:ln/>
        </p:spPr>
      </p:sp>
      <p:sp>
        <p:nvSpPr>
          <p:cNvPr id="6" name="Shape 3"/>
          <p:cNvSpPr/>
          <p:nvPr/>
        </p:nvSpPr>
        <p:spPr>
          <a:xfrm>
            <a:off x="6347639" y="2752427"/>
            <a:ext cx="732234" cy="41791"/>
          </a:xfrm>
          <a:prstGeom prst="roundRect">
            <a:avLst>
              <a:gd name="adj" fmla="val 225286"/>
            </a:avLst>
          </a:prstGeom>
          <a:solidFill>
            <a:srgbClr val="E5BEB2"/>
          </a:solidFill>
          <a:ln/>
        </p:spPr>
      </p:sp>
      <p:sp>
        <p:nvSpPr>
          <p:cNvPr id="7" name="Shape 4"/>
          <p:cNvSpPr/>
          <p:nvPr/>
        </p:nvSpPr>
        <p:spPr>
          <a:xfrm>
            <a:off x="7079873" y="2538055"/>
            <a:ext cx="470654" cy="470654"/>
          </a:xfrm>
          <a:prstGeom prst="roundRect">
            <a:avLst>
              <a:gd name="adj" fmla="val 2000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3346" y="2616398"/>
            <a:ext cx="143708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1"/>
              </a:lnSpc>
              <a:buNone/>
            </a:pPr>
            <a:r>
              <a:rPr lang="en-US" sz="24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471" dirty="0"/>
          </a:p>
        </p:txBody>
      </p:sp>
      <p:sp>
        <p:nvSpPr>
          <p:cNvPr id="9" name="Text 6"/>
          <p:cNvSpPr/>
          <p:nvPr/>
        </p:nvSpPr>
        <p:spPr>
          <a:xfrm>
            <a:off x="3549372" y="2511981"/>
            <a:ext cx="2615208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States</a:t>
            </a:r>
            <a:endParaRPr lang="en-US" sz="2059" dirty="0"/>
          </a:p>
        </p:txBody>
      </p:sp>
      <p:sp>
        <p:nvSpPr>
          <p:cNvPr id="10" name="Text 7"/>
          <p:cNvSpPr/>
          <p:nvPr/>
        </p:nvSpPr>
        <p:spPr>
          <a:xfrm>
            <a:off x="2346246" y="2964418"/>
            <a:ext cx="3818334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71"/>
              </a:lnSpc>
              <a:buNone/>
            </a:pPr>
            <a:r>
              <a:rPr lang="en-US" sz="1647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Markov models represent text as a sequence of states, each representing a word or phrase.</a:t>
            </a:r>
            <a:endParaRPr lang="en-US" sz="1647" dirty="0"/>
          </a:p>
        </p:txBody>
      </p:sp>
      <p:sp>
        <p:nvSpPr>
          <p:cNvPr id="11" name="Shape 8"/>
          <p:cNvSpPr/>
          <p:nvPr/>
        </p:nvSpPr>
        <p:spPr>
          <a:xfrm>
            <a:off x="7550527" y="3798391"/>
            <a:ext cx="732234" cy="41791"/>
          </a:xfrm>
          <a:prstGeom prst="roundRect">
            <a:avLst>
              <a:gd name="adj" fmla="val 225286"/>
            </a:avLst>
          </a:prstGeom>
          <a:solidFill>
            <a:srgbClr val="E5BEB2"/>
          </a:solidFill>
          <a:ln/>
        </p:spPr>
      </p:sp>
      <p:sp>
        <p:nvSpPr>
          <p:cNvPr id="12" name="Shape 9"/>
          <p:cNvSpPr/>
          <p:nvPr/>
        </p:nvSpPr>
        <p:spPr>
          <a:xfrm>
            <a:off x="7079873" y="3584019"/>
            <a:ext cx="470654" cy="470654"/>
          </a:xfrm>
          <a:prstGeom prst="roundRect">
            <a:avLst>
              <a:gd name="adj" fmla="val 2000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0248" y="3662363"/>
            <a:ext cx="18990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1"/>
              </a:lnSpc>
              <a:buNone/>
            </a:pPr>
            <a:r>
              <a:rPr lang="en-US" sz="24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471" dirty="0"/>
          </a:p>
        </p:txBody>
      </p:sp>
      <p:sp>
        <p:nvSpPr>
          <p:cNvPr id="14" name="Text 11"/>
          <p:cNvSpPr/>
          <p:nvPr/>
        </p:nvSpPr>
        <p:spPr>
          <a:xfrm>
            <a:off x="8465820" y="3557945"/>
            <a:ext cx="2615208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Transitions</a:t>
            </a:r>
            <a:endParaRPr lang="en-US" sz="2059" dirty="0"/>
          </a:p>
        </p:txBody>
      </p:sp>
      <p:sp>
        <p:nvSpPr>
          <p:cNvPr id="15" name="Text 12"/>
          <p:cNvSpPr/>
          <p:nvPr/>
        </p:nvSpPr>
        <p:spPr>
          <a:xfrm>
            <a:off x="8465820" y="4010382"/>
            <a:ext cx="3818334" cy="1254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1"/>
              </a:lnSpc>
              <a:buNone/>
            </a:pPr>
            <a:r>
              <a:rPr lang="en-US" sz="1647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calculates the probability of transitioning from one state to another, reflecting the likelihood of certain words following others.</a:t>
            </a:r>
            <a:endParaRPr lang="en-US" sz="1647" dirty="0"/>
          </a:p>
        </p:txBody>
      </p:sp>
      <p:sp>
        <p:nvSpPr>
          <p:cNvPr id="16" name="Shape 13"/>
          <p:cNvSpPr/>
          <p:nvPr/>
        </p:nvSpPr>
        <p:spPr>
          <a:xfrm>
            <a:off x="6347639" y="4965799"/>
            <a:ext cx="732234" cy="41791"/>
          </a:xfrm>
          <a:prstGeom prst="roundRect">
            <a:avLst>
              <a:gd name="adj" fmla="val 225286"/>
            </a:avLst>
          </a:prstGeom>
          <a:solidFill>
            <a:srgbClr val="E5BEB2"/>
          </a:solidFill>
          <a:ln/>
        </p:spPr>
      </p:sp>
      <p:sp>
        <p:nvSpPr>
          <p:cNvPr id="17" name="Shape 14"/>
          <p:cNvSpPr/>
          <p:nvPr/>
        </p:nvSpPr>
        <p:spPr>
          <a:xfrm>
            <a:off x="7079873" y="4751427"/>
            <a:ext cx="470654" cy="470654"/>
          </a:xfrm>
          <a:prstGeom prst="roundRect">
            <a:avLst>
              <a:gd name="adj" fmla="val 2000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6320" y="4829770"/>
            <a:ext cx="177641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1"/>
              </a:lnSpc>
              <a:buNone/>
            </a:pPr>
            <a:r>
              <a:rPr lang="en-US" sz="24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471" dirty="0"/>
          </a:p>
        </p:txBody>
      </p:sp>
      <p:sp>
        <p:nvSpPr>
          <p:cNvPr id="19" name="Text 16"/>
          <p:cNvSpPr/>
          <p:nvPr/>
        </p:nvSpPr>
        <p:spPr>
          <a:xfrm>
            <a:off x="3549372" y="4725353"/>
            <a:ext cx="2615208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Predictions</a:t>
            </a:r>
            <a:endParaRPr lang="en-US" sz="2059" dirty="0"/>
          </a:p>
        </p:txBody>
      </p:sp>
      <p:sp>
        <p:nvSpPr>
          <p:cNvPr id="20" name="Text 17"/>
          <p:cNvSpPr/>
          <p:nvPr/>
        </p:nvSpPr>
        <p:spPr>
          <a:xfrm>
            <a:off x="2346246" y="5177790"/>
            <a:ext cx="3818334" cy="1254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71"/>
              </a:lnSpc>
              <a:buNone/>
            </a:pPr>
            <a:r>
              <a:rPr lang="en-US" sz="1647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Based on the current state and transition probabilities, Markov models predict the most likely next state (word).</a:t>
            </a:r>
            <a:endParaRPr lang="en-US" sz="1647" dirty="0"/>
          </a:p>
        </p:txBody>
      </p:sp>
      <p:sp>
        <p:nvSpPr>
          <p:cNvPr id="21" name="Shape 18"/>
          <p:cNvSpPr/>
          <p:nvPr/>
        </p:nvSpPr>
        <p:spPr>
          <a:xfrm>
            <a:off x="7550527" y="6133326"/>
            <a:ext cx="732234" cy="41791"/>
          </a:xfrm>
          <a:prstGeom prst="roundRect">
            <a:avLst>
              <a:gd name="adj" fmla="val 225286"/>
            </a:avLst>
          </a:prstGeom>
          <a:solidFill>
            <a:srgbClr val="E5BEB2"/>
          </a:solidFill>
          <a:ln/>
        </p:spPr>
      </p:sp>
      <p:sp>
        <p:nvSpPr>
          <p:cNvPr id="22" name="Shape 19"/>
          <p:cNvSpPr/>
          <p:nvPr/>
        </p:nvSpPr>
        <p:spPr>
          <a:xfrm>
            <a:off x="7079873" y="5918954"/>
            <a:ext cx="470654" cy="470654"/>
          </a:xfrm>
          <a:prstGeom prst="roundRect">
            <a:avLst>
              <a:gd name="adj" fmla="val 2000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11437" y="5997297"/>
            <a:ext cx="207407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1"/>
              </a:lnSpc>
              <a:buNone/>
            </a:pPr>
            <a:r>
              <a:rPr lang="en-US" sz="24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471" dirty="0"/>
          </a:p>
        </p:txBody>
      </p:sp>
      <p:sp>
        <p:nvSpPr>
          <p:cNvPr id="24" name="Text 21"/>
          <p:cNvSpPr/>
          <p:nvPr/>
        </p:nvSpPr>
        <p:spPr>
          <a:xfrm>
            <a:off x="8465820" y="5892879"/>
            <a:ext cx="2615208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Applications</a:t>
            </a:r>
            <a:endParaRPr lang="en-US" sz="2059" dirty="0"/>
          </a:p>
        </p:txBody>
      </p:sp>
      <p:sp>
        <p:nvSpPr>
          <p:cNvPr id="25" name="Text 22"/>
          <p:cNvSpPr/>
          <p:nvPr/>
        </p:nvSpPr>
        <p:spPr>
          <a:xfrm>
            <a:off x="8465820" y="6345317"/>
            <a:ext cx="3818334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1"/>
              </a:lnSpc>
              <a:buNone/>
            </a:pPr>
            <a:r>
              <a:rPr lang="en-US" sz="1647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Markov models are used in various NLP tasks, including speech recognition and text generation.</a:t>
            </a:r>
            <a:endParaRPr lang="en-US" sz="164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3042761" y="494586"/>
            <a:ext cx="8544758" cy="1124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26"/>
              </a:lnSpc>
              <a:buNone/>
            </a:pPr>
            <a:r>
              <a:rPr lang="en-US" sz="354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Recurrent Neural Networks (RNNs) for Language Modeling</a:t>
            </a:r>
            <a:endParaRPr lang="en-US" sz="354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761" y="1978462"/>
            <a:ext cx="899398" cy="14391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11955" y="2158246"/>
            <a:ext cx="2248614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Input</a:t>
            </a:r>
            <a:endParaRPr lang="en-US" sz="1771" dirty="0"/>
          </a:p>
        </p:txBody>
      </p:sp>
      <p:sp>
        <p:nvSpPr>
          <p:cNvPr id="7" name="Text 3"/>
          <p:cNvSpPr/>
          <p:nvPr/>
        </p:nvSpPr>
        <p:spPr>
          <a:xfrm>
            <a:off x="4211955" y="2547223"/>
            <a:ext cx="7375565" cy="269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41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process text sequentially, considering previous words in the input sequence.</a:t>
            </a:r>
            <a:endParaRPr lang="en-US" sz="141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761" y="3417570"/>
            <a:ext cx="899398" cy="143910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11955" y="3597354"/>
            <a:ext cx="2248614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Hidden State</a:t>
            </a:r>
            <a:endParaRPr lang="en-US" sz="1771" dirty="0"/>
          </a:p>
        </p:txBody>
      </p:sp>
      <p:sp>
        <p:nvSpPr>
          <p:cNvPr id="10" name="Text 5"/>
          <p:cNvSpPr/>
          <p:nvPr/>
        </p:nvSpPr>
        <p:spPr>
          <a:xfrm>
            <a:off x="4211955" y="3986332"/>
            <a:ext cx="7375565" cy="539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41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maintain a hidden state that summarizes the information from previous time steps.</a:t>
            </a:r>
            <a:endParaRPr lang="en-US" sz="141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761" y="4856678"/>
            <a:ext cx="899398" cy="143910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211955" y="5036463"/>
            <a:ext cx="2248614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Output</a:t>
            </a:r>
            <a:endParaRPr lang="en-US" sz="1771" dirty="0"/>
          </a:p>
        </p:txBody>
      </p:sp>
      <p:sp>
        <p:nvSpPr>
          <p:cNvPr id="13" name="Text 7"/>
          <p:cNvSpPr/>
          <p:nvPr/>
        </p:nvSpPr>
        <p:spPr>
          <a:xfrm>
            <a:off x="4211955" y="5425440"/>
            <a:ext cx="7375565" cy="539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41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output layer predicts the probability distribution over the vocabulary, suggesting the most likely next word.</a:t>
            </a:r>
            <a:endParaRPr lang="en-US" sz="141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61" y="6295787"/>
            <a:ext cx="899398" cy="143910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211955" y="6475571"/>
            <a:ext cx="2248614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Learning</a:t>
            </a:r>
            <a:endParaRPr lang="en-US" sz="1771" dirty="0"/>
          </a:p>
        </p:txBody>
      </p:sp>
      <p:sp>
        <p:nvSpPr>
          <p:cNvPr id="16" name="Text 9"/>
          <p:cNvSpPr/>
          <p:nvPr/>
        </p:nvSpPr>
        <p:spPr>
          <a:xfrm>
            <a:off x="4211955" y="6864548"/>
            <a:ext cx="7375565" cy="539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41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learn to capture complex dependencies and patterns in language through training on large datasets.</a:t>
            </a:r>
            <a:endParaRPr lang="en-US" sz="141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581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Combining N-gram, Markov, and RNN Models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2023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N-gram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7166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a basic understanding of word frequency and sequences.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42023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Markov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77166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the prediction process by capturing state transitions.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42023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RNN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77166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complex language patterns and handle long-range dependencies.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4592"/>
            <a:ext cx="104415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Challenges in Sentence Autocomplete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Ambiguity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words can fit the context, making it difficult to determine the most appropriate prediction.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863096"/>
            <a:ext cx="30750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Contextual Sensitivity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needs to understand the overall meaning and context of the sentence to make accurate predictions.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Domain Specificity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Models need to adapt to different domains, such as medical or technical text, to provide relevant suggestions.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Intent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must anticipate user intentions and suggest words that align with their goals.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199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Evaluating the Performance of Autocomplete Models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53013"/>
            <a:ext cx="10554414" cy="3756541"/>
          </a:xfrm>
          <a:prstGeom prst="roundRect">
            <a:avLst>
              <a:gd name="adj" fmla="val 266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60633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30148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Metric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0148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775591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91644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91644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Percentage of correctly predicted words.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39054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53140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53140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Ratio of correctly predicted words to total predicted words.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33876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47961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Recall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479613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Ratio of correctly predicted words to total actual words.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045613" y="6286976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67783" y="642782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F1 Score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541181" y="642782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Harmonic mean of precision and recall.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82015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Future Developments and Applications of Sentence Autocomplete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409474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8707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Conversational AI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14674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Sentence autocomplete can enhance chatbots and virtual assistants by providing more natural and engaging responses.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409474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18707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Content Creation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667488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Autocomplete can assist writers by suggesting relevant words and phrases, boosting creativity and efficiency.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409474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18707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Code Completion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667488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Sentence autocomplete can be applied to code editors, predicting code snippets and reducing errors.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409474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187071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Multilingual Support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5014674"/>
            <a:ext cx="238875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models will support multiple languages, enabling seamless communication across language barriers.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678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795474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Sentence autocomplete is a transformative technology that is revolutionizing text interaction. By leveraging NLP techniques, autocomplete models are making writing faster, more efficient, and more engaging, paving the way for a future where technology seamlessly assists human communication.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609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Bala dhulipalla</cp:lastModifiedBy>
  <cp:revision>2</cp:revision>
  <dcterms:created xsi:type="dcterms:W3CDTF">2024-06-17T07:54:46Z</dcterms:created>
  <dcterms:modified xsi:type="dcterms:W3CDTF">2024-06-17T08:03:21Z</dcterms:modified>
</cp:coreProperties>
</file>