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BE1A-D625-4093-BF30-F3913A3B5055}" type="datetimeFigureOut">
              <a:rPr lang="en-GB" smtClean="0"/>
              <a:t>04/10/2013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B9D6-D8BC-4CA3-8FCF-C85707C0EF6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548680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Landing page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3528" y="1772816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Home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771800" y="548680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Upload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2771800" y="1772816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Publish</a:t>
            </a:r>
            <a:endParaRPr lang="en-GB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79612" y="12687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616" y="13407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 in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 flipV="1">
            <a:off x="1835696" y="908720"/>
            <a:ext cx="936104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3527884" y="126876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23528" y="3068960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Discover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6" idx="2"/>
            <a:endCxn id="20" idx="0"/>
          </p:cNvCxnSpPr>
          <p:nvPr/>
        </p:nvCxnSpPr>
        <p:spPr>
          <a:xfrm>
            <a:off x="1079612" y="24928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</p:cNvCxnSpPr>
          <p:nvPr/>
        </p:nvCxnSpPr>
        <p:spPr>
          <a:xfrm>
            <a:off x="1835696" y="3429000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71800" y="3068960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5076056" y="3068960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Edit</a:t>
            </a:r>
            <a:endParaRPr lang="en-GB" dirty="0"/>
          </a:p>
        </p:txBody>
      </p:sp>
      <p:sp>
        <p:nvSpPr>
          <p:cNvPr id="30" name="Rectangle 29"/>
          <p:cNvSpPr/>
          <p:nvPr/>
        </p:nvSpPr>
        <p:spPr>
          <a:xfrm>
            <a:off x="5076056" y="1772816"/>
            <a:ext cx="1512168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View + review</a:t>
            </a:r>
            <a:endParaRPr lang="en-GB" dirty="0"/>
          </a:p>
        </p:txBody>
      </p:sp>
      <p:cxnSp>
        <p:nvCxnSpPr>
          <p:cNvPr id="34" name="Straight Arrow Connector 33"/>
          <p:cNvCxnSpPr>
            <a:stCxn id="28" idx="3"/>
            <a:endCxn id="29" idx="1"/>
          </p:cNvCxnSpPr>
          <p:nvPr/>
        </p:nvCxnSpPr>
        <p:spPr>
          <a:xfrm>
            <a:off x="4283968" y="34290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0"/>
          </p:cNvCxnSpPr>
          <p:nvPr/>
        </p:nvCxnSpPr>
        <p:spPr>
          <a:xfrm flipV="1">
            <a:off x="5832140" y="249289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3"/>
            <a:endCxn id="30" idx="1"/>
          </p:cNvCxnSpPr>
          <p:nvPr/>
        </p:nvCxnSpPr>
        <p:spPr>
          <a:xfrm flipV="1">
            <a:off x="4283968" y="2132856"/>
            <a:ext cx="792088" cy="12961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68144" y="26369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Dave</cp:lastModifiedBy>
  <cp:revision>4</cp:revision>
  <dcterms:created xsi:type="dcterms:W3CDTF">2013-10-04T14:14:13Z</dcterms:created>
  <dcterms:modified xsi:type="dcterms:W3CDTF">2013-10-04T14:26:41Z</dcterms:modified>
</cp:coreProperties>
</file>