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DF1"/>
    <a:srgbClr val="231F20"/>
    <a:srgbClr val="D2E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20D7-7890-418F-9270-4BAB042765A0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7509-3787-47F3-8594-CD2B99B68E4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653136"/>
            <a:ext cx="2699792" cy="1008112"/>
          </a:xfrm>
          <a:prstGeom prst="rect">
            <a:avLst/>
          </a:prstGeom>
          <a:solidFill>
            <a:srgbClr val="D2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1844824"/>
            <a:ext cx="8316416" cy="2520280"/>
          </a:xfrm>
          <a:prstGeom prst="rect">
            <a:avLst/>
          </a:prstGeom>
          <a:solidFill>
            <a:srgbClr val="D2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272" y="1556792"/>
            <a:ext cx="8458200" cy="295232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latin typeface="Bebas Neue" pitchFamily="34" charset="0"/>
              </a:rPr>
              <a:t>Viability of HTML5 video as a replacement for</a:t>
            </a:r>
            <a:br>
              <a:rPr lang="en-GB" dirty="0" smtClean="0">
                <a:latin typeface="Bebas Neue" pitchFamily="34" charset="0"/>
              </a:rPr>
            </a:br>
            <a:r>
              <a:rPr lang="en-GB" dirty="0" smtClean="0">
                <a:latin typeface="Bebas Neue" pitchFamily="34" charset="0"/>
              </a:rPr>
              <a:t>plug-in based approaches of delivering video</a:t>
            </a:r>
            <a:br>
              <a:rPr lang="en-GB" dirty="0" smtClean="0">
                <a:latin typeface="Bebas Neue" pitchFamily="34" charset="0"/>
              </a:rPr>
            </a:br>
            <a:r>
              <a:rPr lang="en-GB" dirty="0" smtClean="0">
                <a:latin typeface="Bebas Neue" pitchFamily="34" charset="0"/>
              </a:rPr>
              <a:t>content to user agents</a:t>
            </a:r>
            <a:endParaRPr lang="en-GB" dirty="0">
              <a:latin typeface="Bebas Neu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725144"/>
            <a:ext cx="2232248" cy="864096"/>
          </a:xfrm>
        </p:spPr>
        <p:txBody>
          <a:bodyPr>
            <a:normAutofit/>
          </a:bodyPr>
          <a:lstStyle/>
          <a:p>
            <a:pPr algn="l"/>
            <a:r>
              <a:rPr lang="en-GB" sz="2000" dirty="0" smtClean="0">
                <a:solidFill>
                  <a:srgbClr val="231F20"/>
                </a:solidFill>
                <a:latin typeface="Quicksand" pitchFamily="18" charset="0"/>
              </a:rPr>
              <a:t>David </a:t>
            </a:r>
            <a:r>
              <a:rPr lang="en-GB" sz="2000" dirty="0" err="1" smtClean="0">
                <a:solidFill>
                  <a:srgbClr val="231F20"/>
                </a:solidFill>
                <a:latin typeface="Quicksand" pitchFamily="18" charset="0"/>
              </a:rPr>
              <a:t>Hulme</a:t>
            </a:r>
            <a:endParaRPr lang="en-GB" sz="2000" dirty="0" smtClean="0">
              <a:solidFill>
                <a:srgbClr val="231F20"/>
              </a:solidFill>
              <a:latin typeface="Quicksand" pitchFamily="18" charset="0"/>
            </a:endParaRPr>
          </a:p>
          <a:p>
            <a:pPr algn="l"/>
            <a:r>
              <a:rPr lang="en-GB" sz="2000" dirty="0" smtClean="0">
                <a:solidFill>
                  <a:srgbClr val="231F20"/>
                </a:solidFill>
                <a:latin typeface="Quicksand" pitchFamily="18" charset="0"/>
              </a:rPr>
              <a:t>Kirk Martinez</a:t>
            </a:r>
            <a:endParaRPr lang="en-GB" sz="2000" dirty="0">
              <a:solidFill>
                <a:srgbClr val="231F20"/>
              </a:solidFill>
              <a:latin typeface="Quicksand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Introduction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dirty="0" smtClean="0">
                <a:latin typeface="Garamond" pitchFamily="18" charset="0"/>
              </a:rPr>
              <a:t>Hello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Embedding Video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dirty="0" smtClean="0">
                <a:latin typeface="Garamond" pitchFamily="18" charset="0"/>
              </a:rPr>
              <a:t>Hello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Streaming Video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dirty="0" smtClean="0">
                <a:latin typeface="Garamond" pitchFamily="18" charset="0"/>
              </a:rPr>
              <a:t>Hello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Content Protection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dirty="0" smtClean="0">
                <a:latin typeface="Garamond" pitchFamily="18" charset="0"/>
              </a:rPr>
              <a:t>Hello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Performance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dirty="0" smtClean="0">
                <a:latin typeface="Garamond" pitchFamily="18" charset="0"/>
              </a:rPr>
              <a:t>Hello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Accessibility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dirty="0" smtClean="0">
                <a:latin typeface="Garamond" pitchFamily="18" charset="0"/>
              </a:rPr>
              <a:t>Hello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Conclusion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dirty="0" smtClean="0">
                <a:latin typeface="Garamond" pitchFamily="18" charset="0"/>
              </a:rPr>
              <a:t>Hello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Viability of HTML5 video as a replacement for plug-in based approaches of delivering video content to user agents</vt:lpstr>
      <vt:lpstr>Introduction</vt:lpstr>
      <vt:lpstr>Embedding Video</vt:lpstr>
      <vt:lpstr>Streaming Video</vt:lpstr>
      <vt:lpstr>Content Protection</vt:lpstr>
      <vt:lpstr>Performance</vt:lpstr>
      <vt:lpstr>Accessibility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Viability of HTML5 video as a replacement for plug-in based approaches of delivering video content to user agents</dc:title>
  <dc:creator>David Hulme</dc:creator>
  <cp:lastModifiedBy>David Hulme</cp:lastModifiedBy>
  <cp:revision>1</cp:revision>
  <dcterms:created xsi:type="dcterms:W3CDTF">2014-04-29T14:51:18Z</dcterms:created>
  <dcterms:modified xsi:type="dcterms:W3CDTF">2014-04-29T15:00:50Z</dcterms:modified>
</cp:coreProperties>
</file>