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09/05/2014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3059832" cy="936104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2664296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2000" dirty="0" smtClean="0">
                <a:solidFill>
                  <a:srgbClr val="231F20"/>
                </a:solidFill>
                <a:latin typeface="Helvetica" pitchFamily="34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Helvetica" pitchFamily="34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Helvetica" pitchFamily="34" charset="0"/>
            </a:endParaRPr>
          </a:p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Kirk Martinez (Supervisor)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Introduction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and 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third party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enables videos to be embedded directly 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However, to be adopted it must support the features already offered by 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Embedding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approaches render content in a black box and can have problems with missing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solves these problems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does not specify which formats should be supported, leading to differences between implementations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Developers can define multiple ‘sources’ for each video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Streaming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Push or pull-based methods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use both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typically uses pull-based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Both methods support adaptive streaming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On-demand media and live media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Solutions exist for both plug-in based and HTML 5 video approaches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Content Protection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Delivered video content can be captured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Methods exist to try and prevent this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If a user captures the video DRM technologies can be used to prevent 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does not specify a DRM 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Media Extensions (EME) will provide a common API to interact with DRM 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Performance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More mobile devices will be used to play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Such devices are less </a:t>
            </a:r>
            <a:r>
              <a:rPr lang="en-GB" sz="2800" dirty="0" smtClean="0">
                <a:latin typeface="Garamond" pitchFamily="18" charset="0"/>
              </a:rPr>
              <a:t>powerful and it is important </a:t>
            </a:r>
            <a:r>
              <a:rPr lang="en-GB" sz="2800" dirty="0" smtClean="0">
                <a:latin typeface="Garamond" pitchFamily="18" charset="0"/>
              </a:rPr>
              <a:t>that watching HTML5 </a:t>
            </a:r>
            <a:r>
              <a:rPr lang="en-GB" sz="2800" dirty="0" smtClean="0">
                <a:latin typeface="Garamond" pitchFamily="18" charset="0"/>
              </a:rPr>
              <a:t>video is efficient</a:t>
            </a:r>
            <a:endParaRPr lang="en-GB" sz="2800" dirty="0" smtClean="0">
              <a:latin typeface="Garamond" pitchFamily="18" charset="0"/>
            </a:endParaRP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</a:t>
            </a:r>
            <a:r>
              <a:rPr lang="en-GB" sz="2800" dirty="0" smtClean="0">
                <a:latin typeface="Garamond" pitchFamily="18" charset="0"/>
              </a:rPr>
              <a:t>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Accessibility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support the &lt;track&gt; tag to specify subtitle tracks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Controls for plug-in based approaches are generally inaccessible to screen readers or confuse them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controls can be made accessible by adding HTML buttons to control the player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Conclusion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more mature and offer a better experience on desktop web 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standardisation efforts 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of HTML5 video by content providers, such as 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Viability of HTML5 video as a replacement for plug-in based approaches of delivering video content to user agents</vt:lpstr>
      <vt:lpstr>Introduction</vt:lpstr>
      <vt:lpstr>Embedding Video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14</cp:revision>
  <dcterms:created xsi:type="dcterms:W3CDTF">2014-04-29T14:51:18Z</dcterms:created>
  <dcterms:modified xsi:type="dcterms:W3CDTF">2014-05-09T09:59:20Z</dcterms:modified>
</cp:coreProperties>
</file>