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13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36360" y="2001837"/>
            <a:ext cx="5221840" cy="1508125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36360" y="3602038"/>
            <a:ext cx="5221840" cy="1655762"/>
          </a:xfrm>
        </p:spPr>
        <p:txBody>
          <a:bodyPr/>
          <a:lstStyle>
            <a:lvl1pPr marL="0" indent="0" algn="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374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>
            <a:normAutofit/>
          </a:bodyPr>
          <a:lstStyle>
            <a:lvl1pPr>
              <a:defRPr sz="3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8BD1-A9F3-433E-9406-F0F0A8EFDADE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3A03-3BEC-416B-8907-B2675BFED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1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614464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4036" y="2619910"/>
            <a:ext cx="4986552" cy="1942566"/>
          </a:xfrm>
        </p:spPr>
        <p:txBody>
          <a:bodyPr anchor="b">
            <a:normAutofit/>
          </a:bodyPr>
          <a:lstStyle>
            <a:lvl1pPr>
              <a:defRPr sz="360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add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34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8BD1-A9F3-433E-9406-F0F0A8EFDADE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3A03-3BEC-416B-8907-B2675BFED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48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8BD1-A9F3-433E-9406-F0F0A8EFDADE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3A03-3BEC-416B-8907-B2675BFED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92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8BD1-A9F3-433E-9406-F0F0A8EFDADE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3A03-3BEC-416B-8907-B2675BFED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8BD1-A9F3-433E-9406-F0F0A8EFDADE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3A03-3BEC-416B-8907-B2675BFED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2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8BD1-A9F3-433E-9406-F0F0A8EFDADE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3A03-3BEC-416B-8907-B2675BFED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19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8BD1-A9F3-433E-9406-F0F0A8EFDADE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3A03-3BEC-416B-8907-B2675BFED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17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28BD1-A9F3-433E-9406-F0F0A8EFDADE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73A03-3BEC-416B-8907-B2675BFED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13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70" r:id="rId9"/>
    <p:sldLayoutId id="214748367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6360" y="3896590"/>
            <a:ext cx="5221840" cy="136120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578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Segoe UI</vt:lpstr>
      <vt:lpstr>Segoe UI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 Windows</dc:creator>
  <cp:lastModifiedBy>My Windows</cp:lastModifiedBy>
  <cp:revision>4</cp:revision>
  <dcterms:created xsi:type="dcterms:W3CDTF">2018-05-08T07:02:21Z</dcterms:created>
  <dcterms:modified xsi:type="dcterms:W3CDTF">2018-07-19T06:22:10Z</dcterms:modified>
</cp:coreProperties>
</file>