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0" d="100"/>
          <a:sy n="90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/>
              <a:t>BANGKIT ACADEMY 2022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by GOOGLE, GOTO, TRAVELOKA – MACHINE LEARNING LEARNING PATH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Pembimbing : </a:t>
            </a:r>
            <a:r>
              <a:rPr lang="id-ID" altLang="en-US"/>
              <a:t>Danang Lelono, S.Si, M</a:t>
            </a:r>
            <a:r>
              <a:rPr lang="en-US"/>
              <a:t>.</a:t>
            </a:r>
            <a:r>
              <a:rPr lang="id-ID" altLang="en-US"/>
              <a:t> T.,Dr.</a:t>
            </a:r>
            <a:endParaRPr lang="id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Latar Belakang</a:t>
            </a:r>
            <a:endParaRPr lang="id-ID" altLang="en-US"/>
          </a:p>
        </p:txBody>
      </p:sp>
      <p:sp>
        <p:nvSpPr>
          <p:cNvPr id="4" name="Placeholder Konten 3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id-ID" altLang="en-US"/>
              <a:t>Sertifikasi menjadi nilai tambah untuk acuan dalam mengambil karir di sektor teknologi, dimana kemampuan seseorang tidak hanya dapat diukur dari tingkat pendidikan yang dicapai.</a:t>
            </a:r>
            <a:endParaRPr lang="id-ID" altLang="en-US"/>
          </a:p>
          <a:p>
            <a:pPr algn="just"/>
            <a:endParaRPr lang="id-ID" altLang="en-US"/>
          </a:p>
          <a:p>
            <a:pPr algn="just"/>
            <a:endParaRPr lang="id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Bangkit Academy 2022</a:t>
            </a:r>
            <a:endParaRPr lang="id-ID" altLang="en-US"/>
          </a:p>
        </p:txBody>
      </p:sp>
      <p:pic>
        <p:nvPicPr>
          <p:cNvPr id="5" name="Placeholder Konten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2025650"/>
            <a:ext cx="2697480" cy="628650"/>
          </a:xfrm>
          <a:prstGeom prst="rect">
            <a:avLst/>
          </a:prstGeom>
        </p:spPr>
      </p:pic>
      <p:sp>
        <p:nvSpPr>
          <p:cNvPr id="7" name="Placeholder Konten 3"/>
          <p:cNvSpPr>
            <a:spLocks noGrp="1"/>
          </p:cNvSpPr>
          <p:nvPr/>
        </p:nvSpPr>
        <p:spPr>
          <a:xfrm>
            <a:off x="4321810" y="1825625"/>
            <a:ext cx="41935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d-ID" altLang="en-US" sz="2400"/>
              <a:t>Bangkit Academy merupakan inisiasi dari Google untuk menciptakan bakat digital dari mahasiswa mahasiswa indonesia.</a:t>
            </a:r>
            <a:endParaRPr lang="id-ID" altLang="en-US" sz="2400"/>
          </a:p>
          <a:p>
            <a:pPr marL="0" indent="0" algn="l">
              <a:buNone/>
            </a:pPr>
            <a:endParaRPr lang="id-ID" altLang="en-US" sz="2400"/>
          </a:p>
          <a:p>
            <a:pPr marL="0" indent="0" algn="l">
              <a:buNone/>
            </a:pPr>
            <a:r>
              <a:rPr lang="id-ID" altLang="en-US" sz="2400"/>
              <a:t>Bangkit sendiri dibagi menjadi 3 Learning Path, yakni Machine Learning, Mobile Development, dan juga Cloud Computing.</a:t>
            </a:r>
            <a:endParaRPr lang="id-ID" altLang="en-US" sz="2400"/>
          </a:p>
        </p:txBody>
      </p:sp>
      <p:pic>
        <p:nvPicPr>
          <p:cNvPr id="101" name="Gambar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783080" y="2876550"/>
            <a:ext cx="1244600" cy="1274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Gambar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62890" y="4150995"/>
            <a:ext cx="1860550" cy="2026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Gambar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2541905" y="4295140"/>
            <a:ext cx="1779905" cy="1737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Kerjasama Bangkit dengan perusahaan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8650" y="1825625"/>
            <a:ext cx="3949700" cy="4351655"/>
          </a:xfrm>
        </p:spPr>
        <p:txBody>
          <a:bodyPr/>
          <a:p>
            <a:pPr marL="0" indent="0">
              <a:buNone/>
            </a:pPr>
            <a:r>
              <a:rPr lang="id-ID" altLang="en-US" sz="2400"/>
              <a:t>Bangkit Academy bekerja sama dengan 3 perusahaan teknologi besar untuk menyediakan peserta dengan fasilitas seperti framework, mentor, dsb.</a:t>
            </a:r>
            <a:endParaRPr lang="id-ID" altLang="en-US" sz="2400"/>
          </a:p>
          <a:p>
            <a:pPr marL="0" indent="0">
              <a:buNone/>
            </a:pPr>
            <a:endParaRPr lang="id-ID" altLang="en-US" sz="2400"/>
          </a:p>
          <a:p>
            <a:pPr marL="0" indent="0">
              <a:buNone/>
            </a:pPr>
            <a:r>
              <a:rPr lang="id-ID" altLang="en-US" sz="2400"/>
              <a:t>Selain itu, Bangkit juga bekerja sama dengan universitas dan juga perusahaan lainnya.</a:t>
            </a:r>
            <a:endParaRPr lang="id-ID" altLang="en-US" sz="2400"/>
          </a:p>
        </p:txBody>
      </p:sp>
      <p:pic>
        <p:nvPicPr>
          <p:cNvPr id="104" name="Gambar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008245" y="1825625"/>
            <a:ext cx="3365500" cy="158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Gambar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8933" y="3405823"/>
            <a:ext cx="2524125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Gambar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8880" y="4596765"/>
            <a:ext cx="3365500" cy="158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Kegiatan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8650" y="1825625"/>
            <a:ext cx="3748405" cy="4351655"/>
          </a:xfrm>
        </p:spPr>
        <p:txBody>
          <a:bodyPr/>
          <a:p>
            <a:pPr marL="0" indent="0">
              <a:buNone/>
            </a:pPr>
            <a:r>
              <a:rPr lang="id-ID" altLang="en-US" sz="2000"/>
              <a:t>Asinkron:</a:t>
            </a:r>
            <a:endParaRPr lang="id-ID" altLang="en-US" sz="2000"/>
          </a:p>
          <a:p>
            <a:r>
              <a:rPr lang="id-ID" altLang="en-US" sz="2000"/>
              <a:t>Dicoding’s Python</a:t>
            </a:r>
            <a:endParaRPr lang="id-ID" altLang="en-US" sz="2000"/>
          </a:p>
          <a:p>
            <a:r>
              <a:rPr lang="id-ID" altLang="en-US" sz="2000"/>
              <a:t>IT Automation with Python</a:t>
            </a:r>
            <a:endParaRPr lang="id-ID" altLang="en-US" sz="2000"/>
          </a:p>
          <a:p>
            <a:r>
              <a:rPr lang="id-ID" altLang="en-US" sz="2000"/>
              <a:t>Mathematics for Machine Learning</a:t>
            </a:r>
            <a:endParaRPr lang="id-ID" altLang="en-US" sz="2000"/>
          </a:p>
          <a:p>
            <a:r>
              <a:rPr lang="id-ID" altLang="en-US" sz="2000"/>
              <a:t>Developer Tensorflow DeepLearning.AI</a:t>
            </a:r>
            <a:endParaRPr lang="id-ID" altLang="en-US" sz="2000"/>
          </a:p>
          <a:p>
            <a:r>
              <a:rPr lang="id-ID" altLang="en-US" sz="2000"/>
              <a:t>Structuring Machine Learning Project</a:t>
            </a:r>
            <a:endParaRPr lang="id-ID" altLang="en-US" sz="2000"/>
          </a:p>
          <a:p>
            <a:r>
              <a:rPr lang="id-ID" altLang="en-US" sz="2000"/>
              <a:t>TF Data and Deployment</a:t>
            </a:r>
            <a:endParaRPr lang="id-ID" altLang="en-US" sz="2000"/>
          </a:p>
          <a:p>
            <a:r>
              <a:rPr lang="id-ID" altLang="en-US" sz="2000"/>
              <a:t>Tensorflow Certification Prepation</a:t>
            </a:r>
            <a:endParaRPr lang="id-ID" altLang="en-US" sz="2000"/>
          </a:p>
        </p:txBody>
      </p:sp>
      <p:sp>
        <p:nvSpPr>
          <p:cNvPr id="6" name="Placeholder Konten 2"/>
          <p:cNvSpPr>
            <a:spLocks noGrp="1"/>
          </p:cNvSpPr>
          <p:nvPr/>
        </p:nvSpPr>
        <p:spPr>
          <a:xfrm>
            <a:off x="5137150" y="1924050"/>
            <a:ext cx="3748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sz="2000"/>
              <a:t>Sinkron:</a:t>
            </a:r>
            <a:endParaRPr lang="id-ID" altLang="en-US" sz="2000"/>
          </a:p>
          <a:p>
            <a:r>
              <a:rPr lang="id-ID" altLang="en-US" sz="2000"/>
              <a:t>ILT Tech</a:t>
            </a:r>
            <a:endParaRPr lang="id-ID" altLang="en-US" sz="2000"/>
          </a:p>
          <a:p>
            <a:r>
              <a:rPr lang="id-ID" altLang="en-US" sz="2000"/>
              <a:t>ILT Softskill</a:t>
            </a:r>
            <a:endParaRPr lang="id-ID" altLang="en-US" sz="2000"/>
          </a:p>
          <a:p>
            <a:r>
              <a:rPr lang="id-ID" altLang="en-US" sz="2000"/>
              <a:t>English Session</a:t>
            </a:r>
            <a:endParaRPr lang="id-ID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1089</Words>
  <Application>WPS Presentation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Segoe UI Light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Arya Wijna</cp:lastModifiedBy>
  <cp:revision>10</cp:revision>
  <dcterms:created xsi:type="dcterms:W3CDTF">2018-09-20T06:27:00Z</dcterms:created>
  <dcterms:modified xsi:type="dcterms:W3CDTF">2022-07-12T19:13:34Z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4AEEA0FB6F9F42B08D6B7EDF77E2B306</vt:lpwstr>
  </property>
  <property fmtid="{D5CDD505-2E9C-101B-9397-08002B2CF9AE}" pid="3" name="KSOProductBuildVer">
    <vt:lpwstr>1057-11.2.0.11191</vt:lpwstr>
  </property>
</Properties>
</file>