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37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2548" y="1787703"/>
            <a:ext cx="6996700" cy="1722260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2548" y="3602038"/>
            <a:ext cx="69967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3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text </a:t>
            </a:r>
          </a:p>
        </p:txBody>
      </p:sp>
    </p:spTree>
    <p:extLst>
      <p:ext uri="{BB962C8B-B14F-4D97-AF65-F5344CB8AC3E}">
        <p14:creationId xmlns:p14="http://schemas.microsoft.com/office/powerpoint/2010/main" val="348790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8030" y="2414427"/>
            <a:ext cx="6549419" cy="2148048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1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6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6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4C207-7A81-4737-8BB1-F773A1644F8F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561D-2BA4-460C-B7B9-A3AAE34D4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Segoe UI</vt:lpstr>
      <vt:lpstr>Segoe UI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Windows</dc:creator>
  <cp:lastModifiedBy>My Windows</cp:lastModifiedBy>
  <cp:revision>4</cp:revision>
  <dcterms:created xsi:type="dcterms:W3CDTF">2018-05-08T06:50:11Z</dcterms:created>
  <dcterms:modified xsi:type="dcterms:W3CDTF">2018-05-08T07:01:54Z</dcterms:modified>
</cp:coreProperties>
</file>