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133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88526" y="2292336"/>
            <a:ext cx="9144000" cy="1135253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88526" y="3574742"/>
            <a:ext cx="9144000" cy="628768"/>
          </a:xfrm>
        </p:spPr>
        <p:txBody>
          <a:bodyPr/>
          <a:lstStyle>
            <a:lvl1pPr marL="0" indent="0" algn="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76532"/>
            <a:ext cx="10515600" cy="500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220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482134"/>
            <a:ext cx="10515600" cy="537736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24586"/>
            <a:ext cx="10515600" cy="40397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7708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186987" cy="686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692" y="3029742"/>
            <a:ext cx="10515600" cy="795693"/>
          </a:xfrm>
        </p:spPr>
        <p:txBody>
          <a:bodyPr anchor="b">
            <a:normAutofit/>
          </a:bodyPr>
          <a:lstStyle>
            <a:lvl1pPr algn="ctr">
              <a:defRPr sz="4400" b="1" baseline="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Add text to end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3"/>
            <a:ext cx="12192001" cy="68636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76532"/>
            <a:ext cx="5181600" cy="500043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23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22"/>
            <a:ext cx="12368807" cy="69631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238234"/>
            <a:ext cx="5181600" cy="3938730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38234"/>
            <a:ext cx="5181600" cy="3938729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392073"/>
            <a:ext cx="10515600" cy="64144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3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76821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5500-6DB4-4340-9B2D-65F00F318DE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1AED-FB21-4BC5-ADA4-092E4BB55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69FC18F-DE1D-4FA9-9A8E-2042E34987F2}" vid="{0C8266A3-84C3-4ADA-825E-2EF4B6E2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My Windows</cp:lastModifiedBy>
  <cp:revision>2</cp:revision>
  <dcterms:created xsi:type="dcterms:W3CDTF">2018-09-20T06:18:13Z</dcterms:created>
  <dcterms:modified xsi:type="dcterms:W3CDTF">2018-09-20T06:26:23Z</dcterms:modified>
</cp:coreProperties>
</file>