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jpeg"/>
  <Override PartName="/ppt/media/image6.jpg" ContentType="image/jpeg"/>
  <Override PartName="/ppt/notesSlides/notesSlide2.xml" ContentType="application/vnd.openxmlformats-officedocument.presentationml.notesSlide+xml"/>
  <Override PartName="/ppt/media/image3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8" r:id="rId5"/>
    <p:sldId id="270" r:id="rId6"/>
    <p:sldId id="271" r:id="rId7"/>
    <p:sldId id="260" r:id="rId8"/>
    <p:sldId id="261" r:id="rId9"/>
    <p:sldId id="263" r:id="rId10"/>
    <p:sldId id="267" r:id="rId11"/>
    <p:sldId id="265" r:id="rId12"/>
    <p:sldId id="266" r:id="rId13"/>
    <p:sldId id="256" r:id="rId14"/>
    <p:sldId id="268" r:id="rId15"/>
    <p:sldId id="269" r:id="rId16"/>
    <p:sldId id="273" r:id="rId17"/>
    <p:sldId id="264" r:id="rId18"/>
    <p:sldId id="27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69" d="100"/>
          <a:sy n="69" d="100"/>
        </p:scale>
        <p:origin x="142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CAC56A-38E7-44C5-AF75-17AEE41650F9}" type="datetimeFigureOut">
              <a:rPr lang="en-GB" smtClean="0"/>
              <a:t>20/03/2025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6CD0E-9B2E-4684-A2C5-543E8C3A1D72}" type="slidenum">
              <a:rPr lang="en-GB" smtClean="0"/>
              <a:t>‹#›</a:t>
            </a:fld>
            <a:endParaRPr lang="en-GB"/>
          </a:p>
        </p:txBody>
      </p:sp>
    </p:spTree>
    <p:extLst>
      <p:ext uri="{BB962C8B-B14F-4D97-AF65-F5344CB8AC3E}">
        <p14:creationId xmlns:p14="http://schemas.microsoft.com/office/powerpoint/2010/main" val="3856185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16CD0E-9B2E-4684-A2C5-543E8C3A1D72}" type="slidenum">
              <a:rPr lang="en-GB" smtClean="0"/>
              <a:t>1</a:t>
            </a:fld>
            <a:endParaRPr lang="en-GB"/>
          </a:p>
        </p:txBody>
      </p:sp>
    </p:spTree>
    <p:extLst>
      <p:ext uri="{BB962C8B-B14F-4D97-AF65-F5344CB8AC3E}">
        <p14:creationId xmlns:p14="http://schemas.microsoft.com/office/powerpoint/2010/main" val="84431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dirty="0" err="1"/>
              <a:t>facebook</a:t>
            </a:r>
            <a:r>
              <a:rPr lang="en-GB" dirty="0"/>
              <a:t> 2 Instagram 3 snapchat 4 </a:t>
            </a:r>
            <a:r>
              <a:rPr lang="en-GB" dirty="0" err="1"/>
              <a:t>youtube</a:t>
            </a:r>
            <a:r>
              <a:rPr lang="en-GB" dirty="0"/>
              <a:t> 5 twitter 6 twitch 7 </a:t>
            </a:r>
            <a:r>
              <a:rPr lang="en-GB" dirty="0" err="1"/>
              <a:t>whatsapp</a:t>
            </a:r>
            <a:r>
              <a:rPr lang="en-GB" dirty="0"/>
              <a:t> 8 </a:t>
            </a:r>
            <a:r>
              <a:rPr lang="en-GB" dirty="0" err="1"/>
              <a:t>pintrest</a:t>
            </a:r>
            <a:r>
              <a:rPr lang="en-GB" dirty="0"/>
              <a:t> </a:t>
            </a:r>
          </a:p>
        </p:txBody>
      </p:sp>
      <p:sp>
        <p:nvSpPr>
          <p:cNvPr id="4" name="Slide Number Placeholder 3"/>
          <p:cNvSpPr>
            <a:spLocks noGrp="1"/>
          </p:cNvSpPr>
          <p:nvPr>
            <p:ph type="sldNum" sz="quarter" idx="5"/>
          </p:nvPr>
        </p:nvSpPr>
        <p:spPr/>
        <p:txBody>
          <a:bodyPr/>
          <a:lstStyle/>
          <a:p>
            <a:fld id="{8216CD0E-9B2E-4684-A2C5-543E8C3A1D72}" type="slidenum">
              <a:rPr lang="en-GB" smtClean="0"/>
              <a:t>8</a:t>
            </a:fld>
            <a:endParaRPr lang="en-GB"/>
          </a:p>
        </p:txBody>
      </p:sp>
    </p:spTree>
    <p:extLst>
      <p:ext uri="{BB962C8B-B14F-4D97-AF65-F5344CB8AC3E}">
        <p14:creationId xmlns:p14="http://schemas.microsoft.com/office/powerpoint/2010/main" val="3805531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934108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675668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5648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1210864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8114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591268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816830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37055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4093310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711BF7-1621-4662-ACE0-5AAFFE201DF9}" type="datetimeFigureOut">
              <a:rPr lang="en-GB" smtClean="0"/>
              <a:t>20/03/2025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418272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711BF7-1621-4662-ACE0-5AAFFE201DF9}" type="datetimeFigureOut">
              <a:rPr lang="en-GB" smtClean="0"/>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413622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711BF7-1621-4662-ACE0-5AAFFE201DF9}" type="datetimeFigureOut">
              <a:rPr lang="en-GB" smtClean="0"/>
              <a:t>20/03/2025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62001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711BF7-1621-4662-ACE0-5AAFFE201DF9}" type="datetimeFigureOut">
              <a:rPr lang="en-GB" smtClean="0"/>
              <a:t>20/03/2025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281682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11BF7-1621-4662-ACE0-5AAFFE201DF9}" type="datetimeFigureOut">
              <a:rPr lang="en-GB" smtClean="0"/>
              <a:t>20/03/2025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1849026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E711BF7-1621-4662-ACE0-5AAFFE201DF9}" type="datetimeFigureOut">
              <a:rPr lang="en-GB" smtClean="0"/>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3892277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711BF7-1621-4662-ACE0-5AAFFE201DF9}" type="datetimeFigureOut">
              <a:rPr lang="en-GB" smtClean="0"/>
              <a:t>20/03/2025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540E28D-1D2F-435D-B92B-9F8DC82F59C6}" type="slidenum">
              <a:rPr lang="en-GB" smtClean="0"/>
              <a:t>‹#›</a:t>
            </a:fld>
            <a:endParaRPr lang="en-GB"/>
          </a:p>
        </p:txBody>
      </p:sp>
    </p:spTree>
    <p:extLst>
      <p:ext uri="{BB962C8B-B14F-4D97-AF65-F5344CB8AC3E}">
        <p14:creationId xmlns:p14="http://schemas.microsoft.com/office/powerpoint/2010/main" val="97180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E711BF7-1621-4662-ACE0-5AAFFE201DF9}" type="datetimeFigureOut">
              <a:rPr lang="en-GB" smtClean="0"/>
              <a:t>20/03/2025</a:t>
            </a:fld>
            <a:endParaRPr lang="en-GB"/>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5540E28D-1D2F-435D-B92B-9F8DC82F59C6}" type="slidenum">
              <a:rPr lang="en-GB" smtClean="0"/>
              <a:t>‹#›</a:t>
            </a:fld>
            <a:endParaRPr lang="en-GB"/>
          </a:p>
        </p:txBody>
      </p:sp>
    </p:spTree>
    <p:extLst>
      <p:ext uri="{BB962C8B-B14F-4D97-AF65-F5344CB8AC3E}">
        <p14:creationId xmlns:p14="http://schemas.microsoft.com/office/powerpoint/2010/main" val="4319714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notesSlide" Target="../notesSlides/notesSlide1.xml" /><Relationship Id="rId1" Type="http://schemas.openxmlformats.org/officeDocument/2006/relationships/slideLayout" Target="../slideLayouts/slideLayout2.xml" /><Relationship Id="rId5" Type="http://schemas.openxmlformats.org/officeDocument/2006/relationships/hyperlink" Target="https://evaggeliasariggoli.blogspot.com/2017/02/7th-february-2017-safer-internet-day.html" TargetMode="Externa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image" Target="../media/image30.jpe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yiKeLOKc1tw" TargetMode="External" /><Relationship Id="rId2" Type="http://schemas.openxmlformats.org/officeDocument/2006/relationships/slideLayout" Target="../slideLayouts/slideLayout2.xml" /><Relationship Id="rId1" Type="http://schemas.openxmlformats.org/officeDocument/2006/relationships/video" Target="https://www.youtube.com/embed/yiKeLOKc1tw?feature=oembed" TargetMode="External" /><Relationship Id="rId4" Type="http://schemas.openxmlformats.org/officeDocument/2006/relationships/image" Target="../media/image31.jpeg" /></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ottnH427Fr8" TargetMode="External" /><Relationship Id="rId2" Type="http://schemas.openxmlformats.org/officeDocument/2006/relationships/slideLayout" Target="../slideLayouts/slideLayout2.xml" /><Relationship Id="rId1" Type="http://schemas.openxmlformats.org/officeDocument/2006/relationships/video" Target="https://www.youtube.com/embed/ottnH427Fr8?feature=oembed" TargetMode="External" /><Relationship Id="rId4" Type="http://schemas.openxmlformats.org/officeDocument/2006/relationships/image" Target="../media/image32.jpeg" /></Relationships>
</file>

<file path=ppt/slides/_rels/slide13.xml.rels><?xml version="1.0" encoding="UTF-8" standalone="yes"?>
<Relationships xmlns="http://schemas.openxmlformats.org/package/2006/relationships"><Relationship Id="rId3" Type="http://schemas.openxmlformats.org/officeDocument/2006/relationships/hyperlink" Target="https://www.ceop.police.uk/safety-centre/" TargetMode="External" /><Relationship Id="rId2" Type="http://schemas.openxmlformats.org/officeDocument/2006/relationships/image" Target="../media/image33.jpeg" /><Relationship Id="rId1" Type="http://schemas.openxmlformats.org/officeDocument/2006/relationships/slideLayout" Target="../slideLayouts/slideLayout2.xml" /><Relationship Id="rId5" Type="http://schemas.openxmlformats.org/officeDocument/2006/relationships/hyperlink" Target="https://www.childline.org.uk/info-advice/bullying-abuse-safety/online-mobile-safety/staying-safe-online/" TargetMode="External" /><Relationship Id="rId4" Type="http://schemas.openxmlformats.org/officeDocument/2006/relationships/hyperlink" Target="https://www.nspcc.org.uk/keeping-children-safe/online-safety/" TargetMode="External" /></Relationships>
</file>

<file path=ppt/slides/_rels/slide14.xml.rels><?xml version="1.0" encoding="UTF-8" standalone="yes"?>
<Relationships xmlns="http://schemas.openxmlformats.org/package/2006/relationships"><Relationship Id="rId2" Type="http://schemas.openxmlformats.org/officeDocument/2006/relationships/image" Target="../media/image34.jp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hyperlink" Target="https://www.hotelmanagement.net/operate/former-starwood-employee-pens-beautiful-elegy" TargetMode="External" /><Relationship Id="rId2" Type="http://schemas.openxmlformats.org/officeDocument/2006/relationships/image" Target="../media/image35.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hyperlink" Target="http://biodataofdrvhp.blogspot.com/2010/07/top-ten-harmfull-viruses-anti-viruses.html" TargetMode="External" /><Relationship Id="rId2" Type="http://schemas.openxmlformats.org/officeDocument/2006/relationships/image" Target="../media/image3.jpeg" /><Relationship Id="rId1" Type="http://schemas.openxmlformats.org/officeDocument/2006/relationships/slideLayout" Target="../slideLayouts/slideLayout2.xml" /><Relationship Id="rId6" Type="http://schemas.openxmlformats.org/officeDocument/2006/relationships/hyperlink" Target="https://techboomers.com/t/phishing-scams" TargetMode="External" /><Relationship Id="rId5" Type="http://schemas.openxmlformats.org/officeDocument/2006/relationships/image" Target="../media/image4.jpg" /><Relationship Id="rId4" Type="http://schemas.openxmlformats.org/officeDocument/2006/relationships/hyperlink" Target="https://creativecommons.org/licenses/by-nc-sa/3.0/" TargetMode="External" /></Relationships>
</file>

<file path=ppt/slides/_rels/slide4.xml.rels><?xml version="1.0" encoding="UTF-8" standalone="yes"?>
<Relationships xmlns="http://schemas.openxmlformats.org/package/2006/relationships"><Relationship Id="rId3" Type="http://schemas.openxmlformats.org/officeDocument/2006/relationships/hyperlink" Target="https://techboomers.com/how-secure-is-my-password" TargetMode="External" /><Relationship Id="rId2" Type="http://schemas.openxmlformats.org/officeDocument/2006/relationships/image" Target="../media/image5.png" /><Relationship Id="rId1" Type="http://schemas.openxmlformats.org/officeDocument/2006/relationships/slideLayout" Target="../slideLayouts/slideLayout2.xml" /><Relationship Id="rId5" Type="http://schemas.openxmlformats.org/officeDocument/2006/relationships/hyperlink" Target="http://www.techsamay.com/2014/03/set-strong-password-online-accounts.html" TargetMode="External" /><Relationship Id="rId4" Type="http://schemas.openxmlformats.org/officeDocument/2006/relationships/image" Target="../media/image6.jpg" /></Relationships>
</file>

<file path=ppt/slides/_rels/slide5.xml.rels><?xml version="1.0" encoding="UTF-8" standalone="yes"?>
<Relationships xmlns="http://schemas.openxmlformats.org/package/2006/relationships"><Relationship Id="rId3" Type="http://schemas.openxmlformats.org/officeDocument/2006/relationships/hyperlink" Target="https://w3c.github.io/webappsec/usecases/credentialmanagement/" TargetMode="External"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yrjT8m0hcKU" TargetMode="External" /><Relationship Id="rId2" Type="http://schemas.openxmlformats.org/officeDocument/2006/relationships/slideLayout" Target="../slideLayouts/slideLayout2.xml" /><Relationship Id="rId1" Type="http://schemas.openxmlformats.org/officeDocument/2006/relationships/video" Target="https://www.youtube.com/embed/yrjT8m0hcKU?feature=oembed" TargetMode="External" /><Relationship Id="rId4" Type="http://schemas.openxmlformats.org/officeDocument/2006/relationships/image" Target="../media/image8.jpeg" /></Relationships>
</file>

<file path=ppt/slides/_rels/slide8.xml.rels><?xml version="1.0" encoding="UTF-8" standalone="yes"?>
<Relationships xmlns="http://schemas.openxmlformats.org/package/2006/relationships"><Relationship Id="rId8" Type="http://schemas.openxmlformats.org/officeDocument/2006/relationships/hyperlink" Target="https://sdweg.wordpress.com/tag/twitter/" TargetMode="External" /><Relationship Id="rId13" Type="http://schemas.openxmlformats.org/officeDocument/2006/relationships/image" Target="../media/image14.png" /><Relationship Id="rId3" Type="http://schemas.openxmlformats.org/officeDocument/2006/relationships/image" Target="../media/image9.png" /><Relationship Id="rId7" Type="http://schemas.openxmlformats.org/officeDocument/2006/relationships/image" Target="../media/image11.png" /><Relationship Id="rId12" Type="http://schemas.openxmlformats.org/officeDocument/2006/relationships/hyperlink" Target="http://pngimg.com/download/62374" TargetMode="External" /><Relationship Id="rId17" Type="http://schemas.openxmlformats.org/officeDocument/2006/relationships/image" Target="../media/image16.jpeg" /><Relationship Id="rId2" Type="http://schemas.openxmlformats.org/officeDocument/2006/relationships/notesSlide" Target="../notesSlides/notesSlide2.xml" /><Relationship Id="rId16" Type="http://schemas.openxmlformats.org/officeDocument/2006/relationships/hyperlink" Target="https://commons.wikimedia.org/wiki/File:WhatsApp_logo-color-vertical.svg" TargetMode="External" /><Relationship Id="rId1" Type="http://schemas.openxmlformats.org/officeDocument/2006/relationships/slideLayout" Target="../slideLayouts/slideLayout2.xml" /><Relationship Id="rId6" Type="http://schemas.openxmlformats.org/officeDocument/2006/relationships/hyperlink" Target="https://commons.wikimedia.org/wiki/File:Instagram-Icon.png" TargetMode="External" /><Relationship Id="rId11" Type="http://schemas.openxmlformats.org/officeDocument/2006/relationships/image" Target="../media/image13.png" /><Relationship Id="rId5" Type="http://schemas.openxmlformats.org/officeDocument/2006/relationships/image" Target="../media/image10.png" /><Relationship Id="rId15" Type="http://schemas.openxmlformats.org/officeDocument/2006/relationships/image" Target="../media/image15.png" /><Relationship Id="rId10" Type="http://schemas.openxmlformats.org/officeDocument/2006/relationships/hyperlink" Target="https://en.wikipedia.org/wiki/Snapchat" TargetMode="External" /><Relationship Id="rId4" Type="http://schemas.openxmlformats.org/officeDocument/2006/relationships/hyperlink" Target="https://fhlogo.blogspot.com/2011/03/facebook.html" TargetMode="External" /><Relationship Id="rId9" Type="http://schemas.openxmlformats.org/officeDocument/2006/relationships/image" Target="../media/image12.png" /><Relationship Id="rId14" Type="http://schemas.openxmlformats.org/officeDocument/2006/relationships/hyperlink" Target="https://commons.wikimedia.org/wiki/File:YouTube_social_red_square_(2017).svg" TargetMode="External" /></Relationships>
</file>

<file path=ppt/slides/_rels/slide9.xml.rels><?xml version="1.0" encoding="UTF-8" standalone="yes"?>
<Relationships xmlns="http://schemas.openxmlformats.org/package/2006/relationships"><Relationship Id="rId8" Type="http://schemas.openxmlformats.org/officeDocument/2006/relationships/hyperlink" Target="https://commons.wikimedia.org/wiki/File:Instagram-Icon.png" TargetMode="External" /><Relationship Id="rId13" Type="http://schemas.openxmlformats.org/officeDocument/2006/relationships/hyperlink" Target="https://en.wikipedia.org/wiki/Snapchat" TargetMode="External" /><Relationship Id="rId18" Type="http://schemas.openxmlformats.org/officeDocument/2006/relationships/image" Target="../media/image13.png" /><Relationship Id="rId3" Type="http://schemas.openxmlformats.org/officeDocument/2006/relationships/image" Target="../media/image18.png" /><Relationship Id="rId21" Type="http://schemas.openxmlformats.org/officeDocument/2006/relationships/hyperlink" Target="https://commons.wikimedia.org/wiki/File:WhatsApp_logo-color-vertical.svg" TargetMode="External" /><Relationship Id="rId7" Type="http://schemas.openxmlformats.org/officeDocument/2006/relationships/image" Target="../media/image21.png" /><Relationship Id="rId12" Type="http://schemas.openxmlformats.org/officeDocument/2006/relationships/image" Target="../media/image25.png" /><Relationship Id="rId17" Type="http://schemas.openxmlformats.org/officeDocument/2006/relationships/hyperlink" Target="https://sdweg.wordpress.com/tag/twitter/" TargetMode="External" /><Relationship Id="rId2" Type="http://schemas.openxmlformats.org/officeDocument/2006/relationships/image" Target="../media/image17.png" /><Relationship Id="rId16" Type="http://schemas.openxmlformats.org/officeDocument/2006/relationships/image" Target="../media/image26.png" /><Relationship Id="rId20" Type="http://schemas.openxmlformats.org/officeDocument/2006/relationships/image" Target="../media/image27.png" /><Relationship Id="rId1" Type="http://schemas.openxmlformats.org/officeDocument/2006/relationships/slideLayout" Target="../slideLayouts/slideLayout2.xml" /><Relationship Id="rId6" Type="http://schemas.openxmlformats.org/officeDocument/2006/relationships/image" Target="../media/image20.png" /><Relationship Id="rId11" Type="http://schemas.openxmlformats.org/officeDocument/2006/relationships/image" Target="../media/image24.png" /><Relationship Id="rId5" Type="http://schemas.openxmlformats.org/officeDocument/2006/relationships/image" Target="../media/image19.png" /><Relationship Id="rId15" Type="http://schemas.openxmlformats.org/officeDocument/2006/relationships/hyperlink" Target="https://commons.wikimedia.org/wiki/File:YouTube_social_red_square_(2017).svg" TargetMode="External" /><Relationship Id="rId23" Type="http://schemas.openxmlformats.org/officeDocument/2006/relationships/image" Target="../media/image29.jpeg" /><Relationship Id="rId10" Type="http://schemas.openxmlformats.org/officeDocument/2006/relationships/image" Target="../media/image23.png" /><Relationship Id="rId19" Type="http://schemas.openxmlformats.org/officeDocument/2006/relationships/hyperlink" Target="http://pngimg.com/download/62374" TargetMode="External" /><Relationship Id="rId4" Type="http://schemas.openxmlformats.org/officeDocument/2006/relationships/hyperlink" Target="https://fhlogo.blogspot.com/2011/03/facebook.html" TargetMode="External" /><Relationship Id="rId9" Type="http://schemas.openxmlformats.org/officeDocument/2006/relationships/image" Target="../media/image22.png" /><Relationship Id="rId14" Type="http://schemas.openxmlformats.org/officeDocument/2006/relationships/image" Target="../media/image14.png" /><Relationship Id="rId22" Type="http://schemas.openxmlformats.org/officeDocument/2006/relationships/image" Target="../media/image28.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552" y="2977345"/>
            <a:ext cx="3552395" cy="2664296"/>
          </a:xfrm>
        </p:spPr>
      </p:pic>
      <p:sp>
        <p:nvSpPr>
          <p:cNvPr id="6" name="TextBox 5"/>
          <p:cNvSpPr txBox="1"/>
          <p:nvPr/>
        </p:nvSpPr>
        <p:spPr>
          <a:xfrm>
            <a:off x="827584" y="260648"/>
            <a:ext cx="6696744" cy="1569660"/>
          </a:xfrm>
          <a:prstGeom prst="rect">
            <a:avLst/>
          </a:prstGeom>
          <a:noFill/>
        </p:spPr>
        <p:txBody>
          <a:bodyPr wrap="square" rtlCol="0">
            <a:spAutoFit/>
          </a:bodyPr>
          <a:lstStyle/>
          <a:p>
            <a:pPr algn="ctr"/>
            <a:r>
              <a:rPr lang="en-GB" sz="4800" b="1" dirty="0">
                <a:solidFill>
                  <a:schemeClr val="accent1"/>
                </a:solidFill>
              </a:rPr>
              <a:t>Scouts Social Media and Internet Safety </a:t>
            </a:r>
          </a:p>
        </p:txBody>
      </p:sp>
      <p:pic>
        <p:nvPicPr>
          <p:cNvPr id="3" name="Picture 2" descr="Shape&#10;&#10;Description automatically generated with medium confidence">
            <a:extLst>
              <a:ext uri="{FF2B5EF4-FFF2-40B4-BE49-F238E27FC236}">
                <a16:creationId xmlns:a16="http://schemas.microsoft.com/office/drawing/2014/main" id="{55A7CF84-75F7-4F2C-947D-7F24D7E3A2B3}"/>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716016" y="2594993"/>
            <a:ext cx="2423875" cy="3429001"/>
          </a:xfrm>
          <a:prstGeom prst="rect">
            <a:avLst/>
          </a:prstGeom>
        </p:spPr>
      </p:pic>
    </p:spTree>
    <p:extLst>
      <p:ext uri="{BB962C8B-B14F-4D97-AF65-F5344CB8AC3E}">
        <p14:creationId xmlns:p14="http://schemas.microsoft.com/office/powerpoint/2010/main" val="2133749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e the source image">
            <a:extLst>
              <a:ext uri="{FF2B5EF4-FFF2-40B4-BE49-F238E27FC236}">
                <a16:creationId xmlns:a16="http://schemas.microsoft.com/office/drawing/2014/main" id="{47B237B6-F3F9-4CD1-9EB6-9EF4BAC3EA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19" t="3112" r="3534" b="8208"/>
          <a:stretch/>
        </p:blipFill>
        <p:spPr bwMode="auto">
          <a:xfrm>
            <a:off x="1691680" y="116632"/>
            <a:ext cx="4896544" cy="665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76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775" y="609600"/>
            <a:ext cx="6347713" cy="1320800"/>
          </a:xfrm>
        </p:spPr>
        <p:txBody>
          <a:bodyPr>
            <a:normAutofit/>
          </a:bodyPr>
          <a:lstStyle/>
          <a:p>
            <a:pPr algn="ctr"/>
            <a:r>
              <a:rPr lang="en-GB" dirty="0"/>
              <a:t>Do you add too much to the internet</a:t>
            </a:r>
          </a:p>
        </p:txBody>
      </p:sp>
      <p:sp>
        <p:nvSpPr>
          <p:cNvPr id="3" name="Content Placeholder 2"/>
          <p:cNvSpPr>
            <a:spLocks noGrp="1"/>
          </p:cNvSpPr>
          <p:nvPr>
            <p:ph idx="1"/>
          </p:nvPr>
        </p:nvSpPr>
        <p:spPr>
          <a:xfrm>
            <a:off x="778984" y="5733256"/>
            <a:ext cx="6347714" cy="3880773"/>
          </a:xfrm>
        </p:spPr>
        <p:txBody>
          <a:bodyPr>
            <a:normAutofit/>
          </a:bodyPr>
          <a:lstStyle/>
          <a:p>
            <a:r>
              <a:rPr lang="en-GB" sz="2400" dirty="0">
                <a:solidFill>
                  <a:schemeClr val="accent1"/>
                </a:solidFill>
                <a:ea typeface="+mj-ea"/>
                <a:cs typeface="+mj-cs"/>
                <a:hlinkClick r:id="rId3">
                  <a:extLst>
                    <a:ext uri="{A12FA001-AC4F-418D-AE19-62706E023703}">
                      <ahyp:hlinkClr xmlns:ahyp="http://schemas.microsoft.com/office/drawing/2018/hyperlinkcolor" val="tx"/>
                    </a:ext>
                  </a:extLst>
                </a:hlinkClick>
              </a:rPr>
              <a:t>https://www.youtube.com/watch?v=yiKeLOKc1tw</a:t>
            </a:r>
            <a:endParaRPr lang="en-GB" sz="1100" dirty="0">
              <a:solidFill>
                <a:schemeClr val="accent1"/>
              </a:solidFill>
            </a:endParaRPr>
          </a:p>
        </p:txBody>
      </p:sp>
      <p:pic>
        <p:nvPicPr>
          <p:cNvPr id="4" name="Online Media 3" title="Online Privacy for Kids - Internet Safety and Security for Kids">
            <a:hlinkClick r:id="" action="ppaction://media"/>
            <a:extLst>
              <a:ext uri="{FF2B5EF4-FFF2-40B4-BE49-F238E27FC236}">
                <a16:creationId xmlns:a16="http://schemas.microsoft.com/office/drawing/2014/main" id="{EE57D450-87F4-4AEF-84EF-41545CCFDCFE}"/>
              </a:ext>
            </a:extLst>
          </p:cNvPr>
          <p:cNvPicPr>
            <a:picLocks noRot="1" noChangeAspect="1"/>
          </p:cNvPicPr>
          <p:nvPr>
            <a:videoFile r:link="rId1"/>
          </p:nvPr>
        </p:nvPicPr>
        <p:blipFill>
          <a:blip r:embed="rId4"/>
          <a:stretch>
            <a:fillRect/>
          </a:stretch>
        </p:blipFill>
        <p:spPr>
          <a:xfrm>
            <a:off x="971600" y="1930400"/>
            <a:ext cx="6170617" cy="3486398"/>
          </a:xfrm>
          <a:prstGeom prst="rect">
            <a:avLst/>
          </a:prstGeom>
        </p:spPr>
      </p:pic>
    </p:spTree>
    <p:extLst>
      <p:ext uri="{BB962C8B-B14F-4D97-AF65-F5344CB8AC3E}">
        <p14:creationId xmlns:p14="http://schemas.microsoft.com/office/powerpoint/2010/main" val="157418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GB" dirty="0"/>
              <a:t>Something to think about</a:t>
            </a:r>
            <a:br>
              <a:rPr lang="en-GB" dirty="0"/>
            </a:br>
            <a:r>
              <a:rPr lang="en-GB" dirty="0"/>
              <a:t>Oversharing and your Digital Footprint</a:t>
            </a:r>
          </a:p>
        </p:txBody>
      </p:sp>
      <p:sp>
        <p:nvSpPr>
          <p:cNvPr id="3" name="Content Placeholder 2"/>
          <p:cNvSpPr>
            <a:spLocks noGrp="1"/>
          </p:cNvSpPr>
          <p:nvPr>
            <p:ph idx="1"/>
          </p:nvPr>
        </p:nvSpPr>
        <p:spPr>
          <a:xfrm>
            <a:off x="827584" y="5949280"/>
            <a:ext cx="6347714" cy="3880773"/>
          </a:xfrm>
        </p:spPr>
        <p:txBody>
          <a:bodyPr>
            <a:normAutofit/>
          </a:bodyPr>
          <a:lstStyle/>
          <a:p>
            <a:r>
              <a:rPr lang="en-GB" sz="2400" dirty="0">
                <a:hlinkClick r:id="rId3"/>
              </a:rPr>
              <a:t>https://www.youtube.com/watch?v=ottnH427Fr8</a:t>
            </a:r>
            <a:endParaRPr lang="en-GB" sz="2400" dirty="0"/>
          </a:p>
        </p:txBody>
      </p:sp>
      <p:pic>
        <p:nvPicPr>
          <p:cNvPr id="4" name="Online Media 3" title="Teen Voices: Oversharing and Your Digital Footprint">
            <a:hlinkClick r:id="" action="ppaction://media"/>
            <a:extLst>
              <a:ext uri="{FF2B5EF4-FFF2-40B4-BE49-F238E27FC236}">
                <a16:creationId xmlns:a16="http://schemas.microsoft.com/office/drawing/2014/main" id="{7E6A0F5D-BA44-46E2-BE14-AA0D7879479B}"/>
              </a:ext>
            </a:extLst>
          </p:cNvPr>
          <p:cNvPicPr>
            <a:picLocks noRot="1" noChangeAspect="1"/>
          </p:cNvPicPr>
          <p:nvPr>
            <a:videoFile r:link="rId1"/>
          </p:nvPr>
        </p:nvPicPr>
        <p:blipFill>
          <a:blip r:embed="rId4"/>
          <a:stretch>
            <a:fillRect/>
          </a:stretch>
        </p:blipFill>
        <p:spPr>
          <a:xfrm>
            <a:off x="1080441" y="2395606"/>
            <a:ext cx="5842000" cy="3300730"/>
          </a:xfrm>
          <a:prstGeom prst="rect">
            <a:avLst/>
          </a:prstGeom>
        </p:spPr>
      </p:pic>
    </p:spTree>
    <p:extLst>
      <p:ext uri="{BB962C8B-B14F-4D97-AF65-F5344CB8AC3E}">
        <p14:creationId xmlns:p14="http://schemas.microsoft.com/office/powerpoint/2010/main" val="181224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C4C0-E866-4E03-AF16-A00D45C508D0}"/>
              </a:ext>
            </a:extLst>
          </p:cNvPr>
          <p:cNvSpPr>
            <a:spLocks noGrp="1"/>
          </p:cNvSpPr>
          <p:nvPr>
            <p:ph type="title"/>
          </p:nvPr>
        </p:nvSpPr>
        <p:spPr>
          <a:xfrm>
            <a:off x="609599" y="476672"/>
            <a:ext cx="6347713" cy="1320800"/>
          </a:xfrm>
        </p:spPr>
        <p:txBody>
          <a:bodyPr/>
          <a:lstStyle/>
          <a:p>
            <a:pPr algn="ctr"/>
            <a:r>
              <a:rPr lang="en-GB" dirty="0"/>
              <a:t>Do you know who you’re talking to?</a:t>
            </a:r>
          </a:p>
        </p:txBody>
      </p:sp>
      <p:pic>
        <p:nvPicPr>
          <p:cNvPr id="3074" name="Picture 2" descr="See the source image">
            <a:extLst>
              <a:ext uri="{FF2B5EF4-FFF2-40B4-BE49-F238E27FC236}">
                <a16:creationId xmlns:a16="http://schemas.microsoft.com/office/drawing/2014/main" id="{EBA13C7C-0091-4ED2-8A0F-1A212EF4C7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50" t="4374" r="2750" b="3237"/>
          <a:stretch/>
        </p:blipFill>
        <p:spPr bwMode="auto">
          <a:xfrm>
            <a:off x="232937" y="1628799"/>
            <a:ext cx="6705792" cy="4638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6F5A3DD-338E-439C-848A-9DDB58FB3D75}"/>
              </a:ext>
            </a:extLst>
          </p:cNvPr>
          <p:cNvSpPr txBox="1"/>
          <p:nvPr/>
        </p:nvSpPr>
        <p:spPr>
          <a:xfrm>
            <a:off x="7064816" y="1797472"/>
            <a:ext cx="2079184" cy="3416320"/>
          </a:xfrm>
          <a:prstGeom prst="rect">
            <a:avLst/>
          </a:prstGeom>
          <a:solidFill>
            <a:schemeClr val="bg1"/>
          </a:solidFill>
        </p:spPr>
        <p:txBody>
          <a:bodyPr wrap="square" rtlCol="0">
            <a:spAutoFit/>
          </a:bodyPr>
          <a:lstStyle/>
          <a:p>
            <a:r>
              <a:rPr lang="en-GB" dirty="0">
                <a:solidFill>
                  <a:schemeClr val="accent5">
                    <a:lumMod val="75000"/>
                  </a:schemeClr>
                </a:solidFill>
                <a:latin typeface="Calibri" panose="020F0502020204030204" pitchFamily="34" charset="0"/>
                <a:hlinkClick r:id="rId3">
                  <a:extLst>
                    <a:ext uri="{A12FA001-AC4F-418D-AE19-62706E023703}">
                      <ahyp:hlinkClr xmlns:ahyp="http://schemas.microsoft.com/office/drawing/2018/hyperlinkcolor" val="tx"/>
                    </a:ext>
                  </a:extLst>
                </a:hlinkClick>
              </a:rPr>
              <a:t>Links if you feel you need help:</a:t>
            </a:r>
          </a:p>
          <a:p>
            <a:r>
              <a:rPr lang="en-GB" dirty="0">
                <a:solidFill>
                  <a:schemeClr val="accent5">
                    <a:lumMod val="75000"/>
                  </a:schemeClr>
                </a:solidFill>
                <a:latin typeface="Calibri" panose="020F0502020204030204" pitchFamily="34" charset="0"/>
                <a:hlinkClick r:id="rId3">
                  <a:extLst>
                    <a:ext uri="{A12FA001-AC4F-418D-AE19-62706E023703}">
                      <ahyp:hlinkClr xmlns:ahyp="http://schemas.microsoft.com/office/drawing/2018/hyperlinkcolor" val="tx"/>
                    </a:ext>
                  </a:extLst>
                </a:hlinkClick>
              </a:rPr>
              <a:t> </a:t>
            </a:r>
            <a:r>
              <a:rPr lang="en-GB" b="0" i="0" dirty="0">
                <a:solidFill>
                  <a:schemeClr val="accent5">
                    <a:lumMod val="75000"/>
                  </a:schemeClr>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https://www.ceop.police.uk/safety-centre/</a:t>
            </a:r>
            <a:endParaRPr lang="en-GB" b="0" i="0" dirty="0">
              <a:solidFill>
                <a:schemeClr val="accent5">
                  <a:lumMod val="75000"/>
                </a:schemeClr>
              </a:solidFill>
              <a:effectLst/>
              <a:latin typeface="Calibri" panose="020F0502020204030204" pitchFamily="34" charset="0"/>
            </a:endParaRPr>
          </a:p>
          <a:p>
            <a:endParaRPr lang="en-GB" dirty="0">
              <a:solidFill>
                <a:schemeClr val="accent5">
                  <a:lumMod val="75000"/>
                </a:schemeClr>
              </a:solidFill>
              <a:latin typeface="Calibri" panose="020F0502020204030204" pitchFamily="34" charset="0"/>
            </a:endParaRPr>
          </a:p>
          <a:p>
            <a:r>
              <a:rPr lang="en-GB" dirty="0">
                <a:solidFill>
                  <a:schemeClr val="accent5">
                    <a:lumMod val="75000"/>
                  </a:schemeClr>
                </a:solidFill>
                <a:hlinkClick r:id="rId4">
                  <a:extLst>
                    <a:ext uri="{A12FA001-AC4F-418D-AE19-62706E023703}">
                      <ahyp:hlinkClr xmlns:ahyp="http://schemas.microsoft.com/office/drawing/2018/hyperlinkcolor" val="tx"/>
                    </a:ext>
                  </a:extLst>
                </a:hlinkClick>
              </a:rPr>
              <a:t>Online safety | NSPCC</a:t>
            </a:r>
            <a:endParaRPr lang="en-GB" dirty="0">
              <a:solidFill>
                <a:schemeClr val="accent5">
                  <a:lumMod val="75000"/>
                </a:schemeClr>
              </a:solidFill>
            </a:endParaRPr>
          </a:p>
          <a:p>
            <a:endParaRPr lang="en-GB" dirty="0">
              <a:solidFill>
                <a:schemeClr val="accent5">
                  <a:lumMod val="75000"/>
                </a:schemeClr>
              </a:solidFill>
            </a:endParaRPr>
          </a:p>
          <a:p>
            <a:r>
              <a:rPr lang="en-GB" dirty="0">
                <a:solidFill>
                  <a:schemeClr val="accent5">
                    <a:lumMod val="75000"/>
                  </a:schemeClr>
                </a:solidFill>
                <a:hlinkClick r:id="rId5">
                  <a:extLst>
                    <a:ext uri="{A12FA001-AC4F-418D-AE19-62706E023703}">
                      <ahyp:hlinkClr xmlns:ahyp="http://schemas.microsoft.com/office/drawing/2018/hyperlinkcolor" val="tx"/>
                    </a:ext>
                  </a:extLst>
                </a:hlinkClick>
              </a:rPr>
              <a:t>Staying safe online | Childline</a:t>
            </a:r>
            <a:endParaRPr lang="en-GB" dirty="0">
              <a:solidFill>
                <a:schemeClr val="accent5">
                  <a:lumMod val="75000"/>
                </a:schemeClr>
              </a:solidFill>
            </a:endParaRPr>
          </a:p>
        </p:txBody>
      </p:sp>
    </p:spTree>
    <p:extLst>
      <p:ext uri="{BB962C8B-B14F-4D97-AF65-F5344CB8AC3E}">
        <p14:creationId xmlns:p14="http://schemas.microsoft.com/office/powerpoint/2010/main" val="162902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476672"/>
            <a:ext cx="8424935" cy="6192688"/>
          </a:xfrm>
        </p:spPr>
      </p:pic>
    </p:spTree>
    <p:extLst>
      <p:ext uri="{BB962C8B-B14F-4D97-AF65-F5344CB8AC3E}">
        <p14:creationId xmlns:p14="http://schemas.microsoft.com/office/powerpoint/2010/main" val="725076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677F-C720-4782-B7A3-A5E992E76D1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74A3F778-FBE5-4D2F-8227-53202585F007}"/>
              </a:ext>
            </a:extLst>
          </p:cNvPr>
          <p:cNvSpPr>
            <a:spLocks noGrp="1"/>
          </p:cNvSpPr>
          <p:nvPr>
            <p:ph idx="1"/>
          </p:nvPr>
        </p:nvSpPr>
        <p:spPr>
          <a:xfrm>
            <a:off x="609598" y="3747912"/>
            <a:ext cx="6914729" cy="905224"/>
          </a:xfrm>
        </p:spPr>
        <p:txBody>
          <a:bodyPr>
            <a:normAutofit/>
          </a:bodyPr>
          <a:lstStyle/>
          <a:p>
            <a:pPr marL="0" indent="0" algn="ctr">
              <a:buNone/>
            </a:pPr>
            <a:r>
              <a:rPr lang="en-GB" sz="3600" b="1" dirty="0">
                <a:solidFill>
                  <a:schemeClr val="accent1"/>
                </a:solidFill>
              </a:rPr>
              <a:t>Thanks for joining in.</a:t>
            </a:r>
          </a:p>
        </p:txBody>
      </p:sp>
      <p:pic>
        <p:nvPicPr>
          <p:cNvPr id="4" name="Picture 3" descr="Text, whiteboard&#10;&#10;Description automatically generated">
            <a:extLst>
              <a:ext uri="{FF2B5EF4-FFF2-40B4-BE49-F238E27FC236}">
                <a16:creationId xmlns:a16="http://schemas.microsoft.com/office/drawing/2014/main" id="{16728AD0-FD7C-429A-BEE1-FFE61CF3D847}"/>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0189" r="2" b="11715"/>
          <a:stretch/>
        </p:blipFill>
        <p:spPr>
          <a:xfrm>
            <a:off x="-15026" y="112887"/>
            <a:ext cx="8274669" cy="3635025"/>
          </a:xfrm>
          <a:custGeom>
            <a:avLst/>
            <a:gdLst/>
            <a:ahLst/>
            <a:cxnLst/>
            <a:rect l="l" t="t" r="r" b="b"/>
            <a:pathLst>
              <a:path w="8274669" h="3635025">
                <a:moveTo>
                  <a:pt x="540554" y="0"/>
                </a:moveTo>
                <a:lnTo>
                  <a:pt x="8274669" y="0"/>
                </a:lnTo>
                <a:lnTo>
                  <a:pt x="8274669" y="3635025"/>
                </a:lnTo>
                <a:lnTo>
                  <a:pt x="0" y="3635025"/>
                </a:lnTo>
                <a:close/>
              </a:path>
            </a:pathLst>
          </a:custGeom>
        </p:spPr>
      </p:pic>
      <p:sp>
        <p:nvSpPr>
          <p:cNvPr id="5" name="TextBox 4">
            <a:extLst>
              <a:ext uri="{FF2B5EF4-FFF2-40B4-BE49-F238E27FC236}">
                <a16:creationId xmlns:a16="http://schemas.microsoft.com/office/drawing/2014/main" id="{50E0139F-FF07-44F9-8FAD-C7CD6D069B98}"/>
              </a:ext>
            </a:extLst>
          </p:cNvPr>
          <p:cNvSpPr txBox="1"/>
          <p:nvPr/>
        </p:nvSpPr>
        <p:spPr>
          <a:xfrm>
            <a:off x="827584" y="4653136"/>
            <a:ext cx="6336704" cy="830997"/>
          </a:xfrm>
          <a:prstGeom prst="rect">
            <a:avLst/>
          </a:prstGeom>
          <a:noFill/>
        </p:spPr>
        <p:txBody>
          <a:bodyPr wrap="square" rtlCol="0">
            <a:spAutoFit/>
          </a:bodyPr>
          <a:lstStyle/>
          <a:p>
            <a:pPr algn="ctr"/>
            <a:r>
              <a:rPr lang="en-US" sz="2400" dirty="0">
                <a:solidFill>
                  <a:schemeClr val="tx1"/>
                </a:solidFill>
              </a:rPr>
              <a:t>Remember to come back to our next meeting for more ideas and badge work</a:t>
            </a:r>
            <a:endParaRPr lang="en-GB" sz="2400" dirty="0"/>
          </a:p>
        </p:txBody>
      </p:sp>
    </p:spTree>
    <p:extLst>
      <p:ext uri="{BB962C8B-B14F-4D97-AF65-F5344CB8AC3E}">
        <p14:creationId xmlns:p14="http://schemas.microsoft.com/office/powerpoint/2010/main" val="3110965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B03B-0B60-45D6-9D17-1A99227B41DF}"/>
              </a:ext>
            </a:extLst>
          </p:cNvPr>
          <p:cNvSpPr>
            <a:spLocks noGrp="1"/>
          </p:cNvSpPr>
          <p:nvPr>
            <p:ph type="title"/>
          </p:nvPr>
        </p:nvSpPr>
        <p:spPr>
          <a:xfrm>
            <a:off x="899592" y="404664"/>
            <a:ext cx="6347713" cy="1320800"/>
          </a:xfrm>
        </p:spPr>
        <p:txBody>
          <a:bodyPr/>
          <a:lstStyle/>
          <a:p>
            <a:pPr algn="ctr"/>
            <a:r>
              <a:rPr lang="en-GB" b="1" dirty="0"/>
              <a:t>What is internet safety?</a:t>
            </a:r>
          </a:p>
        </p:txBody>
      </p:sp>
      <p:sp>
        <p:nvSpPr>
          <p:cNvPr id="3" name="Content Placeholder 2">
            <a:extLst>
              <a:ext uri="{FF2B5EF4-FFF2-40B4-BE49-F238E27FC236}">
                <a16:creationId xmlns:a16="http://schemas.microsoft.com/office/drawing/2014/main" id="{A9250286-35CE-44F4-8842-A42595153E26}"/>
              </a:ext>
            </a:extLst>
          </p:cNvPr>
          <p:cNvSpPr>
            <a:spLocks noGrp="1"/>
          </p:cNvSpPr>
          <p:nvPr>
            <p:ph idx="1"/>
          </p:nvPr>
        </p:nvSpPr>
        <p:spPr>
          <a:xfrm>
            <a:off x="896252" y="1268759"/>
            <a:ext cx="6347714" cy="4359779"/>
          </a:xfrm>
        </p:spPr>
        <p:txBody>
          <a:bodyPr>
            <a:normAutofit fontScale="92500" lnSpcReduction="10000"/>
          </a:bodyPr>
          <a:lstStyle/>
          <a:p>
            <a:pPr marL="0" indent="0" algn="ctr">
              <a:buNone/>
            </a:pPr>
            <a:r>
              <a:rPr lang="en-GB" sz="2000" b="1" dirty="0"/>
              <a:t>Internet safety is protecting your online activity from things such as:</a:t>
            </a:r>
          </a:p>
          <a:p>
            <a:pPr marL="0" indent="0" algn="ctr">
              <a:buNone/>
            </a:pPr>
            <a:endParaRPr lang="en-GB" sz="2000" b="1" dirty="0"/>
          </a:p>
          <a:p>
            <a:r>
              <a:rPr lang="en-GB" sz="2000" b="1" dirty="0">
                <a:solidFill>
                  <a:schemeClr val="tx1"/>
                </a:solidFill>
                <a:latin typeface="+mj-lt"/>
              </a:rPr>
              <a:t>Malicious software</a:t>
            </a:r>
            <a:r>
              <a:rPr lang="en-GB" b="1" dirty="0">
                <a:latin typeface="+mj-lt"/>
              </a:rPr>
              <a:t>: </a:t>
            </a:r>
            <a:r>
              <a:rPr lang="en-GB" dirty="0">
                <a:latin typeface="+mj-lt"/>
              </a:rPr>
              <a:t>Malware designed to get into your computer, phone or tablet to cause damage and gain access to its contents.</a:t>
            </a:r>
          </a:p>
          <a:p>
            <a:r>
              <a:rPr lang="en-GB" sz="2000" b="1" dirty="0">
                <a:solidFill>
                  <a:schemeClr val="tx1"/>
                </a:solidFill>
                <a:latin typeface="+mj-lt"/>
              </a:rPr>
              <a:t>Would be hackers</a:t>
            </a:r>
            <a:r>
              <a:rPr lang="en-GB" b="1" dirty="0">
                <a:latin typeface="+mj-lt"/>
              </a:rPr>
              <a:t>: </a:t>
            </a:r>
            <a:r>
              <a:rPr lang="en-GB" dirty="0">
                <a:latin typeface="+mj-lt"/>
              </a:rPr>
              <a:t>Hackers try to gain access to your computer, phone or tablet by using a method</a:t>
            </a:r>
            <a:r>
              <a:rPr lang="en-GB" i="0" dirty="0">
                <a:effectLst/>
                <a:latin typeface="+mj-lt"/>
              </a:rPr>
              <a:t> called online dictionary attack. This will start automatically going through words in attempt to guess your password.</a:t>
            </a:r>
            <a:endParaRPr lang="en-GB" dirty="0">
              <a:latin typeface="+mj-lt"/>
            </a:endParaRPr>
          </a:p>
          <a:p>
            <a:r>
              <a:rPr lang="en-GB" sz="2000" b="1" dirty="0">
                <a:solidFill>
                  <a:schemeClr val="tx1"/>
                </a:solidFill>
                <a:latin typeface="+mj-lt"/>
              </a:rPr>
              <a:t>Data leaks</a:t>
            </a:r>
            <a:r>
              <a:rPr lang="en-GB" b="1" dirty="0">
                <a:latin typeface="+mj-lt"/>
              </a:rPr>
              <a:t>: </a:t>
            </a:r>
            <a:r>
              <a:rPr lang="en-GB" dirty="0">
                <a:latin typeface="+mj-lt"/>
              </a:rPr>
              <a:t>This will give hackers access to the likes personal information which can allow them to commit identity fraud, get bank details and contact people you know with malware to gain access to their computers</a:t>
            </a:r>
            <a:r>
              <a:rPr lang="en-GB" b="1" dirty="0">
                <a:latin typeface="+mj-lt"/>
              </a:rPr>
              <a:t>.</a:t>
            </a:r>
          </a:p>
          <a:p>
            <a:endParaRPr lang="en-GB" dirty="0"/>
          </a:p>
        </p:txBody>
      </p:sp>
    </p:spTree>
    <p:extLst>
      <p:ext uri="{BB962C8B-B14F-4D97-AF65-F5344CB8AC3E}">
        <p14:creationId xmlns:p14="http://schemas.microsoft.com/office/powerpoint/2010/main" val="155068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4AB2-79CA-4781-93BF-6243F5862C03}"/>
              </a:ext>
            </a:extLst>
          </p:cNvPr>
          <p:cNvSpPr>
            <a:spLocks noGrp="1"/>
          </p:cNvSpPr>
          <p:nvPr>
            <p:ph type="title"/>
          </p:nvPr>
        </p:nvSpPr>
        <p:spPr>
          <a:xfrm>
            <a:off x="593615" y="332656"/>
            <a:ext cx="6347713" cy="1320800"/>
          </a:xfrm>
        </p:spPr>
        <p:txBody>
          <a:bodyPr/>
          <a:lstStyle/>
          <a:p>
            <a:pPr algn="ctr"/>
            <a:r>
              <a:rPr lang="en-GB" b="1" dirty="0"/>
              <a:t>How can we protect ourself while online?</a:t>
            </a:r>
          </a:p>
        </p:txBody>
      </p:sp>
      <p:sp>
        <p:nvSpPr>
          <p:cNvPr id="3" name="Content Placeholder 2">
            <a:extLst>
              <a:ext uri="{FF2B5EF4-FFF2-40B4-BE49-F238E27FC236}">
                <a16:creationId xmlns:a16="http://schemas.microsoft.com/office/drawing/2014/main" id="{58CEE3EF-25E9-4579-A93A-A727AC7CCADE}"/>
              </a:ext>
            </a:extLst>
          </p:cNvPr>
          <p:cNvSpPr>
            <a:spLocks noGrp="1"/>
          </p:cNvSpPr>
          <p:nvPr>
            <p:ph idx="1"/>
          </p:nvPr>
        </p:nvSpPr>
        <p:spPr>
          <a:xfrm>
            <a:off x="573087" y="2156969"/>
            <a:ext cx="6368241" cy="2750118"/>
          </a:xfrm>
        </p:spPr>
        <p:txBody>
          <a:bodyPr>
            <a:normAutofit fontScale="92500" lnSpcReduction="20000"/>
          </a:bodyPr>
          <a:lstStyle/>
          <a:p>
            <a:r>
              <a:rPr lang="en-GB" sz="2000" b="1" dirty="0">
                <a:solidFill>
                  <a:schemeClr val="tx1"/>
                </a:solidFill>
              </a:rPr>
              <a:t>Personal Vigilance</a:t>
            </a:r>
            <a:r>
              <a:rPr lang="en-GB" sz="2000" b="1" dirty="0"/>
              <a:t>: </a:t>
            </a:r>
            <a:r>
              <a:rPr lang="en-GB" dirty="0"/>
              <a:t>Its up to you to ensure that you are being carful while clicking links online or via emails. This is an easy way for malware to access your computer by disguising itself through video clips and downloadable content.</a:t>
            </a:r>
          </a:p>
          <a:p>
            <a:endParaRPr lang="en-GB" sz="2000" b="1" dirty="0"/>
          </a:p>
          <a:p>
            <a:r>
              <a:rPr lang="en-GB" sz="2000" b="1" dirty="0">
                <a:solidFill>
                  <a:schemeClr val="tx1"/>
                </a:solidFill>
              </a:rPr>
              <a:t>Anti virus</a:t>
            </a:r>
            <a:r>
              <a:rPr lang="en-GB" sz="2000" b="1" dirty="0"/>
              <a:t>: </a:t>
            </a:r>
            <a:r>
              <a:rPr lang="en-GB" dirty="0"/>
              <a:t>This will identify and warn you of any harmful websites or viruses that have managed to slip through its protection. Anti viruses are a very good thing to have and would be highly recommended.</a:t>
            </a:r>
          </a:p>
        </p:txBody>
      </p:sp>
      <p:sp>
        <p:nvSpPr>
          <p:cNvPr id="4" name="TextBox 3">
            <a:extLst>
              <a:ext uri="{FF2B5EF4-FFF2-40B4-BE49-F238E27FC236}">
                <a16:creationId xmlns:a16="http://schemas.microsoft.com/office/drawing/2014/main" id="{3793361E-9E8C-43E4-9C13-388545C73C2E}"/>
              </a:ext>
            </a:extLst>
          </p:cNvPr>
          <p:cNvSpPr txBox="1"/>
          <p:nvPr/>
        </p:nvSpPr>
        <p:spPr>
          <a:xfrm>
            <a:off x="627645" y="1646924"/>
            <a:ext cx="6581683" cy="400110"/>
          </a:xfrm>
          <a:prstGeom prst="rect">
            <a:avLst/>
          </a:prstGeom>
          <a:noFill/>
        </p:spPr>
        <p:txBody>
          <a:bodyPr wrap="square" rtlCol="0">
            <a:spAutoFit/>
          </a:bodyPr>
          <a:lstStyle/>
          <a:p>
            <a:pPr algn="ctr">
              <a:buClr>
                <a:schemeClr val="accent1"/>
              </a:buClr>
            </a:pPr>
            <a:r>
              <a:rPr lang="en-GB" sz="2000" b="1" dirty="0"/>
              <a:t>Protecting against malicious software </a:t>
            </a:r>
          </a:p>
        </p:txBody>
      </p:sp>
      <p:pic>
        <p:nvPicPr>
          <p:cNvPr id="6" name="Picture 5" descr="Shape, logo, company name&#10;&#10;Description automatically generated">
            <a:extLst>
              <a:ext uri="{FF2B5EF4-FFF2-40B4-BE49-F238E27FC236}">
                <a16:creationId xmlns:a16="http://schemas.microsoft.com/office/drawing/2014/main" id="{098407DC-43D4-4446-B129-B2402BC48F1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16017" y="5023901"/>
            <a:ext cx="2088232" cy="1566174"/>
          </a:xfrm>
          <a:prstGeom prst="rect">
            <a:avLst/>
          </a:prstGeom>
        </p:spPr>
      </p:pic>
      <p:sp>
        <p:nvSpPr>
          <p:cNvPr id="7" name="TextBox 6">
            <a:extLst>
              <a:ext uri="{FF2B5EF4-FFF2-40B4-BE49-F238E27FC236}">
                <a16:creationId xmlns:a16="http://schemas.microsoft.com/office/drawing/2014/main" id="{F835429F-E844-4FCC-9B47-11AAE8D9C236}"/>
              </a:ext>
            </a:extLst>
          </p:cNvPr>
          <p:cNvSpPr txBox="1"/>
          <p:nvPr/>
        </p:nvSpPr>
        <p:spPr>
          <a:xfrm>
            <a:off x="4716017" y="12086745"/>
            <a:ext cx="973522" cy="784830"/>
          </a:xfrm>
          <a:prstGeom prst="rect">
            <a:avLst/>
          </a:prstGeom>
          <a:noFill/>
        </p:spPr>
        <p:txBody>
          <a:bodyPr wrap="square" rtlCol="0">
            <a:spAutoFit/>
          </a:bodyPr>
          <a:lstStyle/>
          <a:p>
            <a:r>
              <a:rPr lang="en-GB" sz="900">
                <a:hlinkClick r:id="rId3" tooltip="http://biodataofdrvhp.blogspot.com/2010/07/top-ten-harmfull-viruses-anti-viruses.html"/>
              </a:rPr>
              <a:t>This Photo</a:t>
            </a:r>
            <a:r>
              <a:rPr lang="en-GB" sz="900"/>
              <a:t> by Unknown Author is licensed under </a:t>
            </a:r>
            <a:r>
              <a:rPr lang="en-GB" sz="900">
                <a:hlinkClick r:id="rId4" tooltip="https://creativecommons.org/licenses/by-nc-sa/3.0/"/>
              </a:rPr>
              <a:t>CC BY-SA-NC</a:t>
            </a:r>
            <a:endParaRPr lang="en-GB" sz="900"/>
          </a:p>
        </p:txBody>
      </p:sp>
      <p:pic>
        <p:nvPicPr>
          <p:cNvPr id="9" name="Picture 8" descr="A picture containing text, table, computer, computer&#10;&#10;Description automatically generated">
            <a:extLst>
              <a:ext uri="{FF2B5EF4-FFF2-40B4-BE49-F238E27FC236}">
                <a16:creationId xmlns:a16="http://schemas.microsoft.com/office/drawing/2014/main" id="{ABF61C53-0792-410A-8BFD-DF29993D46B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71600" y="5380765"/>
            <a:ext cx="2088232" cy="1305145"/>
          </a:xfrm>
          <a:prstGeom prst="rect">
            <a:avLst/>
          </a:prstGeom>
        </p:spPr>
      </p:pic>
    </p:spTree>
    <p:extLst>
      <p:ext uri="{BB962C8B-B14F-4D97-AF65-F5344CB8AC3E}">
        <p14:creationId xmlns:p14="http://schemas.microsoft.com/office/powerpoint/2010/main" val="328225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60" y="260648"/>
            <a:ext cx="8229600" cy="1143000"/>
          </a:xfrm>
        </p:spPr>
        <p:txBody>
          <a:bodyPr>
            <a:normAutofit/>
          </a:bodyPr>
          <a:lstStyle/>
          <a:p>
            <a:pPr algn="ctr"/>
            <a:r>
              <a:rPr lang="en-GB" sz="2800" b="1" dirty="0"/>
              <a:t>How to help prevent anyone getting your password</a:t>
            </a:r>
          </a:p>
        </p:txBody>
      </p:sp>
      <p:sp>
        <p:nvSpPr>
          <p:cNvPr id="3" name="Content Placeholder 2"/>
          <p:cNvSpPr>
            <a:spLocks noGrp="1"/>
          </p:cNvSpPr>
          <p:nvPr>
            <p:ph idx="1"/>
          </p:nvPr>
        </p:nvSpPr>
        <p:spPr>
          <a:xfrm>
            <a:off x="0" y="1403648"/>
            <a:ext cx="7103290" cy="2889449"/>
          </a:xfrm>
        </p:spPr>
        <p:txBody>
          <a:bodyPr/>
          <a:lstStyle/>
          <a:p>
            <a:pPr marL="1085850" lvl="2" indent="-285750"/>
            <a:r>
              <a:rPr lang="en-GB" sz="1800" b="1" dirty="0"/>
              <a:t>Pick a password that isn’t easily guessed, maybe something that relates to you so its easy to remember aka</a:t>
            </a:r>
          </a:p>
          <a:p>
            <a:pPr marL="1085850" lvl="2" indent="-285750"/>
            <a:r>
              <a:rPr lang="en-GB" sz="1800" b="1" dirty="0"/>
              <a:t> </a:t>
            </a:r>
            <a:r>
              <a:rPr lang="en-GB" sz="1800" dirty="0"/>
              <a:t>Whitewall47</a:t>
            </a:r>
          </a:p>
          <a:p>
            <a:pPr marL="1085850" lvl="2" indent="-285750"/>
            <a:r>
              <a:rPr lang="en-GB" sz="1800" dirty="0"/>
              <a:t>happydogs247</a:t>
            </a:r>
          </a:p>
          <a:p>
            <a:pPr marL="1085850" lvl="2" indent="-285750"/>
            <a:r>
              <a:rPr lang="en-GB" sz="1800" dirty="0"/>
              <a:t>backwardspassword1!</a:t>
            </a:r>
          </a:p>
          <a:p>
            <a:pPr marL="1085850" lvl="2" indent="-285750"/>
            <a:r>
              <a:rPr lang="en-GB" sz="1800" dirty="0"/>
              <a:t>You could even mix it up with numbers or symbols to be even harder to guess like H@ppyd0g$247</a:t>
            </a:r>
          </a:p>
          <a:p>
            <a:pPr marL="800100" lvl="2" indent="0" algn="ctr">
              <a:buNone/>
            </a:pPr>
            <a:endParaRPr lang="en-GB" dirty="0"/>
          </a:p>
        </p:txBody>
      </p:sp>
      <p:pic>
        <p:nvPicPr>
          <p:cNvPr id="5" name="Picture 4" descr="Shape, icon&#10;&#10;Description automatically generated">
            <a:extLst>
              <a:ext uri="{FF2B5EF4-FFF2-40B4-BE49-F238E27FC236}">
                <a16:creationId xmlns:a16="http://schemas.microsoft.com/office/drawing/2014/main" id="{D303A77D-8C17-4306-A91D-6EA3A58B5BB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8853" y="4725144"/>
            <a:ext cx="3440153" cy="1935086"/>
          </a:xfrm>
          <a:prstGeom prst="rect">
            <a:avLst/>
          </a:prstGeom>
        </p:spPr>
      </p:pic>
      <p:pic>
        <p:nvPicPr>
          <p:cNvPr id="8" name="Picture 7" descr="Schematic&#10;&#10;Description automatically generated">
            <a:extLst>
              <a:ext uri="{FF2B5EF4-FFF2-40B4-BE49-F238E27FC236}">
                <a16:creationId xmlns:a16="http://schemas.microsoft.com/office/drawing/2014/main" id="{5A5091DC-BBB8-49E5-BFE6-BB763AAA4B1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139952" y="4707277"/>
            <a:ext cx="3138521" cy="1948048"/>
          </a:xfrm>
          <a:prstGeom prst="rect">
            <a:avLst/>
          </a:prstGeom>
        </p:spPr>
      </p:pic>
    </p:spTree>
    <p:extLst>
      <p:ext uri="{BB962C8B-B14F-4D97-AF65-F5344CB8AC3E}">
        <p14:creationId xmlns:p14="http://schemas.microsoft.com/office/powerpoint/2010/main" val="368047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91" y="236603"/>
            <a:ext cx="8229600" cy="792088"/>
          </a:xfrm>
        </p:spPr>
        <p:txBody>
          <a:bodyPr>
            <a:normAutofit/>
          </a:bodyPr>
          <a:lstStyle/>
          <a:p>
            <a:pPr algn="ctr"/>
            <a:r>
              <a:rPr lang="en-GB" b="1" dirty="0"/>
              <a:t>Saving your password </a:t>
            </a:r>
          </a:p>
        </p:txBody>
      </p:sp>
      <p:sp>
        <p:nvSpPr>
          <p:cNvPr id="3" name="Content Placeholder 2"/>
          <p:cNvSpPr>
            <a:spLocks noGrp="1"/>
          </p:cNvSpPr>
          <p:nvPr>
            <p:ph idx="1"/>
          </p:nvPr>
        </p:nvSpPr>
        <p:spPr>
          <a:xfrm>
            <a:off x="539552" y="980728"/>
            <a:ext cx="7056784" cy="5616624"/>
          </a:xfrm>
        </p:spPr>
        <p:txBody>
          <a:bodyPr>
            <a:normAutofit fontScale="92500"/>
          </a:bodyPr>
          <a:lstStyle/>
          <a:p>
            <a:pPr marL="0" indent="0" algn="ctr">
              <a:buNone/>
            </a:pPr>
            <a:r>
              <a:rPr lang="en-GB" sz="2400" b="1" dirty="0"/>
              <a:t>Save your Password in your browser</a:t>
            </a:r>
          </a:p>
          <a:p>
            <a:pPr marL="0" indent="0">
              <a:buNone/>
            </a:pPr>
            <a:endParaRPr lang="en-GB" dirty="0"/>
          </a:p>
          <a:p>
            <a:pPr marL="400050" lvl="1" indent="0">
              <a:buNone/>
            </a:pPr>
            <a:r>
              <a:rPr lang="en-GB" sz="2400" dirty="0">
                <a:solidFill>
                  <a:schemeClr val="tx1"/>
                </a:solidFill>
              </a:rPr>
              <a:t>Saving your password in your browser means letting your web browser (such as Chrome, Safari or Edge) remember your password for you.</a:t>
            </a:r>
          </a:p>
          <a:p>
            <a:pPr marL="400050" lvl="1" indent="0">
              <a:buNone/>
            </a:pPr>
            <a:r>
              <a:rPr lang="en-GB" sz="2400" dirty="0">
                <a:solidFill>
                  <a:schemeClr val="tx1"/>
                </a:solidFill>
              </a:rPr>
              <a:t>This can help:</a:t>
            </a:r>
          </a:p>
          <a:p>
            <a:pPr lvl="2" indent="-342900"/>
            <a:r>
              <a:rPr lang="en-GB" sz="2000" dirty="0">
                <a:solidFill>
                  <a:schemeClr val="tx1"/>
                </a:solidFill>
              </a:rPr>
              <a:t>Make sure you do not lose or forget your password</a:t>
            </a:r>
          </a:p>
          <a:p>
            <a:pPr lvl="2" indent="-342900"/>
            <a:r>
              <a:rPr lang="en-GB" sz="2000" dirty="0">
                <a:solidFill>
                  <a:schemeClr val="tx1"/>
                </a:solidFill>
              </a:rPr>
              <a:t>Protect you against some cybercrime, such as fake websites</a:t>
            </a:r>
          </a:p>
          <a:p>
            <a:pPr marL="446088" lvl="2" indent="0">
              <a:buNone/>
            </a:pPr>
            <a:endParaRPr lang="en-GB" dirty="0"/>
          </a:p>
          <a:p>
            <a:pPr marL="446088" lvl="2" indent="0">
              <a:buNone/>
            </a:pPr>
            <a:r>
              <a:rPr lang="en-GB" sz="1900" b="1" dirty="0">
                <a:solidFill>
                  <a:schemeClr val="tx1"/>
                </a:solidFill>
              </a:rPr>
              <a:t>It is safer than using weak passwords, or using the same password in more than one place. </a:t>
            </a:r>
          </a:p>
          <a:p>
            <a:pPr marL="400050" lvl="1" indent="0">
              <a:buNone/>
            </a:pPr>
            <a:endParaRPr lang="en-GB" sz="2400" dirty="0"/>
          </a:p>
          <a:p>
            <a:pPr marL="400050" lvl="1" indent="0">
              <a:buNone/>
            </a:pPr>
            <a:r>
              <a:rPr lang="en-GB" sz="2400" dirty="0"/>
              <a:t> </a:t>
            </a:r>
          </a:p>
        </p:txBody>
      </p:sp>
      <p:pic>
        <p:nvPicPr>
          <p:cNvPr id="5" name="Picture 4" descr="Graphical user interface, text, application&#10;&#10;Description automatically generated">
            <a:extLst>
              <a:ext uri="{FF2B5EF4-FFF2-40B4-BE49-F238E27FC236}">
                <a16:creationId xmlns:a16="http://schemas.microsoft.com/office/drawing/2014/main" id="{4161B5C5-8D88-42D8-BFAB-5EE1A15E8A4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88959" y="5289375"/>
            <a:ext cx="2880320" cy="1568625"/>
          </a:xfrm>
          <a:prstGeom prst="rect">
            <a:avLst/>
          </a:prstGeom>
        </p:spPr>
      </p:pic>
    </p:spTree>
    <p:extLst>
      <p:ext uri="{BB962C8B-B14F-4D97-AF65-F5344CB8AC3E}">
        <p14:creationId xmlns:p14="http://schemas.microsoft.com/office/powerpoint/2010/main" val="157173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63884"/>
            <a:ext cx="8229600" cy="792088"/>
          </a:xfrm>
        </p:spPr>
        <p:txBody>
          <a:bodyPr>
            <a:normAutofit/>
          </a:bodyPr>
          <a:lstStyle/>
          <a:p>
            <a:pPr algn="ctr"/>
            <a:r>
              <a:rPr lang="en-GB" dirty="0"/>
              <a:t>Back up your data </a:t>
            </a:r>
          </a:p>
        </p:txBody>
      </p:sp>
      <p:sp>
        <p:nvSpPr>
          <p:cNvPr id="3" name="Content Placeholder 2"/>
          <p:cNvSpPr>
            <a:spLocks noGrp="1"/>
          </p:cNvSpPr>
          <p:nvPr>
            <p:ph idx="1"/>
          </p:nvPr>
        </p:nvSpPr>
        <p:spPr>
          <a:xfrm>
            <a:off x="539552" y="980728"/>
            <a:ext cx="6768752" cy="6336704"/>
          </a:xfrm>
        </p:spPr>
        <p:txBody>
          <a:bodyPr>
            <a:normAutofit/>
          </a:bodyPr>
          <a:lstStyle/>
          <a:p>
            <a:pPr marL="0" indent="0">
              <a:buNone/>
            </a:pPr>
            <a:endParaRPr lang="en-GB" dirty="0"/>
          </a:p>
          <a:p>
            <a:pPr marL="400050" lvl="1" indent="0">
              <a:buNone/>
            </a:pPr>
            <a:r>
              <a:rPr lang="en-GB" sz="2400" dirty="0"/>
              <a:t>Backing up data means creating a copy of your information and saving it to another device or to cloud storage (online)</a:t>
            </a:r>
          </a:p>
          <a:p>
            <a:pPr marL="400050" lvl="1" indent="0">
              <a:buNone/>
            </a:pPr>
            <a:endParaRPr lang="en-GB" sz="2400" dirty="0"/>
          </a:p>
          <a:p>
            <a:pPr marL="400050" lvl="1" indent="0">
              <a:buNone/>
            </a:pPr>
            <a:r>
              <a:rPr lang="en-GB" sz="2400" dirty="0"/>
              <a:t>Backing up regularly means you will always have a recent version of your information saved. This will help you recover your data in the event of your computer being hacked meaning you keep your data. </a:t>
            </a:r>
            <a:endParaRPr lang="en-GB" sz="2000" dirty="0"/>
          </a:p>
          <a:p>
            <a:pPr marL="400050" lvl="1" indent="0">
              <a:buNone/>
            </a:pPr>
            <a:endParaRPr lang="en-GB" dirty="0"/>
          </a:p>
          <a:p>
            <a:pPr marL="400050" lvl="1" indent="0">
              <a:buNone/>
            </a:pPr>
            <a:r>
              <a:rPr lang="en-GB" sz="2400" dirty="0"/>
              <a:t>You can also turn on automatic backups</a:t>
            </a:r>
          </a:p>
          <a:p>
            <a:pPr marL="400050" lvl="1" indent="0">
              <a:buNone/>
            </a:pPr>
            <a:r>
              <a:rPr lang="en-GB" sz="2400" dirty="0"/>
              <a:t> </a:t>
            </a:r>
          </a:p>
        </p:txBody>
      </p:sp>
    </p:spTree>
    <p:extLst>
      <p:ext uri="{BB962C8B-B14F-4D97-AF65-F5344CB8AC3E}">
        <p14:creationId xmlns:p14="http://schemas.microsoft.com/office/powerpoint/2010/main" val="216621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dirty="0"/>
              <a:t>What people can find out about you</a:t>
            </a:r>
          </a:p>
        </p:txBody>
      </p:sp>
      <p:sp>
        <p:nvSpPr>
          <p:cNvPr id="3" name="Content Placeholder 2"/>
          <p:cNvSpPr>
            <a:spLocks noGrp="1"/>
          </p:cNvSpPr>
          <p:nvPr>
            <p:ph idx="1"/>
          </p:nvPr>
        </p:nvSpPr>
        <p:spPr>
          <a:xfrm>
            <a:off x="1115616" y="5805264"/>
            <a:ext cx="6347714" cy="3880773"/>
          </a:xfrm>
        </p:spPr>
        <p:txBody>
          <a:bodyPr/>
          <a:lstStyle/>
          <a:p>
            <a:pPr marL="0" lvl="0" indent="0">
              <a:buNone/>
            </a:pPr>
            <a:r>
              <a:rPr lang="en-GB" sz="2400" dirty="0">
                <a:solidFill>
                  <a:schemeClr val="accent1"/>
                </a:solidFill>
                <a:hlinkClick r:id="rId3">
                  <a:extLst>
                    <a:ext uri="{A12FA001-AC4F-418D-AE19-62706E023703}">
                      <ahyp:hlinkClr xmlns:ahyp="http://schemas.microsoft.com/office/drawing/2018/hyperlinkcolor" val="tx"/>
                    </a:ext>
                  </a:extLst>
                </a:hlinkClick>
              </a:rPr>
              <a:t>https://www.youtube.com/watch?v=yrjT8m0hcKU</a:t>
            </a:r>
            <a:endParaRPr lang="en-GB" sz="2400" dirty="0">
              <a:solidFill>
                <a:schemeClr val="accent1"/>
              </a:solidFill>
            </a:endParaRPr>
          </a:p>
          <a:p>
            <a:endParaRPr lang="en-GB" dirty="0"/>
          </a:p>
        </p:txBody>
      </p:sp>
      <p:pic>
        <p:nvPicPr>
          <p:cNvPr id="4" name="Online Media 3" title="How private is your personal information?">
            <a:hlinkClick r:id="" action="ppaction://media"/>
            <a:extLst>
              <a:ext uri="{FF2B5EF4-FFF2-40B4-BE49-F238E27FC236}">
                <a16:creationId xmlns:a16="http://schemas.microsoft.com/office/drawing/2014/main" id="{7E58B0AC-69F4-4AA9-B677-02724E8E3C8E}"/>
              </a:ext>
            </a:extLst>
          </p:cNvPr>
          <p:cNvPicPr>
            <a:picLocks noRot="1" noChangeAspect="1"/>
          </p:cNvPicPr>
          <p:nvPr>
            <a:videoFile r:link="rId1"/>
          </p:nvPr>
        </p:nvPicPr>
        <p:blipFill>
          <a:blip r:embed="rId4"/>
          <a:stretch>
            <a:fillRect/>
          </a:stretch>
        </p:blipFill>
        <p:spPr>
          <a:xfrm>
            <a:off x="899592" y="1993900"/>
            <a:ext cx="6264696" cy="3539553"/>
          </a:xfrm>
          <a:prstGeom prst="rect">
            <a:avLst/>
          </a:prstGeom>
        </p:spPr>
      </p:pic>
    </p:spTree>
    <p:extLst>
      <p:ext uri="{BB962C8B-B14F-4D97-AF65-F5344CB8AC3E}">
        <p14:creationId xmlns:p14="http://schemas.microsoft.com/office/powerpoint/2010/main" val="369040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How many of these do you know?</a:t>
            </a:r>
            <a:br>
              <a:rPr lang="en-GB" dirty="0"/>
            </a:br>
            <a:endParaRPr lang="en-GB" dirty="0"/>
          </a:p>
        </p:txBody>
      </p:sp>
      <p:pic>
        <p:nvPicPr>
          <p:cNvPr id="8" name="Content Placeholder 7" descr="Icon&#10;&#10;Description automatically generated">
            <a:extLst>
              <a:ext uri="{FF2B5EF4-FFF2-40B4-BE49-F238E27FC236}">
                <a16:creationId xmlns:a16="http://schemas.microsoft.com/office/drawing/2014/main" id="{5693D725-CC16-4A8D-9C6A-4B5687D7B468}"/>
              </a:ext>
            </a:extLst>
          </p:cNvPr>
          <p:cNvPicPr>
            <a:picLocks noGrp="1" noChangeAspect="1"/>
          </p:cNvPicPr>
          <p:nvPr>
            <p:ph idx="1"/>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2215" y="1628800"/>
            <a:ext cx="1288751" cy="1288751"/>
          </a:xfrm>
        </p:spPr>
      </p:pic>
      <p:pic>
        <p:nvPicPr>
          <p:cNvPr id="11" name="Picture 10" descr="Icon&#10;&#10;Description automatically generated">
            <a:extLst>
              <a:ext uri="{FF2B5EF4-FFF2-40B4-BE49-F238E27FC236}">
                <a16:creationId xmlns:a16="http://schemas.microsoft.com/office/drawing/2014/main" id="{3A25ACDE-EBD4-4262-A0C1-ECBFB94F86F1}"/>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3003003" y="1453707"/>
            <a:ext cx="1302732" cy="1288751"/>
          </a:xfrm>
          <a:prstGeom prst="rect">
            <a:avLst/>
          </a:prstGeom>
        </p:spPr>
      </p:pic>
      <p:pic>
        <p:nvPicPr>
          <p:cNvPr id="14" name="Picture 13" descr="Logo&#10;&#10;Description automatically generated">
            <a:extLst>
              <a:ext uri="{FF2B5EF4-FFF2-40B4-BE49-F238E27FC236}">
                <a16:creationId xmlns:a16="http://schemas.microsoft.com/office/drawing/2014/main" id="{524D89BF-7559-4D58-B3FD-72664DF0FEBE}"/>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539441" y="2774507"/>
            <a:ext cx="1715689" cy="1715689"/>
          </a:xfrm>
          <a:prstGeom prst="rect">
            <a:avLst/>
          </a:prstGeom>
        </p:spPr>
      </p:pic>
      <p:pic>
        <p:nvPicPr>
          <p:cNvPr id="17" name="Picture 16" descr="Icon&#10;&#10;Description automatically generated">
            <a:extLst>
              <a:ext uri="{FF2B5EF4-FFF2-40B4-BE49-F238E27FC236}">
                <a16:creationId xmlns:a16="http://schemas.microsoft.com/office/drawing/2014/main" id="{51C70AD5-5440-409F-A3D9-C2077D4848FF}"/>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5493870" y="1624325"/>
            <a:ext cx="1484784" cy="1484784"/>
          </a:xfrm>
          <a:prstGeom prst="rect">
            <a:avLst/>
          </a:prstGeom>
        </p:spPr>
      </p:pic>
      <p:pic>
        <p:nvPicPr>
          <p:cNvPr id="20" name="Picture 19" descr="A picture containing shape&#10;&#10;Description automatically generated">
            <a:extLst>
              <a:ext uri="{FF2B5EF4-FFF2-40B4-BE49-F238E27FC236}">
                <a16:creationId xmlns:a16="http://schemas.microsoft.com/office/drawing/2014/main" id="{02D566B5-275D-4E6E-B496-DEC88AF75690}"/>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251520" y="5229200"/>
            <a:ext cx="2291113" cy="1288751"/>
          </a:xfrm>
          <a:prstGeom prst="rect">
            <a:avLst/>
          </a:prstGeom>
        </p:spPr>
      </p:pic>
      <p:pic>
        <p:nvPicPr>
          <p:cNvPr id="23" name="Picture 22" descr="Logo&#10;&#10;Description automatically generated">
            <a:extLst>
              <a:ext uri="{FF2B5EF4-FFF2-40B4-BE49-F238E27FC236}">
                <a16:creationId xmlns:a16="http://schemas.microsoft.com/office/drawing/2014/main" id="{8DE90BAD-76C6-472E-9C98-9DA1DA110DA9}"/>
              </a:ext>
            </a:extLst>
          </p:cNvPr>
          <p:cNvPicPr>
            <a:picLocks noChangeAspect="1"/>
          </p:cNvPicPr>
          <p:nvPr/>
        </p:nvPicPr>
        <p:blipFill>
          <a:blip r:embed="rId13" cstate="print">
            <a:extLst>
              <a:ext uri="{28A0092B-C50C-407E-A947-70E740481C1C}">
                <a14:useLocalDpi xmlns:a14="http://schemas.microsoft.com/office/drawing/2010/main" val="0"/>
              </a:ext>
              <a:ext uri="{837473B0-CC2E-450A-ABE3-18F120FF3D39}">
                <a1611:picAttrSrcUrl xmlns:a1611="http://schemas.microsoft.com/office/drawing/2016/11/main" r:id="rId14"/>
              </a:ext>
            </a:extLst>
          </a:blip>
          <a:stretch>
            <a:fillRect/>
          </a:stretch>
        </p:blipFill>
        <p:spPr>
          <a:xfrm>
            <a:off x="1424006" y="3222249"/>
            <a:ext cx="1299280" cy="1299280"/>
          </a:xfrm>
          <a:prstGeom prst="rect">
            <a:avLst/>
          </a:prstGeom>
        </p:spPr>
      </p:pic>
      <p:pic>
        <p:nvPicPr>
          <p:cNvPr id="26" name="Picture 25" descr="Icon&#10;&#10;Description automatically generated">
            <a:extLst>
              <a:ext uri="{FF2B5EF4-FFF2-40B4-BE49-F238E27FC236}">
                <a16:creationId xmlns:a16="http://schemas.microsoft.com/office/drawing/2014/main" id="{AD67A723-171C-4516-AE22-2C1740447C7D}"/>
              </a:ext>
            </a:extLst>
          </p:cNvPr>
          <p:cNvPicPr>
            <a:picLocks noChangeAspect="1"/>
          </p:cNvPicPr>
          <p:nvPr/>
        </p:nvPicPr>
        <p:blipFill>
          <a:blip r:embed="rId15" cstate="print">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3195551" y="4949120"/>
            <a:ext cx="1299280" cy="1299280"/>
          </a:xfrm>
          <a:prstGeom prst="rect">
            <a:avLst/>
          </a:prstGeom>
        </p:spPr>
      </p:pic>
      <p:pic>
        <p:nvPicPr>
          <p:cNvPr id="2050" name="Picture 2" descr="Image result for tic tok">
            <a:extLst>
              <a:ext uri="{FF2B5EF4-FFF2-40B4-BE49-F238E27FC236}">
                <a16:creationId xmlns:a16="http://schemas.microsoft.com/office/drawing/2014/main" id="{103318DE-068A-4455-A606-AC4C73EB108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67404" y="4010823"/>
            <a:ext cx="1511250" cy="151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50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ppt_x"/>
                                          </p:val>
                                        </p:tav>
                                        <p:tav tm="100000">
                                          <p:val>
                                            <p:strVal val="#ppt_x"/>
                                          </p:val>
                                        </p:tav>
                                      </p:tavLst>
                                    </p:anim>
                                    <p:anim calcmode="lin" valueType="num">
                                      <p:cBhvr additive="base">
                                        <p:cTn id="4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050"/>
                                        </p:tgtEl>
                                        <p:attrNameLst>
                                          <p:attrName>style.visibility</p:attrName>
                                        </p:attrNameLst>
                                      </p:cBhvr>
                                      <p:to>
                                        <p:strVal val="visible"/>
                                      </p:to>
                                    </p:set>
                                    <p:anim calcmode="lin" valueType="num">
                                      <p:cBhvr additive="base">
                                        <p:cTn id="49" dur="500" fill="hold"/>
                                        <p:tgtEl>
                                          <p:spTgt spid="2050"/>
                                        </p:tgtEl>
                                        <p:attrNameLst>
                                          <p:attrName>ppt_x</p:attrName>
                                        </p:attrNameLst>
                                      </p:cBhvr>
                                      <p:tavLst>
                                        <p:tav tm="0">
                                          <p:val>
                                            <p:strVal val="#ppt_x"/>
                                          </p:val>
                                        </p:tav>
                                        <p:tav tm="100000">
                                          <p:val>
                                            <p:strVal val="#ppt_x"/>
                                          </p:val>
                                        </p:tav>
                                      </p:tavLst>
                                    </p:anim>
                                    <p:anim calcmode="lin" valueType="num">
                                      <p:cBhvr additive="base">
                                        <p:cTn id="5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81" y="335749"/>
            <a:ext cx="6347713" cy="1320800"/>
          </a:xfrm>
        </p:spPr>
        <p:txBody>
          <a:bodyPr>
            <a:normAutofit fontScale="90000"/>
          </a:bodyPr>
          <a:lstStyle/>
          <a:p>
            <a:r>
              <a:rPr lang="en-GB" dirty="0"/>
              <a:t>How do they fit in this diagram?</a:t>
            </a:r>
            <a:br>
              <a:rPr lang="en-GB" dirty="0"/>
            </a:br>
            <a:endParaRPr lang="en-GB" dirty="0"/>
          </a:p>
        </p:txBody>
      </p:sp>
      <p:pic>
        <p:nvPicPr>
          <p:cNvPr id="11" name="Content Placeholder 10" descr="Diagram&#10;&#10;Description automatically generated">
            <a:extLst>
              <a:ext uri="{FF2B5EF4-FFF2-40B4-BE49-F238E27FC236}">
                <a16:creationId xmlns:a16="http://schemas.microsoft.com/office/drawing/2014/main" id="{1D61548C-2C49-4182-8F90-ADBACDF88E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6592" y="692696"/>
            <a:ext cx="9133900" cy="5982961"/>
          </a:xfrm>
        </p:spPr>
      </p:pic>
      <p:pic>
        <p:nvPicPr>
          <p:cNvPr id="4" name="Content Placeholder 7" descr="Icon&#10;&#10;Description automatically generated">
            <a:extLst>
              <a:ext uri="{FF2B5EF4-FFF2-40B4-BE49-F238E27FC236}">
                <a16:creationId xmlns:a16="http://schemas.microsoft.com/office/drawing/2014/main" id="{6ECA4C10-A390-4110-8CC4-E0048AB4EE9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42276" y="4887201"/>
            <a:ext cx="389171" cy="389171"/>
          </a:xfrm>
          <a:prstGeom prst="rect">
            <a:avLst/>
          </a:prstGeom>
        </p:spPr>
      </p:pic>
      <p:pic>
        <p:nvPicPr>
          <p:cNvPr id="5" name="Content Placeholder 7" descr="Icon&#10;&#10;Description automatically generated">
            <a:extLst>
              <a:ext uri="{FF2B5EF4-FFF2-40B4-BE49-F238E27FC236}">
                <a16:creationId xmlns:a16="http://schemas.microsoft.com/office/drawing/2014/main" id="{1B362B52-EC46-40EC-80B6-E51AC9E89072}"/>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77521" y="3858633"/>
            <a:ext cx="389171" cy="389171"/>
          </a:xfrm>
          <a:prstGeom prst="rect">
            <a:avLst/>
          </a:prstGeom>
        </p:spPr>
      </p:pic>
      <p:pic>
        <p:nvPicPr>
          <p:cNvPr id="6" name="Content Placeholder 7" descr="Icon&#10;&#10;Description automatically generated">
            <a:extLst>
              <a:ext uri="{FF2B5EF4-FFF2-40B4-BE49-F238E27FC236}">
                <a16:creationId xmlns:a16="http://schemas.microsoft.com/office/drawing/2014/main" id="{05E0A588-2384-4948-B463-C528780F68F5}"/>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745650" y="2003270"/>
            <a:ext cx="379942" cy="379942"/>
          </a:xfrm>
          <a:prstGeom prst="rect">
            <a:avLst/>
          </a:prstGeom>
        </p:spPr>
      </p:pic>
      <p:pic>
        <p:nvPicPr>
          <p:cNvPr id="7" name="Content Placeholder 7" descr="Icon&#10;&#10;Description automatically generated">
            <a:extLst>
              <a:ext uri="{FF2B5EF4-FFF2-40B4-BE49-F238E27FC236}">
                <a16:creationId xmlns:a16="http://schemas.microsoft.com/office/drawing/2014/main" id="{429C84AF-5E5C-4600-BBA8-F4BC8698ED9C}"/>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31632" y="1624964"/>
            <a:ext cx="388532" cy="388532"/>
          </a:xfrm>
          <a:prstGeom prst="rect">
            <a:avLst/>
          </a:prstGeom>
        </p:spPr>
      </p:pic>
      <p:pic>
        <p:nvPicPr>
          <p:cNvPr id="8" name="Content Placeholder 7" descr="Icon&#10;&#10;Description automatically generated">
            <a:extLst>
              <a:ext uri="{FF2B5EF4-FFF2-40B4-BE49-F238E27FC236}">
                <a16:creationId xmlns:a16="http://schemas.microsoft.com/office/drawing/2014/main" id="{7097EDB6-D1CE-45A8-BE20-9937DF60500A}"/>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659078" y="2013496"/>
            <a:ext cx="388530" cy="388530"/>
          </a:xfrm>
          <a:prstGeom prst="rect">
            <a:avLst/>
          </a:prstGeom>
        </p:spPr>
      </p:pic>
      <p:pic>
        <p:nvPicPr>
          <p:cNvPr id="9" name="Content Placeholder 7" descr="Icon&#10;&#10;Description automatically generated">
            <a:extLst>
              <a:ext uri="{FF2B5EF4-FFF2-40B4-BE49-F238E27FC236}">
                <a16:creationId xmlns:a16="http://schemas.microsoft.com/office/drawing/2014/main" id="{AE64D6FE-FB72-4E13-88CF-7914EEEAADDC}"/>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960026" y="3473479"/>
            <a:ext cx="389171" cy="389171"/>
          </a:xfrm>
          <a:prstGeom prst="rect">
            <a:avLst/>
          </a:prstGeom>
        </p:spPr>
      </p:pic>
      <p:pic>
        <p:nvPicPr>
          <p:cNvPr id="10" name="Content Placeholder 7" descr="Icon&#10;&#10;Description automatically generated">
            <a:extLst>
              <a:ext uri="{FF2B5EF4-FFF2-40B4-BE49-F238E27FC236}">
                <a16:creationId xmlns:a16="http://schemas.microsoft.com/office/drawing/2014/main" id="{3E3D0108-116C-400D-9F30-003454F0F52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89226" y="4849832"/>
            <a:ext cx="389171" cy="389171"/>
          </a:xfrm>
          <a:prstGeom prst="rect">
            <a:avLst/>
          </a:prstGeom>
        </p:spPr>
      </p:pic>
      <p:pic>
        <p:nvPicPr>
          <p:cNvPr id="12" name="Picture 11" descr="Icon&#10;&#10;Description automatically generated">
            <a:extLst>
              <a:ext uri="{FF2B5EF4-FFF2-40B4-BE49-F238E27FC236}">
                <a16:creationId xmlns:a16="http://schemas.microsoft.com/office/drawing/2014/main" id="{B6B24C1E-701F-4D08-A76F-F5D027A6AE9E}"/>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42276" y="5291154"/>
            <a:ext cx="393395" cy="389173"/>
          </a:xfrm>
          <a:prstGeom prst="rect">
            <a:avLst/>
          </a:prstGeom>
        </p:spPr>
      </p:pic>
      <p:pic>
        <p:nvPicPr>
          <p:cNvPr id="13" name="Picture 12" descr="Icon&#10;&#10;Description automatically generated">
            <a:extLst>
              <a:ext uri="{FF2B5EF4-FFF2-40B4-BE49-F238E27FC236}">
                <a16:creationId xmlns:a16="http://schemas.microsoft.com/office/drawing/2014/main" id="{EAD82E55-C0CD-4339-AE13-EA27BEE75162}"/>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81357" y="3456700"/>
            <a:ext cx="381498" cy="377404"/>
          </a:xfrm>
          <a:prstGeom prst="rect">
            <a:avLst/>
          </a:prstGeom>
        </p:spPr>
      </p:pic>
      <p:pic>
        <p:nvPicPr>
          <p:cNvPr id="14" name="Picture 13" descr="Icon&#10;&#10;Description automatically generated">
            <a:extLst>
              <a:ext uri="{FF2B5EF4-FFF2-40B4-BE49-F238E27FC236}">
                <a16:creationId xmlns:a16="http://schemas.microsoft.com/office/drawing/2014/main" id="{FF06C176-C79E-400F-8216-FA41DBF42CA8}"/>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2119220" y="1994681"/>
            <a:ext cx="392746" cy="388531"/>
          </a:xfrm>
          <a:prstGeom prst="rect">
            <a:avLst/>
          </a:prstGeom>
        </p:spPr>
      </p:pic>
      <p:pic>
        <p:nvPicPr>
          <p:cNvPr id="15" name="Picture 14" descr="Icon&#10;&#10;Description automatically generated">
            <a:extLst>
              <a:ext uri="{FF2B5EF4-FFF2-40B4-BE49-F238E27FC236}">
                <a16:creationId xmlns:a16="http://schemas.microsoft.com/office/drawing/2014/main" id="{62017871-4DBC-4A43-B46C-D1ACCD9BC663}"/>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605716" y="1618908"/>
            <a:ext cx="388531" cy="384362"/>
          </a:xfrm>
          <a:prstGeom prst="rect">
            <a:avLst/>
          </a:prstGeom>
        </p:spPr>
      </p:pic>
      <p:pic>
        <p:nvPicPr>
          <p:cNvPr id="16" name="Picture 15" descr="Icon&#10;&#10;Description automatically generated">
            <a:extLst>
              <a:ext uri="{FF2B5EF4-FFF2-40B4-BE49-F238E27FC236}">
                <a16:creationId xmlns:a16="http://schemas.microsoft.com/office/drawing/2014/main" id="{4C12DEA2-15D5-4F24-87F4-403A06E8B844}"/>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064605" y="2003270"/>
            <a:ext cx="393393" cy="389171"/>
          </a:xfrm>
          <a:prstGeom prst="rect">
            <a:avLst/>
          </a:prstGeom>
        </p:spPr>
      </p:pic>
      <p:pic>
        <p:nvPicPr>
          <p:cNvPr id="17" name="Picture 16" descr="Icon&#10;&#10;Description automatically generated">
            <a:extLst>
              <a:ext uri="{FF2B5EF4-FFF2-40B4-BE49-F238E27FC236}">
                <a16:creationId xmlns:a16="http://schemas.microsoft.com/office/drawing/2014/main" id="{0DF0ACCF-7F8E-448A-92B0-1E82116AF642}"/>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189226" y="5239003"/>
            <a:ext cx="393394" cy="389172"/>
          </a:xfrm>
          <a:prstGeom prst="rect">
            <a:avLst/>
          </a:prstGeom>
        </p:spPr>
      </p:pic>
      <p:pic>
        <p:nvPicPr>
          <p:cNvPr id="19" name="Picture 18" descr="Icon&#10;&#10;Description automatically generated">
            <a:extLst>
              <a:ext uri="{FF2B5EF4-FFF2-40B4-BE49-F238E27FC236}">
                <a16:creationId xmlns:a16="http://schemas.microsoft.com/office/drawing/2014/main" id="{62104355-4804-4CBD-A2D0-FE71C7A384FE}"/>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7204869" y="5628174"/>
            <a:ext cx="389171" cy="389171"/>
          </a:xfrm>
          <a:prstGeom prst="rect">
            <a:avLst/>
          </a:prstGeom>
        </p:spPr>
      </p:pic>
      <p:pic>
        <p:nvPicPr>
          <p:cNvPr id="20" name="Picture 19" descr="Icon&#10;&#10;Description automatically generated">
            <a:extLst>
              <a:ext uri="{FF2B5EF4-FFF2-40B4-BE49-F238E27FC236}">
                <a16:creationId xmlns:a16="http://schemas.microsoft.com/office/drawing/2014/main" id="{802DE793-A7A2-49C4-989E-E0F691E8E010}"/>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5489106" y="1994041"/>
            <a:ext cx="389171" cy="389171"/>
          </a:xfrm>
          <a:prstGeom prst="rect">
            <a:avLst/>
          </a:prstGeom>
        </p:spPr>
      </p:pic>
      <p:pic>
        <p:nvPicPr>
          <p:cNvPr id="21" name="Picture 20" descr="Icon&#10;&#10;Description automatically generated">
            <a:extLst>
              <a:ext uri="{FF2B5EF4-FFF2-40B4-BE49-F238E27FC236}">
                <a16:creationId xmlns:a16="http://schemas.microsoft.com/office/drawing/2014/main" id="{F776DEBF-B7A3-485F-BD45-B1FEAD1DCA42}"/>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3992146" y="1614099"/>
            <a:ext cx="389171" cy="389171"/>
          </a:xfrm>
          <a:prstGeom prst="rect">
            <a:avLst/>
          </a:prstGeom>
        </p:spPr>
      </p:pic>
      <p:pic>
        <p:nvPicPr>
          <p:cNvPr id="22" name="Picture 21" descr="Icon&#10;&#10;Description automatically generated">
            <a:extLst>
              <a:ext uri="{FF2B5EF4-FFF2-40B4-BE49-F238E27FC236}">
                <a16:creationId xmlns:a16="http://schemas.microsoft.com/office/drawing/2014/main" id="{E88199AF-C3B3-4008-B42B-D8A63A904091}"/>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2528322" y="1994041"/>
            <a:ext cx="389171" cy="389171"/>
          </a:xfrm>
          <a:prstGeom prst="rect">
            <a:avLst/>
          </a:prstGeom>
        </p:spPr>
      </p:pic>
      <p:pic>
        <p:nvPicPr>
          <p:cNvPr id="23" name="Picture 22" descr="Icon&#10;&#10;Description automatically generated">
            <a:extLst>
              <a:ext uri="{FF2B5EF4-FFF2-40B4-BE49-F238E27FC236}">
                <a16:creationId xmlns:a16="http://schemas.microsoft.com/office/drawing/2014/main" id="{E7492336-C2BD-4ECA-8638-2451BAB6899E}"/>
              </a:ext>
            </a:extLst>
          </p:cNvPr>
          <p:cNvPicPr>
            <a:picLocks noChangeAspect="1"/>
          </p:cNvPicPr>
          <p:nvPr/>
        </p:nvPicPr>
        <p:blipFill>
          <a:blip r:embed="rId12" cstate="print">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162143" y="5701765"/>
            <a:ext cx="389171" cy="389171"/>
          </a:xfrm>
          <a:prstGeom prst="rect">
            <a:avLst/>
          </a:prstGeom>
        </p:spPr>
      </p:pic>
      <p:pic>
        <p:nvPicPr>
          <p:cNvPr id="24" name="Picture 23" descr="Logo&#10;&#10;Description automatically generated">
            <a:extLst>
              <a:ext uri="{FF2B5EF4-FFF2-40B4-BE49-F238E27FC236}">
                <a16:creationId xmlns:a16="http://schemas.microsoft.com/office/drawing/2014/main" id="{431C2585-7101-4498-AC06-38D6C7E66F67}"/>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361343" y="4273857"/>
            <a:ext cx="379942" cy="379942"/>
          </a:xfrm>
          <a:prstGeom prst="rect">
            <a:avLst/>
          </a:prstGeom>
        </p:spPr>
      </p:pic>
      <p:pic>
        <p:nvPicPr>
          <p:cNvPr id="25" name="Picture 24" descr="Logo&#10;&#10;Description automatically generated">
            <a:extLst>
              <a:ext uri="{FF2B5EF4-FFF2-40B4-BE49-F238E27FC236}">
                <a16:creationId xmlns:a16="http://schemas.microsoft.com/office/drawing/2014/main" id="{B8B8F642-396D-431A-8605-1A94C92BBFE5}"/>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551314" y="5834220"/>
            <a:ext cx="379942" cy="379942"/>
          </a:xfrm>
          <a:prstGeom prst="rect">
            <a:avLst/>
          </a:prstGeom>
        </p:spPr>
      </p:pic>
      <p:pic>
        <p:nvPicPr>
          <p:cNvPr id="26" name="Picture 25" descr="Logo&#10;&#10;Description automatically generated">
            <a:extLst>
              <a:ext uri="{FF2B5EF4-FFF2-40B4-BE49-F238E27FC236}">
                <a16:creationId xmlns:a16="http://schemas.microsoft.com/office/drawing/2014/main" id="{427BF005-E95A-4908-BA1D-B1F5A9CBC19D}"/>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2338351" y="1624644"/>
            <a:ext cx="379942" cy="379942"/>
          </a:xfrm>
          <a:prstGeom prst="rect">
            <a:avLst/>
          </a:prstGeom>
        </p:spPr>
      </p:pic>
      <p:pic>
        <p:nvPicPr>
          <p:cNvPr id="27" name="Picture 26" descr="Logo&#10;&#10;Description automatically generated">
            <a:extLst>
              <a:ext uri="{FF2B5EF4-FFF2-40B4-BE49-F238E27FC236}">
                <a16:creationId xmlns:a16="http://schemas.microsoft.com/office/drawing/2014/main" id="{011B280D-25D9-4FC5-B655-BF94258D6809}"/>
              </a:ext>
            </a:extLst>
          </p:cNvPr>
          <p:cNvPicPr>
            <a:picLocks noChangeAspect="1"/>
          </p:cNvPicPr>
          <p:nvPr/>
        </p:nvPicPr>
        <p:blipFill>
          <a:blip r:embed="rId14" cstate="print">
            <a:extLst>
              <a:ext uri="{28A0092B-C50C-407E-A947-70E740481C1C}">
                <a14:useLocalDpi xmlns:a14="http://schemas.microsoft.com/office/drawing/2010/main" val="0"/>
              </a:ext>
              <a:ext uri="{837473B0-CC2E-450A-ABE3-18F120FF3D39}">
                <a1611:picAttrSrcUrl xmlns:a1611="http://schemas.microsoft.com/office/drawing/2016/11/main" r:id="rId15"/>
              </a:ext>
            </a:extLst>
          </a:blip>
          <a:stretch>
            <a:fillRect/>
          </a:stretch>
        </p:blipFill>
        <p:spPr>
          <a:xfrm>
            <a:off x="7609547" y="4963288"/>
            <a:ext cx="379942" cy="379942"/>
          </a:xfrm>
          <a:prstGeom prst="rect">
            <a:avLst/>
          </a:prstGeom>
        </p:spPr>
      </p:pic>
      <p:pic>
        <p:nvPicPr>
          <p:cNvPr id="28" name="Picture 27" descr="Logo&#10;&#10;Description automatically generated">
            <a:extLst>
              <a:ext uri="{FF2B5EF4-FFF2-40B4-BE49-F238E27FC236}">
                <a16:creationId xmlns:a16="http://schemas.microsoft.com/office/drawing/2014/main" id="{7D56C3CD-DA15-4175-A2B2-2EBADC88A677}"/>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7636017" y="5365481"/>
            <a:ext cx="389170" cy="389170"/>
          </a:xfrm>
          <a:prstGeom prst="rect">
            <a:avLst/>
          </a:prstGeom>
        </p:spPr>
      </p:pic>
      <p:pic>
        <p:nvPicPr>
          <p:cNvPr id="29" name="Picture 28" descr="Logo&#10;&#10;Description automatically generated">
            <a:extLst>
              <a:ext uri="{FF2B5EF4-FFF2-40B4-BE49-F238E27FC236}">
                <a16:creationId xmlns:a16="http://schemas.microsoft.com/office/drawing/2014/main" id="{A50B8001-9775-4535-911D-EFE95DC97847}"/>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931256" y="5896351"/>
            <a:ext cx="389170" cy="389170"/>
          </a:xfrm>
          <a:prstGeom prst="rect">
            <a:avLst/>
          </a:prstGeom>
        </p:spPr>
      </p:pic>
      <p:pic>
        <p:nvPicPr>
          <p:cNvPr id="30" name="Picture 29" descr="Logo&#10;&#10;Description automatically generated">
            <a:extLst>
              <a:ext uri="{FF2B5EF4-FFF2-40B4-BE49-F238E27FC236}">
                <a16:creationId xmlns:a16="http://schemas.microsoft.com/office/drawing/2014/main" id="{171787FB-6FB9-4B35-BECD-4E988C88493F}"/>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1934678" y="1616504"/>
            <a:ext cx="389170" cy="389170"/>
          </a:xfrm>
          <a:prstGeom prst="rect">
            <a:avLst/>
          </a:prstGeom>
        </p:spPr>
      </p:pic>
      <p:pic>
        <p:nvPicPr>
          <p:cNvPr id="31" name="Picture 30" descr="Logo&#10;&#10;Description automatically generated">
            <a:extLst>
              <a:ext uri="{FF2B5EF4-FFF2-40B4-BE49-F238E27FC236}">
                <a16:creationId xmlns:a16="http://schemas.microsoft.com/office/drawing/2014/main" id="{15FED235-868A-466B-BA3D-D7AE21130B11}"/>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3308858" y="1235474"/>
            <a:ext cx="389170" cy="389170"/>
          </a:xfrm>
          <a:prstGeom prst="rect">
            <a:avLst/>
          </a:prstGeom>
        </p:spPr>
      </p:pic>
      <p:pic>
        <p:nvPicPr>
          <p:cNvPr id="32" name="Picture 31" descr="Logo&#10;&#10;Description automatically generated">
            <a:extLst>
              <a:ext uri="{FF2B5EF4-FFF2-40B4-BE49-F238E27FC236}">
                <a16:creationId xmlns:a16="http://schemas.microsoft.com/office/drawing/2014/main" id="{C8D1D2A7-AEDF-494D-B1D8-DF530A319044}"/>
              </a:ext>
            </a:extLst>
          </p:cNvPr>
          <p:cNvPicPr>
            <a:picLocks noChangeAspect="1"/>
          </p:cNvPicPr>
          <p:nvPr/>
        </p:nvPicPr>
        <p:blipFill>
          <a:blip r:embed="rId16" cstate="print">
            <a:extLst>
              <a:ext uri="{28A0092B-C50C-407E-A947-70E740481C1C}">
                <a14:useLocalDpi xmlns:a14="http://schemas.microsoft.com/office/drawing/2010/main" val="0"/>
              </a:ext>
              <a:ext uri="{837473B0-CC2E-450A-ABE3-18F120FF3D39}">
                <a1611:picAttrSrcUrl xmlns:a1611="http://schemas.microsoft.com/office/drawing/2016/11/main" r:id="rId17"/>
              </a:ext>
            </a:extLst>
          </a:blip>
          <a:stretch>
            <a:fillRect/>
          </a:stretch>
        </p:blipFill>
        <p:spPr>
          <a:xfrm>
            <a:off x="6926430" y="3892686"/>
            <a:ext cx="389170" cy="389170"/>
          </a:xfrm>
          <a:prstGeom prst="rect">
            <a:avLst/>
          </a:prstGeom>
        </p:spPr>
      </p:pic>
      <p:pic>
        <p:nvPicPr>
          <p:cNvPr id="33" name="Picture 32" descr="A picture containing shape&#10;&#10;Description automatically generated">
            <a:extLst>
              <a:ext uri="{FF2B5EF4-FFF2-40B4-BE49-F238E27FC236}">
                <a16:creationId xmlns:a16="http://schemas.microsoft.com/office/drawing/2014/main" id="{B178B92A-BFD5-45FC-BC64-9339ED24FF83}"/>
              </a:ext>
            </a:extLst>
          </p:cNvPr>
          <p:cNvPicPr>
            <a:picLocks noChangeAspect="1"/>
          </p:cNvPicPr>
          <p:nvPr/>
        </p:nvPicPr>
        <p:blipFill>
          <a:blip r:embed="rId18" cstate="print">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140544" y="3906654"/>
            <a:ext cx="691858" cy="389170"/>
          </a:xfrm>
          <a:prstGeom prst="rect">
            <a:avLst/>
          </a:prstGeom>
        </p:spPr>
      </p:pic>
      <p:pic>
        <p:nvPicPr>
          <p:cNvPr id="34" name="Picture 33" descr="A picture containing shape&#10;&#10;Description automatically generated">
            <a:extLst>
              <a:ext uri="{FF2B5EF4-FFF2-40B4-BE49-F238E27FC236}">
                <a16:creationId xmlns:a16="http://schemas.microsoft.com/office/drawing/2014/main" id="{656DAE7E-8E68-40F7-B842-92B02D4794B9}"/>
              </a:ext>
            </a:extLst>
          </p:cNvPr>
          <p:cNvPicPr>
            <a:picLocks noChangeAspect="1"/>
          </p:cNvPicPr>
          <p:nvPr/>
        </p:nvPicPr>
        <p:blipFill>
          <a:blip r:embed="rId18" cstate="print">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1866497" y="1246018"/>
            <a:ext cx="691858" cy="389170"/>
          </a:xfrm>
          <a:prstGeom prst="rect">
            <a:avLst/>
          </a:prstGeom>
        </p:spPr>
      </p:pic>
      <p:pic>
        <p:nvPicPr>
          <p:cNvPr id="35" name="Picture 34" descr="A picture containing shape&#10;&#10;Description automatically generated">
            <a:extLst>
              <a:ext uri="{FF2B5EF4-FFF2-40B4-BE49-F238E27FC236}">
                <a16:creationId xmlns:a16="http://schemas.microsoft.com/office/drawing/2014/main" id="{77A16CA1-2512-41E4-8F28-43082ABB9E75}"/>
              </a:ext>
            </a:extLst>
          </p:cNvPr>
          <p:cNvPicPr>
            <a:picLocks noChangeAspect="1"/>
          </p:cNvPicPr>
          <p:nvPr/>
        </p:nvPicPr>
        <p:blipFill>
          <a:blip r:embed="rId18" cstate="print">
            <a:extLst>
              <a:ext uri="{28A0092B-C50C-407E-A947-70E740481C1C}">
                <a14:useLocalDpi xmlns:a14="http://schemas.microsoft.com/office/drawing/2010/main" val="0"/>
              </a:ext>
              <a:ext uri="{837473B0-CC2E-450A-ABE3-18F120FF3D39}">
                <a1611:picAttrSrcUrl xmlns:a1611="http://schemas.microsoft.com/office/drawing/2016/11/main" r:id="rId19"/>
              </a:ext>
            </a:extLst>
          </a:blip>
          <a:stretch>
            <a:fillRect/>
          </a:stretch>
        </p:blipFill>
        <p:spPr>
          <a:xfrm>
            <a:off x="7484673" y="5710631"/>
            <a:ext cx="691858" cy="389170"/>
          </a:xfrm>
          <a:prstGeom prst="rect">
            <a:avLst/>
          </a:prstGeom>
        </p:spPr>
      </p:pic>
      <p:pic>
        <p:nvPicPr>
          <p:cNvPr id="36" name="Picture 35" descr="Icon&#10;&#10;Description automatically generated">
            <a:extLst>
              <a:ext uri="{FF2B5EF4-FFF2-40B4-BE49-F238E27FC236}">
                <a16:creationId xmlns:a16="http://schemas.microsoft.com/office/drawing/2014/main" id="{17E5F305-FAE8-484B-8C04-D8CB62DA8B11}"/>
              </a:ext>
            </a:extLst>
          </p:cNvPr>
          <p:cNvPicPr>
            <a:picLocks noChangeAspect="1"/>
          </p:cNvPicPr>
          <p:nvPr/>
        </p:nvPicPr>
        <p:blipFill>
          <a:blip r:embed="rId20" cstate="print">
            <a:extLst>
              <a:ext uri="{28A0092B-C50C-407E-A947-70E740481C1C}">
                <a14:useLocalDpi xmlns:a14="http://schemas.microsoft.com/office/drawing/2010/main" val="0"/>
              </a:ext>
              <a:ext uri="{837473B0-CC2E-450A-ABE3-18F120FF3D39}">
                <a1611:picAttrSrcUrl xmlns:a1611="http://schemas.microsoft.com/office/drawing/2016/11/main" r:id="rId21"/>
              </a:ext>
            </a:extLst>
          </a:blip>
          <a:stretch>
            <a:fillRect/>
          </a:stretch>
        </p:blipFill>
        <p:spPr>
          <a:xfrm>
            <a:off x="3702652" y="1193898"/>
            <a:ext cx="416361" cy="416361"/>
          </a:xfrm>
          <a:prstGeom prst="rect">
            <a:avLst/>
          </a:prstGeom>
        </p:spPr>
      </p:pic>
      <p:pic>
        <p:nvPicPr>
          <p:cNvPr id="37" name="Picture 36" descr="Icon&#10;&#10;Description automatically generated">
            <a:extLst>
              <a:ext uri="{FF2B5EF4-FFF2-40B4-BE49-F238E27FC236}">
                <a16:creationId xmlns:a16="http://schemas.microsoft.com/office/drawing/2014/main" id="{4EFBCB10-D5B9-4A1A-AA02-3A68066AD2DA}"/>
              </a:ext>
            </a:extLst>
          </p:cNvPr>
          <p:cNvPicPr>
            <a:picLocks noChangeAspect="1"/>
          </p:cNvPicPr>
          <p:nvPr/>
        </p:nvPicPr>
        <p:blipFill>
          <a:blip r:embed="rId20" cstate="print">
            <a:extLst>
              <a:ext uri="{28A0092B-C50C-407E-A947-70E740481C1C}">
                <a14:useLocalDpi xmlns:a14="http://schemas.microsoft.com/office/drawing/2010/main" val="0"/>
              </a:ext>
              <a:ext uri="{837473B0-CC2E-450A-ABE3-18F120FF3D39}">
                <a1611:picAttrSrcUrl xmlns:a1611="http://schemas.microsoft.com/office/drawing/2016/11/main" r:id="rId21"/>
              </a:ext>
            </a:extLst>
          </a:blip>
          <a:stretch>
            <a:fillRect/>
          </a:stretch>
        </p:blipFill>
        <p:spPr>
          <a:xfrm>
            <a:off x="2401074" y="1197738"/>
            <a:ext cx="416361" cy="416361"/>
          </a:xfrm>
          <a:prstGeom prst="rect">
            <a:avLst/>
          </a:prstGeom>
        </p:spPr>
      </p:pic>
      <p:pic>
        <p:nvPicPr>
          <p:cNvPr id="38" name="Picture 37" descr="Icon&#10;&#10;Description automatically generated">
            <a:extLst>
              <a:ext uri="{FF2B5EF4-FFF2-40B4-BE49-F238E27FC236}">
                <a16:creationId xmlns:a16="http://schemas.microsoft.com/office/drawing/2014/main" id="{144BB9D9-4A83-4645-995C-6F6E245A7AE6}"/>
              </a:ext>
            </a:extLst>
          </p:cNvPr>
          <p:cNvPicPr>
            <a:picLocks noChangeAspect="1"/>
          </p:cNvPicPr>
          <p:nvPr/>
        </p:nvPicPr>
        <p:blipFill>
          <a:blip r:embed="rId20" cstate="print">
            <a:extLst>
              <a:ext uri="{28A0092B-C50C-407E-A947-70E740481C1C}">
                <a14:useLocalDpi xmlns:a14="http://schemas.microsoft.com/office/drawing/2010/main" val="0"/>
              </a:ext>
              <a:ext uri="{837473B0-CC2E-450A-ABE3-18F120FF3D39}">
                <a1611:picAttrSrcUrl xmlns:a1611="http://schemas.microsoft.com/office/drawing/2016/11/main" r:id="rId21"/>
              </a:ext>
            </a:extLst>
          </a:blip>
          <a:stretch>
            <a:fillRect/>
          </a:stretch>
        </p:blipFill>
        <p:spPr>
          <a:xfrm>
            <a:off x="7989489" y="5186258"/>
            <a:ext cx="416361" cy="416361"/>
          </a:xfrm>
          <a:prstGeom prst="rect">
            <a:avLst/>
          </a:prstGeom>
        </p:spPr>
      </p:pic>
      <p:pic>
        <p:nvPicPr>
          <p:cNvPr id="39" name="Picture 2" descr="Image result for tic tok">
            <a:extLst>
              <a:ext uri="{FF2B5EF4-FFF2-40B4-BE49-F238E27FC236}">
                <a16:creationId xmlns:a16="http://schemas.microsoft.com/office/drawing/2014/main" id="{F019C587-0515-4D08-9A5D-1C2789568877}"/>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472572" y="1578177"/>
            <a:ext cx="410873" cy="41314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Image result for tic tok">
            <a:extLst>
              <a:ext uri="{FF2B5EF4-FFF2-40B4-BE49-F238E27FC236}">
                <a16:creationId xmlns:a16="http://schemas.microsoft.com/office/drawing/2014/main" id="{656B236C-4212-4DA0-BF65-0E3565E0080D}"/>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0" y="3478003"/>
            <a:ext cx="377521" cy="379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87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ppt_x"/>
                                          </p:val>
                                        </p:tav>
                                        <p:tav tm="100000">
                                          <p:val>
                                            <p:strVal val="#ppt_x"/>
                                          </p:val>
                                        </p:tav>
                                      </p:tavLst>
                                    </p:anim>
                                    <p:anim calcmode="lin" valueType="num">
                                      <p:cBhvr additive="base">
                                        <p:cTn id="72" dur="500" fill="hold"/>
                                        <p:tgtEl>
                                          <p:spTgt spid="21"/>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additive="base">
                                        <p:cTn id="79" dur="500" fill="hold"/>
                                        <p:tgtEl>
                                          <p:spTgt spid="23"/>
                                        </p:tgtEl>
                                        <p:attrNameLst>
                                          <p:attrName>ppt_x</p:attrName>
                                        </p:attrNameLst>
                                      </p:cBhvr>
                                      <p:tavLst>
                                        <p:tav tm="0">
                                          <p:val>
                                            <p:strVal val="#ppt_x"/>
                                          </p:val>
                                        </p:tav>
                                        <p:tav tm="100000">
                                          <p:val>
                                            <p:strVal val="#ppt_x"/>
                                          </p:val>
                                        </p:tav>
                                      </p:tavLst>
                                    </p:anim>
                                    <p:anim calcmode="lin" valueType="num">
                                      <p:cBhvr additive="base">
                                        <p:cTn id="8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additive="base">
                                        <p:cTn id="89" dur="500" fill="hold"/>
                                        <p:tgtEl>
                                          <p:spTgt spid="25"/>
                                        </p:tgtEl>
                                        <p:attrNameLst>
                                          <p:attrName>ppt_x</p:attrName>
                                        </p:attrNameLst>
                                      </p:cBhvr>
                                      <p:tavLst>
                                        <p:tav tm="0">
                                          <p:val>
                                            <p:strVal val="#ppt_x"/>
                                          </p:val>
                                        </p:tav>
                                        <p:tav tm="100000">
                                          <p:val>
                                            <p:strVal val="#ppt_x"/>
                                          </p:val>
                                        </p:tav>
                                      </p:tavLst>
                                    </p:anim>
                                    <p:anim calcmode="lin" valueType="num">
                                      <p:cBhvr additive="base">
                                        <p:cTn id="90" dur="500" fill="hold"/>
                                        <p:tgtEl>
                                          <p:spTgt spid="25"/>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26"/>
                                        </p:tgtEl>
                                        <p:attrNameLst>
                                          <p:attrName>style.visibility</p:attrName>
                                        </p:attrNameLst>
                                      </p:cBhvr>
                                      <p:to>
                                        <p:strVal val="visible"/>
                                      </p:to>
                                    </p:set>
                                    <p:anim calcmode="lin" valueType="num">
                                      <p:cBhvr additive="base">
                                        <p:cTn id="93" dur="500" fill="hold"/>
                                        <p:tgtEl>
                                          <p:spTgt spid="26"/>
                                        </p:tgtEl>
                                        <p:attrNameLst>
                                          <p:attrName>ppt_x</p:attrName>
                                        </p:attrNameLst>
                                      </p:cBhvr>
                                      <p:tavLst>
                                        <p:tav tm="0">
                                          <p:val>
                                            <p:strVal val="#ppt_x"/>
                                          </p:val>
                                        </p:tav>
                                        <p:tav tm="100000">
                                          <p:val>
                                            <p:strVal val="#ppt_x"/>
                                          </p:val>
                                        </p:tav>
                                      </p:tavLst>
                                    </p:anim>
                                    <p:anim calcmode="lin" valueType="num">
                                      <p:cBhvr additive="base">
                                        <p:cTn id="94" dur="500" fill="hold"/>
                                        <p:tgtEl>
                                          <p:spTgt spid="26"/>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28"/>
                                        </p:tgtEl>
                                        <p:attrNameLst>
                                          <p:attrName>style.visibility</p:attrName>
                                        </p:attrNameLst>
                                      </p:cBhvr>
                                      <p:to>
                                        <p:strVal val="visible"/>
                                      </p:to>
                                    </p:set>
                                    <p:anim calcmode="lin" valueType="num">
                                      <p:cBhvr additive="base">
                                        <p:cTn id="103" dur="500" fill="hold"/>
                                        <p:tgtEl>
                                          <p:spTgt spid="28"/>
                                        </p:tgtEl>
                                        <p:attrNameLst>
                                          <p:attrName>ppt_x</p:attrName>
                                        </p:attrNameLst>
                                      </p:cBhvr>
                                      <p:tavLst>
                                        <p:tav tm="0">
                                          <p:val>
                                            <p:strVal val="#ppt_x"/>
                                          </p:val>
                                        </p:tav>
                                        <p:tav tm="100000">
                                          <p:val>
                                            <p:strVal val="#ppt_x"/>
                                          </p:val>
                                        </p:tav>
                                      </p:tavLst>
                                    </p:anim>
                                    <p:anim calcmode="lin" valueType="num">
                                      <p:cBhvr additive="base">
                                        <p:cTn id="104" dur="500" fill="hold"/>
                                        <p:tgtEl>
                                          <p:spTgt spid="28"/>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29"/>
                                        </p:tgtEl>
                                        <p:attrNameLst>
                                          <p:attrName>style.visibility</p:attrName>
                                        </p:attrNameLst>
                                      </p:cBhvr>
                                      <p:to>
                                        <p:strVal val="visible"/>
                                      </p:to>
                                    </p:set>
                                    <p:anim calcmode="lin" valueType="num">
                                      <p:cBhvr additive="base">
                                        <p:cTn id="107" dur="500" fill="hold"/>
                                        <p:tgtEl>
                                          <p:spTgt spid="29"/>
                                        </p:tgtEl>
                                        <p:attrNameLst>
                                          <p:attrName>ppt_x</p:attrName>
                                        </p:attrNameLst>
                                      </p:cBhvr>
                                      <p:tavLst>
                                        <p:tav tm="0">
                                          <p:val>
                                            <p:strVal val="#ppt_x"/>
                                          </p:val>
                                        </p:tav>
                                        <p:tav tm="100000">
                                          <p:val>
                                            <p:strVal val="#ppt_x"/>
                                          </p:val>
                                        </p:tav>
                                      </p:tavLst>
                                    </p:anim>
                                    <p:anim calcmode="lin" valueType="num">
                                      <p:cBhvr additive="base">
                                        <p:cTn id="108" dur="500" fill="hold"/>
                                        <p:tgtEl>
                                          <p:spTgt spid="2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0"/>
                                        </p:tgtEl>
                                        <p:attrNameLst>
                                          <p:attrName>style.visibility</p:attrName>
                                        </p:attrNameLst>
                                      </p:cBhvr>
                                      <p:to>
                                        <p:strVal val="visible"/>
                                      </p:to>
                                    </p:set>
                                    <p:anim calcmode="lin" valueType="num">
                                      <p:cBhvr additive="base">
                                        <p:cTn id="111" dur="500" fill="hold"/>
                                        <p:tgtEl>
                                          <p:spTgt spid="30"/>
                                        </p:tgtEl>
                                        <p:attrNameLst>
                                          <p:attrName>ppt_x</p:attrName>
                                        </p:attrNameLst>
                                      </p:cBhvr>
                                      <p:tavLst>
                                        <p:tav tm="0">
                                          <p:val>
                                            <p:strVal val="#ppt_x"/>
                                          </p:val>
                                        </p:tav>
                                        <p:tav tm="100000">
                                          <p:val>
                                            <p:strVal val="#ppt_x"/>
                                          </p:val>
                                        </p:tav>
                                      </p:tavLst>
                                    </p:anim>
                                    <p:anim calcmode="lin" valueType="num">
                                      <p:cBhvr additive="base">
                                        <p:cTn id="112" dur="500" fill="hold"/>
                                        <p:tgtEl>
                                          <p:spTgt spid="30"/>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1"/>
                                        </p:tgtEl>
                                        <p:attrNameLst>
                                          <p:attrName>style.visibility</p:attrName>
                                        </p:attrNameLst>
                                      </p:cBhvr>
                                      <p:to>
                                        <p:strVal val="visible"/>
                                      </p:to>
                                    </p:set>
                                    <p:anim calcmode="lin" valueType="num">
                                      <p:cBhvr additive="base">
                                        <p:cTn id="115" dur="500" fill="hold"/>
                                        <p:tgtEl>
                                          <p:spTgt spid="31"/>
                                        </p:tgtEl>
                                        <p:attrNameLst>
                                          <p:attrName>ppt_x</p:attrName>
                                        </p:attrNameLst>
                                      </p:cBhvr>
                                      <p:tavLst>
                                        <p:tav tm="0">
                                          <p:val>
                                            <p:strVal val="#ppt_x"/>
                                          </p:val>
                                        </p:tav>
                                        <p:tav tm="100000">
                                          <p:val>
                                            <p:strVal val="#ppt_x"/>
                                          </p:val>
                                        </p:tav>
                                      </p:tavLst>
                                    </p:anim>
                                    <p:anim calcmode="lin" valueType="num">
                                      <p:cBhvr additive="base">
                                        <p:cTn id="116" dur="500" fill="hold"/>
                                        <p:tgtEl>
                                          <p:spTgt spid="31"/>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2"/>
                                        </p:tgtEl>
                                        <p:attrNameLst>
                                          <p:attrName>style.visibility</p:attrName>
                                        </p:attrNameLst>
                                      </p:cBhvr>
                                      <p:to>
                                        <p:strVal val="visible"/>
                                      </p:to>
                                    </p:set>
                                    <p:anim calcmode="lin" valueType="num">
                                      <p:cBhvr additive="base">
                                        <p:cTn id="119" dur="500" fill="hold"/>
                                        <p:tgtEl>
                                          <p:spTgt spid="32"/>
                                        </p:tgtEl>
                                        <p:attrNameLst>
                                          <p:attrName>ppt_x</p:attrName>
                                        </p:attrNameLst>
                                      </p:cBhvr>
                                      <p:tavLst>
                                        <p:tav tm="0">
                                          <p:val>
                                            <p:strVal val="#ppt_x"/>
                                          </p:val>
                                        </p:tav>
                                        <p:tav tm="100000">
                                          <p:val>
                                            <p:strVal val="#ppt_x"/>
                                          </p:val>
                                        </p:tav>
                                      </p:tavLst>
                                    </p:anim>
                                    <p:anim calcmode="lin" valueType="num">
                                      <p:cBhvr additive="base">
                                        <p:cTn id="1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33"/>
                                        </p:tgtEl>
                                        <p:attrNameLst>
                                          <p:attrName>style.visibility</p:attrName>
                                        </p:attrNameLst>
                                      </p:cBhvr>
                                      <p:to>
                                        <p:strVal val="visible"/>
                                      </p:to>
                                    </p:set>
                                    <p:anim calcmode="lin" valueType="num">
                                      <p:cBhvr additive="base">
                                        <p:cTn id="125" dur="500" fill="hold"/>
                                        <p:tgtEl>
                                          <p:spTgt spid="33"/>
                                        </p:tgtEl>
                                        <p:attrNameLst>
                                          <p:attrName>ppt_x</p:attrName>
                                        </p:attrNameLst>
                                      </p:cBhvr>
                                      <p:tavLst>
                                        <p:tav tm="0">
                                          <p:val>
                                            <p:strVal val="#ppt_x"/>
                                          </p:val>
                                        </p:tav>
                                        <p:tav tm="100000">
                                          <p:val>
                                            <p:strVal val="#ppt_x"/>
                                          </p:val>
                                        </p:tav>
                                      </p:tavLst>
                                    </p:anim>
                                    <p:anim calcmode="lin" valueType="num">
                                      <p:cBhvr additive="base">
                                        <p:cTn id="126" dur="500" fill="hold"/>
                                        <p:tgtEl>
                                          <p:spTgt spid="33"/>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34"/>
                                        </p:tgtEl>
                                        <p:attrNameLst>
                                          <p:attrName>style.visibility</p:attrName>
                                        </p:attrNameLst>
                                      </p:cBhvr>
                                      <p:to>
                                        <p:strVal val="visible"/>
                                      </p:to>
                                    </p:set>
                                    <p:anim calcmode="lin" valueType="num">
                                      <p:cBhvr additive="base">
                                        <p:cTn id="129" dur="500" fill="hold"/>
                                        <p:tgtEl>
                                          <p:spTgt spid="34"/>
                                        </p:tgtEl>
                                        <p:attrNameLst>
                                          <p:attrName>ppt_x</p:attrName>
                                        </p:attrNameLst>
                                      </p:cBhvr>
                                      <p:tavLst>
                                        <p:tav tm="0">
                                          <p:val>
                                            <p:strVal val="#ppt_x"/>
                                          </p:val>
                                        </p:tav>
                                        <p:tav tm="100000">
                                          <p:val>
                                            <p:strVal val="#ppt_x"/>
                                          </p:val>
                                        </p:tav>
                                      </p:tavLst>
                                    </p:anim>
                                    <p:anim calcmode="lin" valueType="num">
                                      <p:cBhvr additive="base">
                                        <p:cTn id="130" dur="500" fill="hold"/>
                                        <p:tgtEl>
                                          <p:spTgt spid="34"/>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35"/>
                                        </p:tgtEl>
                                        <p:attrNameLst>
                                          <p:attrName>style.visibility</p:attrName>
                                        </p:attrNameLst>
                                      </p:cBhvr>
                                      <p:to>
                                        <p:strVal val="visible"/>
                                      </p:to>
                                    </p:set>
                                    <p:anim calcmode="lin" valueType="num">
                                      <p:cBhvr additive="base">
                                        <p:cTn id="133" dur="500" fill="hold"/>
                                        <p:tgtEl>
                                          <p:spTgt spid="35"/>
                                        </p:tgtEl>
                                        <p:attrNameLst>
                                          <p:attrName>ppt_x</p:attrName>
                                        </p:attrNameLst>
                                      </p:cBhvr>
                                      <p:tavLst>
                                        <p:tav tm="0">
                                          <p:val>
                                            <p:strVal val="#ppt_x"/>
                                          </p:val>
                                        </p:tav>
                                        <p:tav tm="100000">
                                          <p:val>
                                            <p:strVal val="#ppt_x"/>
                                          </p:val>
                                        </p:tav>
                                      </p:tavLst>
                                    </p:anim>
                                    <p:anim calcmode="lin" valueType="num">
                                      <p:cBhvr additive="base">
                                        <p:cTn id="13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36"/>
                                        </p:tgtEl>
                                        <p:attrNameLst>
                                          <p:attrName>style.visibility</p:attrName>
                                        </p:attrNameLst>
                                      </p:cBhvr>
                                      <p:to>
                                        <p:strVal val="visible"/>
                                      </p:to>
                                    </p:set>
                                    <p:anim calcmode="lin" valueType="num">
                                      <p:cBhvr additive="base">
                                        <p:cTn id="139" dur="500" fill="hold"/>
                                        <p:tgtEl>
                                          <p:spTgt spid="36"/>
                                        </p:tgtEl>
                                        <p:attrNameLst>
                                          <p:attrName>ppt_x</p:attrName>
                                        </p:attrNameLst>
                                      </p:cBhvr>
                                      <p:tavLst>
                                        <p:tav tm="0">
                                          <p:val>
                                            <p:strVal val="#ppt_x"/>
                                          </p:val>
                                        </p:tav>
                                        <p:tav tm="100000">
                                          <p:val>
                                            <p:strVal val="#ppt_x"/>
                                          </p:val>
                                        </p:tav>
                                      </p:tavLst>
                                    </p:anim>
                                    <p:anim calcmode="lin" valueType="num">
                                      <p:cBhvr additive="base">
                                        <p:cTn id="140" dur="500" fill="hold"/>
                                        <p:tgtEl>
                                          <p:spTgt spid="36"/>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37"/>
                                        </p:tgtEl>
                                        <p:attrNameLst>
                                          <p:attrName>style.visibility</p:attrName>
                                        </p:attrNameLst>
                                      </p:cBhvr>
                                      <p:to>
                                        <p:strVal val="visible"/>
                                      </p:to>
                                    </p:set>
                                    <p:anim calcmode="lin" valueType="num">
                                      <p:cBhvr additive="base">
                                        <p:cTn id="143" dur="500" fill="hold"/>
                                        <p:tgtEl>
                                          <p:spTgt spid="37"/>
                                        </p:tgtEl>
                                        <p:attrNameLst>
                                          <p:attrName>ppt_x</p:attrName>
                                        </p:attrNameLst>
                                      </p:cBhvr>
                                      <p:tavLst>
                                        <p:tav tm="0">
                                          <p:val>
                                            <p:strVal val="#ppt_x"/>
                                          </p:val>
                                        </p:tav>
                                        <p:tav tm="100000">
                                          <p:val>
                                            <p:strVal val="#ppt_x"/>
                                          </p:val>
                                        </p:tav>
                                      </p:tavLst>
                                    </p:anim>
                                    <p:anim calcmode="lin" valueType="num">
                                      <p:cBhvr additive="base">
                                        <p:cTn id="144" dur="500" fill="hold"/>
                                        <p:tgtEl>
                                          <p:spTgt spid="37"/>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38"/>
                                        </p:tgtEl>
                                        <p:attrNameLst>
                                          <p:attrName>style.visibility</p:attrName>
                                        </p:attrNameLst>
                                      </p:cBhvr>
                                      <p:to>
                                        <p:strVal val="visible"/>
                                      </p:to>
                                    </p:set>
                                    <p:anim calcmode="lin" valueType="num">
                                      <p:cBhvr additive="base">
                                        <p:cTn id="147" dur="500" fill="hold"/>
                                        <p:tgtEl>
                                          <p:spTgt spid="38"/>
                                        </p:tgtEl>
                                        <p:attrNameLst>
                                          <p:attrName>ppt_x</p:attrName>
                                        </p:attrNameLst>
                                      </p:cBhvr>
                                      <p:tavLst>
                                        <p:tav tm="0">
                                          <p:val>
                                            <p:strVal val="#ppt_x"/>
                                          </p:val>
                                        </p:tav>
                                        <p:tav tm="100000">
                                          <p:val>
                                            <p:strVal val="#ppt_x"/>
                                          </p:val>
                                        </p:tav>
                                      </p:tavLst>
                                    </p:anim>
                                    <p:anim calcmode="lin" valueType="num">
                                      <p:cBhvr additive="base">
                                        <p:cTn id="14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nodeType="clickEffect">
                                  <p:stCondLst>
                                    <p:cond delay="0"/>
                                  </p:stCondLst>
                                  <p:childTnLst>
                                    <p:set>
                                      <p:cBhvr>
                                        <p:cTn id="152" dur="1" fill="hold">
                                          <p:stCondLst>
                                            <p:cond delay="0"/>
                                          </p:stCondLst>
                                        </p:cTn>
                                        <p:tgtEl>
                                          <p:spTgt spid="39"/>
                                        </p:tgtEl>
                                        <p:attrNameLst>
                                          <p:attrName>style.visibility</p:attrName>
                                        </p:attrNameLst>
                                      </p:cBhvr>
                                      <p:to>
                                        <p:strVal val="visible"/>
                                      </p:to>
                                    </p:set>
                                    <p:anim calcmode="lin" valueType="num">
                                      <p:cBhvr additive="base">
                                        <p:cTn id="153" dur="500" fill="hold"/>
                                        <p:tgtEl>
                                          <p:spTgt spid="39"/>
                                        </p:tgtEl>
                                        <p:attrNameLst>
                                          <p:attrName>ppt_x</p:attrName>
                                        </p:attrNameLst>
                                      </p:cBhvr>
                                      <p:tavLst>
                                        <p:tav tm="0">
                                          <p:val>
                                            <p:strVal val="#ppt_x"/>
                                          </p:val>
                                        </p:tav>
                                        <p:tav tm="100000">
                                          <p:val>
                                            <p:strVal val="#ppt_x"/>
                                          </p:val>
                                        </p:tav>
                                      </p:tavLst>
                                    </p:anim>
                                    <p:anim calcmode="lin" valueType="num">
                                      <p:cBhvr additive="base">
                                        <p:cTn id="154" dur="500" fill="hold"/>
                                        <p:tgtEl>
                                          <p:spTgt spid="39"/>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40"/>
                                        </p:tgtEl>
                                        <p:attrNameLst>
                                          <p:attrName>style.visibility</p:attrName>
                                        </p:attrNameLst>
                                      </p:cBhvr>
                                      <p:to>
                                        <p:strVal val="visible"/>
                                      </p:to>
                                    </p:set>
                                    <p:anim calcmode="lin" valueType="num">
                                      <p:cBhvr additive="base">
                                        <p:cTn id="157" dur="500" fill="hold"/>
                                        <p:tgtEl>
                                          <p:spTgt spid="40"/>
                                        </p:tgtEl>
                                        <p:attrNameLst>
                                          <p:attrName>ppt_x</p:attrName>
                                        </p:attrNameLst>
                                      </p:cBhvr>
                                      <p:tavLst>
                                        <p:tav tm="0">
                                          <p:val>
                                            <p:strVal val="#ppt_x"/>
                                          </p:val>
                                        </p:tav>
                                        <p:tav tm="100000">
                                          <p:val>
                                            <p:strVal val="#ppt_x"/>
                                          </p:val>
                                        </p:tav>
                                      </p:tavLst>
                                    </p:anim>
                                    <p:anim calcmode="lin" valueType="num">
                                      <p:cBhvr additive="base">
                                        <p:cTn id="15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2B0C7BAEC38A45A10FF86F3F4B0FF4" ma:contentTypeVersion="12" ma:contentTypeDescription="Create a new document." ma:contentTypeScope="" ma:versionID="75ec438b6bff89ab732a6bab361bab0d">
  <xsd:schema xmlns:xsd="http://www.w3.org/2001/XMLSchema" xmlns:xs="http://www.w3.org/2001/XMLSchema" xmlns:p="http://schemas.microsoft.com/office/2006/metadata/properties" xmlns:ns2="4c35eed5-8469-4dd8-b307-176642a2692e" xmlns:ns3="5733d673-620a-46a5-a39b-7ff3fb2b4515" targetNamespace="http://schemas.microsoft.com/office/2006/metadata/properties" ma:root="true" ma:fieldsID="71062a52c8ca3c36f479148ccbedc324" ns2:_="" ns3:_="">
    <xsd:import namespace="4c35eed5-8469-4dd8-b307-176642a2692e"/>
    <xsd:import namespace="5733d673-620a-46a5-a39b-7ff3fb2b45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35eed5-8469-4dd8-b307-176642a2692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33d673-620a-46a5-a39b-7ff3fb2b451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B87DE5-DF2F-4C65-82AA-8CF4F0205340}">
  <ds:schemaRefs>
    <ds:schemaRef ds:uri="http://schemas.microsoft.com/office/2006/metadata/contentType"/>
    <ds:schemaRef ds:uri="http://schemas.microsoft.com/office/2006/metadata/properties/metaAttributes"/>
    <ds:schemaRef ds:uri="http://www.w3.org/2000/xmlns/"/>
    <ds:schemaRef ds:uri="http://www.w3.org/2001/XMLSchema"/>
    <ds:schemaRef ds:uri="4c35eed5-8469-4dd8-b307-176642a2692e"/>
    <ds:schemaRef ds:uri="5733d673-620a-46a5-a39b-7ff3fb2b4515"/>
  </ds:schemaRefs>
</ds:datastoreItem>
</file>

<file path=customXml/itemProps2.xml><?xml version="1.0" encoding="utf-8"?>
<ds:datastoreItem xmlns:ds="http://schemas.openxmlformats.org/officeDocument/2006/customXml" ds:itemID="{2F26A287-CB0C-42A6-8F53-1CF3F52CEA81}">
  <ds:schemaRefs>
    <ds:schemaRef ds:uri="http://schemas.microsoft.com/office/2006/metadata/properties"/>
    <ds:schemaRef ds:uri="http://www.w3.org/2000/xmlns/"/>
  </ds:schemaRefs>
</ds:datastoreItem>
</file>

<file path=customXml/itemProps3.xml><?xml version="1.0" encoding="utf-8"?>
<ds:datastoreItem xmlns:ds="http://schemas.openxmlformats.org/officeDocument/2006/customXml" ds:itemID="{C4B0AD46-3F43-4D02-B84C-8AAEA9D994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478</TotalTime>
  <Words>542</Words>
  <Application>Microsoft Office PowerPoint</Application>
  <PresentationFormat>On-screen Show (4:3)</PresentationFormat>
  <Paragraphs>58</Paragraphs>
  <Slides>15</Slides>
  <Notes>2</Notes>
  <HiddenSlides>0</HiddenSlides>
  <MMClips>3</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PowerPoint Presentation</vt:lpstr>
      <vt:lpstr>What is internet safety?</vt:lpstr>
      <vt:lpstr>How can we protect ourself while online?</vt:lpstr>
      <vt:lpstr>How to help prevent anyone getting your password</vt:lpstr>
      <vt:lpstr>Saving your password </vt:lpstr>
      <vt:lpstr>Back up your data </vt:lpstr>
      <vt:lpstr>What people can find out about you</vt:lpstr>
      <vt:lpstr>How many of these do you know? </vt:lpstr>
      <vt:lpstr>How do they fit in this diagram? </vt:lpstr>
      <vt:lpstr>PowerPoint Presentation</vt:lpstr>
      <vt:lpstr>Do you add too much to the internet</vt:lpstr>
      <vt:lpstr>Something to think about Oversharing and your Digital Footprint</vt:lpstr>
      <vt:lpstr>Do you know who you’re talking to?</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Dorrian</dc:creator>
  <cp:lastModifiedBy>iswaryaj@outlook.in</cp:lastModifiedBy>
  <cp:revision>28</cp:revision>
  <dcterms:created xsi:type="dcterms:W3CDTF">2021-01-21T16:47:33Z</dcterms:created>
  <dcterms:modified xsi:type="dcterms:W3CDTF">2025-03-20T09:02:19Z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0x010100562B0C7BAEC38A45A10FF86F3F4B0FF4</vt:lpwstr>
  </property>
</Properties>
</file>