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9FE-CD2B-C74A-84CB-23BD55105FF3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13E2-017E-E647-9D9C-E411C819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9FE-CD2B-C74A-84CB-23BD55105FF3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13E2-017E-E647-9D9C-E411C819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9FE-CD2B-C74A-84CB-23BD55105FF3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13E2-017E-E647-9D9C-E411C819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9FE-CD2B-C74A-84CB-23BD55105FF3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13E2-017E-E647-9D9C-E411C819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9FE-CD2B-C74A-84CB-23BD55105FF3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13E2-017E-E647-9D9C-E411C819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9FE-CD2B-C74A-84CB-23BD55105FF3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13E2-017E-E647-9D9C-E411C819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9FE-CD2B-C74A-84CB-23BD55105FF3}" type="datetimeFigureOut">
              <a:rPr lang="en-US" smtClean="0"/>
              <a:t>5/6/13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13E2-017E-E647-9D9C-E411C819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9FE-CD2B-C74A-84CB-23BD55105FF3}" type="datetimeFigureOut">
              <a:rPr lang="en-US" smtClean="0"/>
              <a:t>5/6/13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13E2-017E-E647-9D9C-E411C819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9FE-CD2B-C74A-84CB-23BD55105FF3}" type="datetimeFigureOut">
              <a:rPr lang="en-US" smtClean="0"/>
              <a:t>5/6/13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13E2-017E-E647-9D9C-E411C819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9FE-CD2B-C74A-84CB-23BD55105FF3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13E2-017E-E647-9D9C-E411C819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9FE-CD2B-C74A-84CB-23BD55105FF3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13E2-017E-E647-9D9C-E411C819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89FE-CD2B-C74A-84CB-23BD55105FF3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913E2-017E-E647-9D9C-E411C81983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Heating Oil Prices using the Fourier Transform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chose this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seemed like an interesting topic with direct applications.</a:t>
            </a:r>
          </a:p>
          <a:p>
            <a:r>
              <a:rPr lang="en-US" dirty="0" smtClean="0"/>
              <a:t>This is not an all that original problem.  </a:t>
            </a:r>
          </a:p>
          <a:p>
            <a:r>
              <a:rPr lang="en-US" dirty="0" smtClean="0"/>
              <a:t>Many have tried economic forecasting models that are significantly much more involved than mine.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the Fourier Transform and the subsequent Inverse Fourier Transform, I was able to ‘clean’ my data using the first 20 points of the transform.  </a:t>
            </a:r>
          </a:p>
          <a:p>
            <a:r>
              <a:rPr lang="en-US" dirty="0" smtClean="0"/>
              <a:t>I then used a polynomial best fit for the original data, and extrapolated it to the following 28 months.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then found a polynomial best fit for the cleaned data plus the following 28 months I wish to forecast. </a:t>
            </a:r>
          </a:p>
          <a:p>
            <a:r>
              <a:rPr lang="en-US" dirty="0" smtClean="0"/>
              <a:t>I combined the two fits and this gave me an approximate reading on where oil prices ought to be headed towards.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Up2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54" y="1935299"/>
            <a:ext cx="6206805" cy="4687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this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Errors could be massive, like this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also found that the general shape is what is important.  </a:t>
            </a:r>
          </a:p>
          <a:p>
            <a:r>
              <a:rPr lang="en-US" dirty="0" smtClean="0"/>
              <a:t>It is easy (generally speaking) to figure out if something is going to continue going up, or down.</a:t>
            </a:r>
          </a:p>
          <a:p>
            <a:r>
              <a:rPr lang="en-US" dirty="0" smtClean="0"/>
              <a:t>Predicting the actual price gets much trickier and near impossible to do accurately.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5-06 at 5.24.5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29" y="2772109"/>
            <a:ext cx="3840384" cy="513682"/>
          </a:xfrm>
          <a:prstGeom prst="rect">
            <a:avLst/>
          </a:prstGeom>
        </p:spPr>
      </p:pic>
      <p:pic>
        <p:nvPicPr>
          <p:cNvPr id="5" name="Picture 4" descr="better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74" y="2349235"/>
            <a:ext cx="5714223" cy="4315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prediction for April 2013 was 3.12</a:t>
            </a:r>
          </a:p>
          <a:p>
            <a:r>
              <a:rPr lang="en-US" dirty="0" smtClean="0"/>
              <a:t>According to my updated data, it is 2.67/gal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225</Words>
  <Application>Microsoft Macintosh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Predicting Heating Oil Prices using the Fourier Transform</vt:lpstr>
      <vt:lpstr>Why I chose this problem</vt:lpstr>
      <vt:lpstr>Summary</vt:lpstr>
      <vt:lpstr>Summary cont’d</vt:lpstr>
      <vt:lpstr>How did this go?</vt:lpstr>
      <vt:lpstr>Slide 6</vt:lpstr>
      <vt:lpstr>So far…</vt:lpstr>
    </vt:vector>
  </TitlesOfParts>
  <Company>Warwick Valley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Heating Oil Prices using the Fourier Transform</dc:title>
  <dc:creator>Devin Hurley</dc:creator>
  <cp:lastModifiedBy>Devin Hurley</cp:lastModifiedBy>
  <cp:revision>5</cp:revision>
  <dcterms:created xsi:type="dcterms:W3CDTF">2013-05-06T21:03:42Z</dcterms:created>
  <dcterms:modified xsi:type="dcterms:W3CDTF">2013-05-06T21:34:51Z</dcterms:modified>
</cp:coreProperties>
</file>