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B4A21DCC-27B3-4900-9219-0FD7E1E6E574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 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 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EF5D6434-5A62-421D-8364-C52FAD553752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 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 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7CB2F4DD-5EFF-491E-81DC-A4D64CABCDB3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Source Sans Pro Black"/>
              </a:rPr>
              <a:t>Just trollin m8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200" b="0" strike="noStrike" spc="-1">
                <a:solidFill>
                  <a:srgbClr val="FFFFFF"/>
                </a:solidFill>
                <a:latin typeface="Source Sans Pro"/>
              </a:rPr>
              <a:t>CAN’T KEEP A TROLL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Source Sans Pro Black"/>
              </a:rPr>
              <a:t>Summary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Source Sans Pro Semibold"/>
              </a:rPr>
              <a:t>Troll.reviews is a community driven site that helps users identify possible trolls or if a third-party can be trusted.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Source Sans Pro Semibold"/>
              </a:rPr>
              <a:t>This is accomplished by aggregating data from multiple sources based upon a user’s alias.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Source Sans Pro Black"/>
              </a:rPr>
              <a:t>Why?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If you’ve ever been scammed online </a:t>
            </a:r>
            <a:r>
              <a:rPr lang="en-US" sz="3200" b="1" strike="noStrike" spc="-1" dirty="0" err="1">
                <a:solidFill>
                  <a:srgbClr val="2C3E50"/>
                </a:solidFill>
                <a:latin typeface="Source Sans Pro Semibold"/>
              </a:rPr>
              <a:t>wether</a:t>
            </a: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 it be  from a user on IRC, </a:t>
            </a:r>
            <a:r>
              <a:rPr lang="en-US" sz="3200" b="1" strike="noStrike" spc="-1" dirty="0" err="1">
                <a:solidFill>
                  <a:srgbClr val="2C3E50"/>
                </a:solidFill>
                <a:latin typeface="Source Sans Pro Semibold"/>
              </a:rPr>
              <a:t>Runescape</a:t>
            </a: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, Steam, etc. </a:t>
            </a:r>
            <a:r>
              <a:rPr lang="en-US" sz="3200" b="1" strike="noStrike" spc="-1" dirty="0" err="1">
                <a:solidFill>
                  <a:srgbClr val="2C3E50"/>
                </a:solidFill>
                <a:latin typeface="Source Sans Pro Semibold"/>
              </a:rPr>
              <a:t>troll.reviews</a:t>
            </a: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 is the place for you!!! 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Imagine a world where you can find out of xXxn0360scopeXx, cannot actually trim your armor, and he is a known scammer. This is the goal of </a:t>
            </a:r>
            <a:r>
              <a:rPr lang="en-US" sz="3200" b="1" strike="noStrike" spc="-1" dirty="0" err="1">
                <a:solidFill>
                  <a:srgbClr val="2C3E50"/>
                </a:solidFill>
                <a:latin typeface="Source Sans Pro Semibold"/>
              </a:rPr>
              <a:t>troll.reviews</a:t>
            </a: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Source Sans Pro Black"/>
              </a:rPr>
              <a:t>Current Functionality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solidFill>
                  <a:srgbClr val="2C3E50"/>
                </a:solidFill>
                <a:latin typeface="Source Sans Pro Semibold"/>
              </a:rPr>
              <a:t>Enter troll to report/search for.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Checks site for existing trolls, their comments, and current rating.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solidFill>
                  <a:srgbClr val="2C3E50"/>
                </a:solidFill>
                <a:latin typeface="Source Sans Pro Semibold"/>
              </a:rPr>
              <a:t>Allows user to report in their experience.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Allows users to connect to others (</a:t>
            </a:r>
            <a:r>
              <a:rPr lang="en-US" sz="3200" b="1" strike="noStrike" spc="-1" dirty="0" err="1">
                <a:solidFill>
                  <a:srgbClr val="2C3E50"/>
                </a:solidFill>
                <a:latin typeface="Source Sans Pro Semibold"/>
              </a:rPr>
              <a:t>ver</a:t>
            </a: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 2.0).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 dirty="0">
                <a:solidFill>
                  <a:srgbClr val="FFFFFF"/>
                </a:solidFill>
                <a:latin typeface="Source Sans Pro Black"/>
              </a:rPr>
              <a:t>Roles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424080" y="200088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Roman </a:t>
            </a:r>
            <a:r>
              <a:rPr lang="en-US" sz="3200" b="1" strike="noStrike" spc="-1">
                <a:solidFill>
                  <a:srgbClr val="2C3E50"/>
                </a:solidFill>
                <a:latin typeface="Source Sans Pro Semibold"/>
              </a:rPr>
              <a:t>– HTML </a:t>
            </a: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/ CSS UI creation and integration with Firebase snapshot values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James – Created functions to return the data that can delimit a troll, created troll rating, Firebase entries.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2C3E50"/>
                </a:solidFill>
                <a:latin typeface="Source Sans Pro Semibold"/>
              </a:rPr>
              <a:t>Dave – Create API model files for access to external data 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Source Sans Pro Black"/>
              </a:rPr>
              <a:t>Upcoming changes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424080" y="18288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Source Sans Pro Semibold"/>
              </a:rPr>
              <a:t>Migrate to a server-side programming language and a transactional SQL solution.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Source Sans Pro Semibold"/>
              </a:rPr>
              <a:t>Adjust git.sh to pull on change and not incrementally by using a seeding notification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Source Sans Pro Semibold"/>
              </a:rPr>
              <a:t>Improve user data search by implementing an interface to assist in communicating with common social media or sales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248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DejaVu Sans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 C</cp:lastModifiedBy>
  <cp:revision>13</cp:revision>
  <dcterms:created xsi:type="dcterms:W3CDTF">2017-09-26T18:33:59Z</dcterms:created>
  <dcterms:modified xsi:type="dcterms:W3CDTF">2017-09-30T13:42:02Z</dcterms:modified>
  <dc:language>en-US</dc:language>
</cp:coreProperties>
</file>