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772400" cy="10693400"/>
  <p:notesSz cx="77724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freepdfconvert.com/membership" TargetMode="External"/><Relationship Id="rId3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63016" y="779501"/>
            <a:ext cx="3908425" cy="1287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05710" marR="5080" indent="-365760">
              <a:lnSpc>
                <a:spcPct val="1514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Blockchain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Technology </a:t>
            </a:r>
            <a:r>
              <a:rPr dirty="0" sz="1400" b="1">
                <a:latin typeface="Times New Roman"/>
                <a:cs typeface="Times New Roman"/>
              </a:rPr>
              <a:t>Assignment</a:t>
            </a:r>
            <a:r>
              <a:rPr dirty="0" sz="1400" spc="-70" b="1">
                <a:latin typeface="Times New Roman"/>
                <a:cs typeface="Times New Roman"/>
              </a:rPr>
              <a:t> </a:t>
            </a:r>
            <a:r>
              <a:rPr dirty="0" sz="1400" spc="-50" b="1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1.</a:t>
            </a:r>
            <a:r>
              <a:rPr dirty="0" sz="1200" spc="13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Open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remix </a:t>
            </a:r>
            <a:r>
              <a:rPr dirty="0" sz="1200" spc="-10">
                <a:latin typeface="Times New Roman"/>
                <a:cs typeface="Times New Roman"/>
              </a:rPr>
              <a:t>platform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316" y="2260092"/>
            <a:ext cx="5731764" cy="322326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63016" y="5663311"/>
            <a:ext cx="14865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2.</a:t>
            </a:r>
            <a:r>
              <a:rPr dirty="0" sz="1200" spc="13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Creating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File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316" y="6063996"/>
            <a:ext cx="5731764" cy="32232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63016" y="891654"/>
            <a:ext cx="18376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3.</a:t>
            </a:r>
            <a:r>
              <a:rPr dirty="0" sz="1200" spc="12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Return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316" y="1292352"/>
            <a:ext cx="5731764" cy="322326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63016" y="4590415"/>
            <a:ext cx="4732020" cy="467550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200">
                <a:latin typeface="Times New Roman"/>
                <a:cs typeface="Times New Roman"/>
              </a:rPr>
              <a:t>4.</a:t>
            </a:r>
            <a:r>
              <a:rPr dirty="0" sz="1200" spc="14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ABI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484630">
              <a:lnSpc>
                <a:spcPct val="100000"/>
              </a:lnSpc>
              <a:spcBef>
                <a:spcPts val="840"/>
              </a:spcBef>
            </a:pPr>
            <a:r>
              <a:rPr dirty="0" sz="1200" spc="-50">
                <a:latin typeface="Times New Roman"/>
                <a:cs typeface="Times New Roman"/>
              </a:rPr>
              <a:t>[</a:t>
            </a:r>
            <a:endParaRPr sz="1200">
              <a:latin typeface="Times New Roman"/>
              <a:cs typeface="Times New Roman"/>
            </a:endParaRPr>
          </a:p>
          <a:p>
            <a:pPr algn="ctr" marR="842644">
              <a:lnSpc>
                <a:spcPct val="100000"/>
              </a:lnSpc>
              <a:spcBef>
                <a:spcPts val="850"/>
              </a:spcBef>
            </a:pPr>
            <a:r>
              <a:rPr dirty="0" sz="1200" spc="-5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2322830">
              <a:lnSpc>
                <a:spcPct val="100000"/>
              </a:lnSpc>
              <a:spcBef>
                <a:spcPts val="850"/>
              </a:spcBef>
            </a:pPr>
            <a:r>
              <a:rPr dirty="0" sz="1200">
                <a:latin typeface="Times New Roman"/>
                <a:cs typeface="Times New Roman"/>
              </a:rPr>
              <a:t>"inputs":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[],</a:t>
            </a:r>
            <a:endParaRPr sz="1200">
              <a:latin typeface="Times New Roman"/>
              <a:cs typeface="Times New Roman"/>
            </a:endParaRPr>
          </a:p>
          <a:p>
            <a:pPr marL="2360930" marR="1203960" indent="-38100">
              <a:lnSpc>
                <a:spcPts val="229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"name":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"getZone", </a:t>
            </a:r>
            <a:r>
              <a:rPr dirty="0" sz="1200">
                <a:latin typeface="Times New Roman"/>
                <a:cs typeface="Times New Roman"/>
              </a:rPr>
              <a:t>"outputs":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[</a:t>
            </a:r>
            <a:endParaRPr sz="1200">
              <a:latin typeface="Times New Roman"/>
              <a:cs typeface="Times New Roman"/>
            </a:endParaRPr>
          </a:p>
          <a:p>
            <a:pPr marL="2780030">
              <a:lnSpc>
                <a:spcPct val="100000"/>
              </a:lnSpc>
              <a:spcBef>
                <a:spcPts val="635"/>
              </a:spcBef>
            </a:pPr>
            <a:r>
              <a:rPr dirty="0" sz="1200" spc="-5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37230" marR="5080">
              <a:lnSpc>
                <a:spcPct val="158300"/>
              </a:lnSpc>
              <a:spcBef>
                <a:spcPts val="15"/>
              </a:spcBef>
            </a:pPr>
            <a:r>
              <a:rPr dirty="0" sz="1200" spc="-10">
                <a:latin typeface="Times New Roman"/>
                <a:cs typeface="Times New Roman"/>
              </a:rPr>
              <a:t>"internalType":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"string", </a:t>
            </a:r>
            <a:r>
              <a:rPr dirty="0" sz="1200">
                <a:latin typeface="Times New Roman"/>
                <a:cs typeface="Times New Roman"/>
              </a:rPr>
              <a:t>"name":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"",</a:t>
            </a:r>
            <a:endParaRPr sz="1200">
              <a:latin typeface="Times New Roman"/>
              <a:cs typeface="Times New Roman"/>
            </a:endParaRPr>
          </a:p>
          <a:p>
            <a:pPr marL="3237230">
              <a:lnSpc>
                <a:spcPct val="100000"/>
              </a:lnSpc>
              <a:spcBef>
                <a:spcPts val="850"/>
              </a:spcBef>
            </a:pPr>
            <a:r>
              <a:rPr dirty="0" sz="1200">
                <a:latin typeface="Times New Roman"/>
                <a:cs typeface="Times New Roman"/>
              </a:rPr>
              <a:t>"type":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"string"</a:t>
            </a:r>
            <a:endParaRPr sz="1200">
              <a:latin typeface="Times New Roman"/>
              <a:cs typeface="Times New Roman"/>
            </a:endParaRPr>
          </a:p>
          <a:p>
            <a:pPr marL="2818130">
              <a:lnSpc>
                <a:spcPct val="100000"/>
              </a:lnSpc>
              <a:spcBef>
                <a:spcPts val="855"/>
              </a:spcBef>
            </a:pPr>
            <a:r>
              <a:rPr dirty="0" sz="1200" spc="-5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399030">
              <a:lnSpc>
                <a:spcPct val="100000"/>
              </a:lnSpc>
              <a:spcBef>
                <a:spcPts val="850"/>
              </a:spcBef>
            </a:pPr>
            <a:r>
              <a:rPr dirty="0" sz="1200" spc="-25">
                <a:latin typeface="Times New Roman"/>
                <a:cs typeface="Times New Roman"/>
              </a:rPr>
              <a:t>],</a:t>
            </a:r>
            <a:endParaRPr sz="1200">
              <a:latin typeface="Times New Roman"/>
              <a:cs typeface="Times New Roman"/>
            </a:endParaRPr>
          </a:p>
          <a:p>
            <a:pPr marL="2360930" marR="803275">
              <a:lnSpc>
                <a:spcPct val="159200"/>
              </a:lnSpc>
            </a:pPr>
            <a:r>
              <a:rPr dirty="0" sz="1200" spc="-10">
                <a:latin typeface="Times New Roman"/>
                <a:cs typeface="Times New Roman"/>
              </a:rPr>
              <a:t>"stateMutability":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"pure", </a:t>
            </a:r>
            <a:r>
              <a:rPr dirty="0" sz="1200">
                <a:latin typeface="Times New Roman"/>
                <a:cs typeface="Times New Roman"/>
              </a:rPr>
              <a:t>"type":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"function"</a:t>
            </a:r>
            <a:endParaRPr sz="1200">
              <a:latin typeface="Times New Roman"/>
              <a:cs typeface="Times New Roman"/>
            </a:endParaRPr>
          </a:p>
          <a:p>
            <a:pPr marL="1789430">
              <a:lnSpc>
                <a:spcPct val="100000"/>
              </a:lnSpc>
              <a:spcBef>
                <a:spcPts val="840"/>
              </a:spcBef>
            </a:pPr>
            <a:r>
              <a:rPr dirty="0" sz="1200" spc="-5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94130">
              <a:lnSpc>
                <a:spcPct val="100000"/>
              </a:lnSpc>
              <a:spcBef>
                <a:spcPts val="850"/>
              </a:spcBef>
            </a:pPr>
            <a:r>
              <a:rPr dirty="0" sz="1200" spc="-50">
                <a:latin typeface="Times New Roman"/>
                <a:cs typeface="Times New Roman"/>
              </a:rPr>
              <a:t>]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00657" y="1397743"/>
            <a:ext cx="3571240" cy="117856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dirty="0" sz="1400">
                <a:latin typeface="Arial"/>
                <a:cs typeface="Arial"/>
              </a:rPr>
              <a:t>Only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two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pages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were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converted.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dirty="0" sz="1400">
                <a:latin typeface="Arial"/>
                <a:cs typeface="Arial"/>
              </a:rPr>
              <a:t>Please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Sign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Up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convert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full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document.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u="sng" sz="1500" spc="-10" b="1">
                <a:solidFill>
                  <a:srgbClr val="2980B9"/>
                </a:solidFill>
                <a:uFill>
                  <a:solidFill>
                    <a:srgbClr val="2980B9"/>
                  </a:solidFill>
                </a:uFill>
                <a:latin typeface="Arial"/>
                <a:cs typeface="Arial"/>
                <a:hlinkClick r:id="rId2"/>
              </a:rPr>
              <a:t>www.freepdfconvert.com/membership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9875" y="933450"/>
            <a:ext cx="2152649" cy="3428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80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Dhinesh Lakshman</dc:creator>
  <dc:description/>
  <dcterms:created xsi:type="dcterms:W3CDTF">2023-10-28T03:34:25Z</dcterms:created>
  <dcterms:modified xsi:type="dcterms:W3CDTF">2023-10-28T03:34:25Z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2023-10-04T00:00:00Z</vt:filetime>
  </property>
  <property fmtid="{D5CDD505-2E9C-101B-9397-08002B2CF9AE}" pid="3" name="Creator">
    <vt:lpwstr>WPS Writer</vt:lpwstr>
  </property>
  <property fmtid="{D5CDD505-2E9C-101B-9397-08002B2CF9AE}" pid="4" name="LastSaved">
    <vt:filetime>2023-10-28T00:00:00Z</vt:filetime>
  </property>
  <property fmtid="{D5CDD505-2E9C-101B-9397-08002B2CF9AE}" pid="5" name="SourceModified">
    <vt:lpwstr>D:20231004120246+06'32'</vt:lpwstr>
  </property>
</Properties>
</file>