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89" autoAdjust="0"/>
  </p:normalViewPr>
  <p:slideViewPr>
    <p:cSldViewPr snapToGrid="0">
      <p:cViewPr varScale="1">
        <p:scale>
          <a:sx n="211" d="100"/>
          <a:sy n="211" d="100"/>
        </p:scale>
        <p:origin x="17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B689B-473B-4CD7-BE14-1D386BE6421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ACE41-55C1-4DA9-8069-12082ABF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282C33"/>
                </a:solidFill>
                <a:effectLst/>
              </a:rPr>
              <a:t>1.) </a:t>
            </a:r>
            <a:r>
              <a:rPr lang="en-US" i="1" dirty="0" err="1">
                <a:solidFill>
                  <a:srgbClr val="282C33"/>
                </a:solidFill>
                <a:effectLst/>
              </a:rPr>
              <a:t>Hashtable</a:t>
            </a:r>
            <a:r>
              <a:rPr lang="en-US" i="1" dirty="0">
                <a:solidFill>
                  <a:srgbClr val="282C33"/>
                </a:solidFill>
                <a:effectLst/>
              </a:rPr>
              <a:t> maps customer data to ID</a:t>
            </a:r>
            <a:br>
              <a:rPr lang="en-US" i="1" dirty="0">
                <a:solidFill>
                  <a:srgbClr val="282C33"/>
                </a:solidFill>
                <a:effectLst/>
              </a:rPr>
            </a:br>
            <a:br>
              <a:rPr lang="en-US" i="1" dirty="0">
                <a:solidFill>
                  <a:srgbClr val="282C33"/>
                </a:solidFill>
                <a:effectLst/>
              </a:rPr>
            </a:br>
            <a:r>
              <a:rPr lang="en-US" i="1" dirty="0">
                <a:solidFill>
                  <a:srgbClr val="282C33"/>
                </a:solidFill>
                <a:effectLst/>
              </a:rPr>
              <a:t>2.) Within customer data is a pointer to the list of transactions for that customer.</a:t>
            </a:r>
            <a:br>
              <a:rPr lang="en-US" i="1" dirty="0">
                <a:solidFill>
                  <a:srgbClr val="282C33"/>
                </a:solidFill>
                <a:effectLst/>
              </a:rPr>
            </a:br>
            <a:br>
              <a:rPr lang="en-US" i="1" dirty="0">
                <a:solidFill>
                  <a:srgbClr val="282C33"/>
                </a:solidFill>
                <a:effectLst/>
              </a:rPr>
            </a:br>
            <a:r>
              <a:rPr lang="en-US" i="1" dirty="0">
                <a:solidFill>
                  <a:srgbClr val="282C33"/>
                </a:solidFill>
                <a:effectLst/>
              </a:rPr>
              <a:t>3.) </a:t>
            </a:r>
            <a:r>
              <a:rPr lang="en-US" i="1" dirty="0" err="1">
                <a:solidFill>
                  <a:srgbClr val="282C33"/>
                </a:solidFill>
                <a:effectLst/>
              </a:rPr>
              <a:t>push_front</a:t>
            </a:r>
            <a:r>
              <a:rPr lang="en-US" i="1" dirty="0">
                <a:solidFill>
                  <a:srgbClr val="282C33"/>
                </a:solidFill>
                <a:effectLst/>
              </a:rPr>
              <a:t> to insert latest transactions at front</a:t>
            </a:r>
            <a:br>
              <a:rPr lang="en-US" i="1" dirty="0">
                <a:solidFill>
                  <a:srgbClr val="282C33"/>
                </a:solidFill>
                <a:effectLst/>
              </a:rPr>
            </a:br>
            <a:br>
              <a:rPr lang="en-US" i="1" dirty="0">
                <a:solidFill>
                  <a:srgbClr val="282C33"/>
                </a:solidFill>
                <a:effectLst/>
              </a:rPr>
            </a:br>
            <a:r>
              <a:rPr lang="en-US" i="1" dirty="0">
                <a:solidFill>
                  <a:srgbClr val="282C33"/>
                </a:solidFill>
                <a:effectLst/>
              </a:rPr>
              <a:t>4.) pop transaction to remove</a:t>
            </a:r>
            <a:br>
              <a:rPr lang="en-US" i="1" dirty="0">
                <a:solidFill>
                  <a:srgbClr val="282C33"/>
                </a:solidFill>
                <a:effectLst/>
              </a:rPr>
            </a:br>
            <a:br>
              <a:rPr lang="en-US" i="1" dirty="0">
                <a:solidFill>
                  <a:srgbClr val="282C33"/>
                </a:solidFill>
                <a:effectLst/>
              </a:rPr>
            </a:br>
            <a:r>
              <a:rPr lang="en-US" i="1" dirty="0">
                <a:solidFill>
                  <a:srgbClr val="282C33"/>
                </a:solidFill>
                <a:effectLst/>
              </a:rPr>
              <a:t>5.) iterator to traverse list to find transaction ID as needed, or fully traverse to print out complete list of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ACE41-55C1-4DA9-8069-12082ABF26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7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5B72-DB1D-3EFA-5973-CCDF431C7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84EFE-E0A4-5754-080C-536AAB9AC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7127-26CF-B5AF-8BA8-1CA0C412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CE89-9B73-470C-8AEE-31A4E9BF909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50F0C-79B0-3447-7F15-818D402E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763C3-91A2-46D6-D062-5B3C9F87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8851-818F-4DBB-AC34-B376633B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7B2D-3606-2669-0500-916178C6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D3911-CD6F-E3D4-D589-325658A84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DE0F-0A6D-0CC5-73B6-467CCED8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CE89-9B73-470C-8AEE-31A4E9BF909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E5E1-9AD1-DC6B-891A-06DAA59B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EA74-CD26-62C7-8151-7C05433A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8851-818F-4DBB-AC34-B376633B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A4517-735F-6A25-47B9-959C4DFC5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41240-8AE5-5671-0F93-12C7332F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AC9E-D8B9-E3A8-E072-C4A0A76E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CE89-9B73-470C-8AEE-31A4E9BF909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8831C-4BCF-31F3-C53C-92CCDC55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8BC5-0BD3-249F-3232-366D06FF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8851-818F-4DBB-AC34-B376633B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4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79C1-5728-F19A-47F8-7B51907E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566C5-CAB1-A24A-7516-5F0B5A06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BBD62-1E4D-E530-2DA0-4548DEA3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CE89-9B73-470C-8AEE-31A4E9BF909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608E-B11F-42DF-213B-0174E0B3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6E96B-BD30-48FE-4CC1-599168C3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8851-818F-4DBB-AC34-B376633B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D9B6-AB64-208C-9515-3C4E1187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896C-4F12-EA2C-E824-9E77A166C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17F13-EB3F-8B88-E2B8-30C39FF9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CE89-9B73-470C-8AEE-31A4E9BF909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22C5-9DF1-4EDD-07D9-C10A9293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5000B-81A7-C461-6FF8-270EF94D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8851-818F-4DBB-AC34-B376633B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EBC1-9E3F-079E-5133-5428D769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D56E-32A5-7963-D382-280B9A475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65C07-EE47-C77C-7829-D4EFC3D2C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C78FB-9993-043A-1051-43E53561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CE89-9B73-470C-8AEE-31A4E9BF909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687B2-95C3-7D46-B21B-0BF3286E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01C-8EB8-E79A-9679-8227897F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8851-818F-4DBB-AC34-B376633B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5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0F7E-9B87-5824-98DD-78654622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F098E-E35E-4F90-5159-F6DDDDCE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E23DC-A3ED-3489-5107-112D2C1C1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31792-08D0-668E-7471-7E13BAF41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D2676-A2EB-09A8-551B-839FB82BE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347AC-2212-5BEB-F76C-45935430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CE89-9B73-470C-8AEE-31A4E9BF909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7BBBC-8310-CB40-3D54-B3ED509F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45A6A-164D-E855-5EF0-181EDBD5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8851-818F-4DBB-AC34-B376633B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E0A6-C286-0481-8CB4-144DE075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56323-C73B-B8B3-0DE6-F52F0964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CE89-9B73-470C-8AEE-31A4E9BF909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B3629-BC91-74E0-00EA-48B415ED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DACDE-B4A9-4A7F-B418-9AE0133E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8851-818F-4DBB-AC34-B376633B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7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AFB87-2B68-DC27-FC62-8BB45A98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CE89-9B73-470C-8AEE-31A4E9BF909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3CB87-184B-678A-D89F-C7A37F6B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2E91D-162F-A521-54E1-24226B59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8851-818F-4DBB-AC34-B376633B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0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E150-4CBF-F935-D389-956339A4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6030-A1BA-C3CA-76E7-7B5B479C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9F5C8-2B47-1E9F-8FA8-8814A23C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594A-CCC0-7DD6-C2E1-3C14AE74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CE89-9B73-470C-8AEE-31A4E9BF909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F9AB0-2ADA-4373-F402-743E8234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D676A-4FD0-03A8-8D88-8F8632CA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8851-818F-4DBB-AC34-B376633B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5C11-0DF9-8B6D-403C-E3B7EA18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F3D1F-11DB-4091-62D9-1989DCB5F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24970-C75B-FDA3-3F32-49152DF0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9642D-D9FE-09C2-764F-437EEA63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CE89-9B73-470C-8AEE-31A4E9BF909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6508C-DE6F-3D4F-4FB9-0DB804D6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92115-47BA-D567-F32C-EBBCD6F7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8851-818F-4DBB-AC34-B376633B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0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82F1C-0D8E-8A40-020E-DCF5C22A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6C59-7DC1-70A2-374B-4F0350DF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E8C9-D81F-4915-DA63-76D7BD85A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1CE89-9B73-470C-8AEE-31A4E9BF909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B0B4-4FFC-0DF9-8FEA-384A6E100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3CDDA-7849-0210-0F92-CA7D549BA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BF8851-818F-4DBB-AC34-B376633B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B154-1803-5589-EA8C-339AC176C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4 - </a:t>
            </a:r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2FFB2-0BC6-9AAE-78BF-7EF26400B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C44F-674B-9CD5-1D91-5075B4D6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Diagram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6F61A7D-95DB-2485-5D54-7063F93D12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4455"/>
            <a:ext cx="10515600" cy="38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52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80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Assignment 4 - HashTable</vt:lpstr>
      <vt:lpstr>HashTable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4 - HashTable</dc:title>
  <dc:creator>David Li</dc:creator>
  <cp:lastModifiedBy>David Li</cp:lastModifiedBy>
  <cp:revision>1</cp:revision>
  <dcterms:created xsi:type="dcterms:W3CDTF">2024-03-04T02:36:43Z</dcterms:created>
  <dcterms:modified xsi:type="dcterms:W3CDTF">2024-03-04T02:40:20Z</dcterms:modified>
</cp:coreProperties>
</file>