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sldIdLst>
    <p:sldId id="256" r:id="rId6"/>
    <p:sldId id="258" r:id="rId7"/>
    <p:sldId id="257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229" d="100"/>
          <a:sy n="229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8A1FE-DFB2-EB45-B86A-13EF3557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FCDD-C5A3-404E-A52B-FA6AFB62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B101E-4F8B-3443-9A9A-41F77758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5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A768-2E84-2A4B-95A0-D778E168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01A91-9FFD-DB47-8EA3-DEC5D88A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D3CFD-2766-F14E-B70D-D27BBC12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8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8F8DE-2E73-0F4E-80FE-9ED5C8B8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B7490-2722-9249-A58C-86BB4BA3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3BAA2-03A8-3645-8750-057EB7AF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3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93E4A-1947-5B4F-8B88-5BEC96AB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ABECE-EBE9-1C48-9749-994E666C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97EC2-122A-0547-BBB4-CA7554ED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49CEB-557A-874A-9C5A-1242E91EB86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97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FB14-66F6-5C4C-B504-0F089E82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3F64-F081-764A-B1BB-857D7345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341D1-E5B7-1C4E-AEA4-4322FF57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7877B-A236-214D-B613-EB4990B84F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188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EAEE2-B37A-8340-AC7A-58E3A975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4E876-9DA3-5C48-9314-34CE98CE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90D8B-A195-4244-B170-AADF8D7E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C52C3-E92D-7E4B-9F88-ECEA17A222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734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1AC76D-40EC-D54D-B906-42EE2913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1F3F34-8DE4-3040-ADBA-E0378399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1F1584-C85F-F546-81CD-085654C9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B9A36-A204-6342-86CD-0840EAB73E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1122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B6BE544-EAC4-3E46-822A-DF7FC5BA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C76E69A-7874-CF4A-AF51-1844DEF5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3CFBCA6-E055-DE46-8773-A93AF638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6F956-AC34-994A-B2AC-8945881165A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3708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FF59B8-F88F-F445-BE78-8D693C51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C9062E8-D001-CD4D-AA07-F78FDDA9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BB2B22-CBDB-5B4A-A5AF-051E1E0C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D0424-6C71-9542-8841-035B143D38F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9781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3040BE3-7BA7-DC4F-86EB-03CCCDDF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0C787AE-034E-2B41-8AB3-2E6AE1C8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EA7F50-F9D3-C344-8C44-A11C4B29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0F772-5316-6748-A2E6-D5405FFD4B6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8156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0DE532-1CE1-174C-A6D4-8D46AE2C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9BBFE3-B556-6847-BDE3-AB3B246E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D90D87-D76E-BB46-BB2F-55E37FBB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11774-1EF7-EC4F-BC49-18E3E43D3B1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89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84CD4-9088-D24B-BDDF-100D0CC1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F0EBC-AE0D-4F49-A8F3-5D0733C6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58B7E-F537-DF4E-A3B5-099E48B8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30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6674BD-3F40-C24E-B0C3-DE336D35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DEE0EC-C008-D549-A04D-FFE1F5E2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81916D-5D0B-1F45-809A-B3AA91DF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B04B1-7F81-C047-97B8-258C3ABA21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9848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CC9E-B76F-7240-A856-9E8AE013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BA27E-189B-004F-BDCA-EF4DA508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09E25-EF6F-C546-853F-E4D92A78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810C0-9C7C-2241-8D18-54E16D0251D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2517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6FBC-971E-124C-B857-CD8F47AC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31189-F3D1-814E-89A2-26E437A1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C20DF-8251-BC4F-B54C-CCEAA4C3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57774-1CA2-0F4B-88C5-685A5A874E1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7442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070228-9383-244E-BDFF-A1A6DE559C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89473-8780-7749-8279-640D8766B6F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0206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AA1B6E-0811-F541-9670-4C38680D1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022F2-4BF0-FB49-A343-CD1C0FFD50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04499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03DC2C-D464-F64F-B020-19E1198AB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A8206-3C46-9D4C-94DE-F4DA3C0F7AC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4059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229CB3F-5BDA-9442-A77C-C7FCF0F23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826DB-A7E6-AD4C-9C1F-78D935AEB0F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5698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247EDD-9614-F548-801B-790EF3E7E6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3A71A-8855-A142-B7FF-4D698A0F34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69265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1BA80CA-3D14-6541-9E57-6C278072DB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45A65-9116-CA42-A9C0-31455CCFCF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7251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33D762F-DE01-2947-B43C-4C2EEEFFF0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814D6-6BDF-0A4D-9314-1E11088D34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72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4AA24-A32D-9E4A-8754-520B209F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E523-FCD0-BF4F-B89E-518426B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A6D55-73ED-FA4F-B41E-BCE17EC1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676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D55EA21-4C0E-3C44-8D66-8AEE34FC2D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BA002-E329-8840-A1AC-F4B283204B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18477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DF508BE-8D24-1343-9A93-545229E503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44CAE-9FED-9447-B7DC-9038C8106D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6657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FFF45F5-6C86-A241-86D9-775CB10744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B3E20-567A-CE49-99EE-65781406A3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89784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8400" y="228600"/>
            <a:ext cx="27940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81788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FD85B2-8513-714D-A372-60EA522202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3413E-505D-0744-8BD8-C6CF329304A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3774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F7B24-8CF9-1D4F-A1F7-1BBAA983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002B-474A-3C4F-BCEB-09367878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198C-DDA9-614F-88CC-3851F0F9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18D36-8DBE-A34D-B2CD-F4A4B85D46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1285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AE89-06CB-D746-98C3-E666A826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C001-4BD8-E040-B54A-A6B09D4E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BDE19-9322-3443-8715-397E0F06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0F7AD-7477-3941-A71B-83759FE29D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26036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34B1-7060-B94F-BC30-6F71AA89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D27E3-26AC-214B-9A94-8DE70230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AA8AB-57A2-6B47-B033-C9BA51BD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1DFAA-A288-9F45-A496-84281C7D1DA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40484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C88A50-9E83-0A43-B9D0-D0621ECA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E08A19-134E-E549-B20F-643A2E5F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2A3A03-5F44-7843-AA63-AF4E5CE9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B1C73-FF93-7A4F-B05E-BEDB716EB42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467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D91D32-02BF-C946-A81B-3485991E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46EAAB-13E5-5D4E-8A38-647FBA0D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E0B0D5-8D6C-E14C-BAD1-BF20584D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D4F0E-5537-284E-AFD3-A3401770A1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89214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D5DE9B7-284A-8945-9111-2A1C029F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D468774-4D69-1941-B8FB-69DD99EE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6A61A28-36DB-954C-A771-3C1F9731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A3581-F390-FD47-B0CD-3C1FC102D19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615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F084FB1-9D1C-5F47-A47D-754B2D7D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2B2B0A-0138-6C49-B791-3943D11C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4889A5-C20E-A04A-A7DB-B58A6637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922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EF5295A-B8BD-9541-8AC1-70FABF5E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8D0DED6-0056-574D-808B-2A366879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A99F0EA-9FC8-2B4E-96A7-4D1FC2E5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CF9C3-951A-954B-99FF-7C7D6EDE0B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4309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1D0164C-62A8-1A4E-9FA4-7426F755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27F665-1B14-7549-8642-594CDC2A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8FC685-2BD0-2747-8AE4-FD27E41E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3E8A2-37DF-A240-BDBE-922E673FF24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7832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1A1E9C-A13E-E34F-B755-0BC90FDC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473314-8FD3-D342-8860-5F3F77B2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0F3335-37B7-C544-9956-A82D4A74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589FA-E29E-FD45-B8BB-7B33CC77FC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05233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3E0F0-CB0B-1B4E-8580-388495A9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5A658-0A54-A74F-AAB4-B5177AC2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935D0-6138-B641-8D39-23D352C5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290E5-89D3-D64A-9C7B-4A913857795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11155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2F26-E483-3E42-AFF4-1F05CAAE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9B635-659A-6440-8D5F-31DC8976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3CC8E-4432-9341-B0C9-34E0F940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2109F-9D0A-774A-9D81-86FF1939247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50602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117F-A592-344D-961C-AB141B5D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925E4-1C61-1542-94D4-13664C30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1B5C-758B-DF45-B232-1D46FAA2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71F72-1D62-684A-BF60-653E9B5AA4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9832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E828A-00EF-9846-82A6-47A8B885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762E9-7A3A-0E4D-9004-80779C16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BDF6F-F3D1-5A4B-AEA4-F9742CF2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33EB1-C414-3840-9E2C-4000878ACE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8213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2EA5B-629B-CA40-BFA7-C8CD9219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C32B8-31CF-DB46-B09F-2EC4143F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A508F-80F2-294D-8822-A40A6BF9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80612-8ACB-794A-A929-A7C132F3242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52842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80D595-BB7E-D04D-8608-FCD9001F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1D814DA-F255-144C-8656-CBF0BAEE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8696E8-35E3-A84E-AF4C-95C6972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48D1A-AB81-884B-AB34-492B256CA57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1456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C3B1CD-7557-3B43-8EC2-B8F0C381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C56BE4-7A1F-D04D-8035-1C708FE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B03A2B-B0C6-784E-B9F6-5EE5FA5F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20A02-1CB1-0747-BAFA-1AD3E816CD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703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778372C-123F-8A4B-89E5-6C25FEFD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9E34BC-1E38-2D49-8C48-563492FA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B9C51A8-36D9-0E41-B429-19CA510A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149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9D302E1-A7B3-EA48-9CB6-45B8E84F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D54003-C72E-F34A-B946-A8DE0D90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ACE1686-BF1D-5948-BB45-318F6ED0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570F2-83E7-2044-882F-EFABC3C5FE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36335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B71078F-83F7-B745-825F-FEE6FACD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E3B01D-2065-3D41-AA9D-B0D62945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9C31AF3-45D1-F24E-A462-3C70C3CF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26054-6668-9F4D-95D2-A0AF8A32D8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0076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A0FF5A-7E18-4D41-B6EE-8A029915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4FA253-53F3-2942-85E2-A467C429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24F72A-C8E5-8F4F-95C1-BA4A77CE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947EA-EEAD-4A4B-A880-5CE6A2C3B3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22634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82DA36-D194-0A45-A1BE-9AC9B7B0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8AD9CD-E989-384C-88DD-67B01775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3EB3B1-B2E7-4F4B-977A-DA3C4B18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85A14-2BF7-724C-A158-83072F864E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76635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1883E-06FF-6F48-BE5D-A79824FC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8260-EFC9-FE4F-8127-8C9B6BB0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3D7A-29D8-204A-BCF8-00D5487E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C7F13-702C-CF41-8241-66BBD52957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87284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82BFE-F2EA-3C4E-AED3-79FCB73B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55467-99EB-3948-A325-F8782BA2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33B66-9C75-8345-99FB-F5C482F6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68619-BC2F-954D-AF1E-A86A230FFA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43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7EF763-8388-654B-B62A-CFBCEAA4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5B2B9B-F762-1E4A-9741-CDFA361D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9B5995-9379-0245-ACAE-C381D1B6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1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434323A-A8BB-834C-9DCD-6B38355F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0E03A02-3D8E-544B-8870-0D25F08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51805DB-74F8-B343-B420-9D2A98EB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BFEC699-731E-CF40-8774-6F09297E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66496B7-0B71-9B4F-BA8A-F9784755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8DA608-2522-5446-8FC1-48694053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1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070F3C-2E48-204A-BB17-153817F1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8266CC1-9F67-5347-97F0-B02D5A72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A1DBA4-4CC5-DE4B-9C7E-775510CD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>
            <a:extLst>
              <a:ext uri="{FF2B5EF4-FFF2-40B4-BE49-F238E27FC236}">
                <a16:creationId xmlns:a16="http://schemas.microsoft.com/office/drawing/2014/main" id="{ED4A4A84-5B37-0049-8F78-F4268A822B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AF7DA9-2582-D647-B115-AF0C1A71D5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3CD520-943E-1647-82E3-7563A216CAA6}"/>
              </a:ext>
            </a:extLst>
          </p:cNvPr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7" descr="UW.Wordmark_ctr_white.png">
            <a:extLst>
              <a:ext uri="{FF2B5EF4-FFF2-40B4-BE49-F238E27FC236}">
                <a16:creationId xmlns:a16="http://schemas.microsoft.com/office/drawing/2014/main" id="{D0897E9D-E361-6B46-B610-6257135F58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52425"/>
            <a:ext cx="3401484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>
            <a:extLst>
              <a:ext uri="{FF2B5EF4-FFF2-40B4-BE49-F238E27FC236}">
                <a16:creationId xmlns:a16="http://schemas.microsoft.com/office/drawing/2014/main" id="{15D7118B-60BD-844E-AE40-54E071FA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80975"/>
            <a:ext cx="768351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31" name="Picture 8" descr="UW_W-Logo_RGB.png">
            <a:extLst>
              <a:ext uri="{FF2B5EF4-FFF2-40B4-BE49-F238E27FC236}">
                <a16:creationId xmlns:a16="http://schemas.microsoft.com/office/drawing/2014/main" id="{56AD2C50-ABD2-D24C-9F84-51B38CA846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2" y="295275"/>
            <a:ext cx="450849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>
            <a:extLst>
              <a:ext uri="{FF2B5EF4-FFF2-40B4-BE49-F238E27FC236}">
                <a16:creationId xmlns:a16="http://schemas.microsoft.com/office/drawing/2014/main" id="{7C5106B2-D5DB-A742-8643-193FF210C1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3" name="Text Placeholder 2">
            <a:extLst>
              <a:ext uri="{FF2B5EF4-FFF2-40B4-BE49-F238E27FC236}">
                <a16:creationId xmlns:a16="http://schemas.microsoft.com/office/drawing/2014/main" id="{D43045D8-5AA5-EE4D-941E-99FAAE61B0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2FDA641-32A0-0F45-8FA0-E0320F7AE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</a:defRPr>
            </a:lvl1pPr>
          </a:lstStyle>
          <a:p>
            <a:fld id="{5D9BCC05-DC19-4499-9429-876461C3886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0B14693-9206-C14C-9D48-AF5BA2962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64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7D974F-DDED-AA42-A1BB-315879577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</a:defRPr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3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637BD8C1-063D-114A-87C1-47A24AE31E4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F21EE6F-78BE-8240-85E5-D583E0C2D0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9174E-CC6F-274C-8204-86424D7B8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B7A0-D000-8845-B352-67CC809D2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56A21-2CFF-CB41-AADE-F69CAF9D7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D8AFC35-A603-5941-BD50-FD177F9130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677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2EC8B2-D4A7-4F4F-B915-7ED9586B0C74}"/>
              </a:ext>
            </a:extLst>
          </p:cNvPr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5" name="Rectangle 8">
            <a:extLst>
              <a:ext uri="{FF2B5EF4-FFF2-40B4-BE49-F238E27FC236}">
                <a16:creationId xmlns:a16="http://schemas.microsoft.com/office/drawing/2014/main" id="{1CCB7DE5-4F06-E543-BA15-7EFF6B236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80975"/>
            <a:ext cx="768351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076" name="Picture 8" descr="UW_W-Logo_RGB.png">
            <a:extLst>
              <a:ext uri="{FF2B5EF4-FFF2-40B4-BE49-F238E27FC236}">
                <a16:creationId xmlns:a16="http://schemas.microsoft.com/office/drawing/2014/main" id="{230A7C51-9A0E-324D-A191-DD81174B8C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2" y="295275"/>
            <a:ext cx="450849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>
            <a:extLst>
              <a:ext uri="{FF2B5EF4-FFF2-40B4-BE49-F238E27FC236}">
                <a16:creationId xmlns:a16="http://schemas.microsoft.com/office/drawing/2014/main" id="{1355932C-4035-A94B-B608-98FE049561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6400" y="228600"/>
            <a:ext cx="1097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8" name="Text Placeholder 2">
            <a:extLst>
              <a:ext uri="{FF2B5EF4-FFF2-40B4-BE49-F238E27FC236}">
                <a16:creationId xmlns:a16="http://schemas.microsoft.com/office/drawing/2014/main" id="{41C78BE4-CC0A-2C47-ADD1-5A9FC53FF6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295400"/>
            <a:ext cx="10972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970CF9E-0086-484F-A1C3-BD2E076EE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553201"/>
            <a:ext cx="922867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0AE6FA-7C3F-9349-886F-9DAB5C83DF0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109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40E01CC6-C53A-F941-9EA9-6CA9CC09040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B8EB688C-A97A-5246-ADBE-B9C78A4DEF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4206-83A6-4249-B6DB-A066DED38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25017-B5E1-E24F-A6F3-89BA2E28D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F182A-C487-9B43-8A84-9FFDF741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B425118-5872-C442-9168-6B007D52E2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1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80FFFA-527A-C943-8DC6-AB2775C29085}"/>
              </a:ext>
            </a:extLst>
          </p:cNvPr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3" name="Picture 9" descr="UW.Wordmark_ctr.png">
            <a:extLst>
              <a:ext uri="{FF2B5EF4-FFF2-40B4-BE49-F238E27FC236}">
                <a16:creationId xmlns:a16="http://schemas.microsoft.com/office/drawing/2014/main" id="{C4ED60BC-E58D-7249-B6E9-254716974C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61950"/>
            <a:ext cx="3418417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8">
            <a:extLst>
              <a:ext uri="{FF2B5EF4-FFF2-40B4-BE49-F238E27FC236}">
                <a16:creationId xmlns:a16="http://schemas.microsoft.com/office/drawing/2014/main" id="{4BD7896A-0C62-E842-97B3-C861181A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80975"/>
            <a:ext cx="768351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5125" name="Picture 8" descr="UW_W-Logo_RGB.png">
            <a:extLst>
              <a:ext uri="{FF2B5EF4-FFF2-40B4-BE49-F238E27FC236}">
                <a16:creationId xmlns:a16="http://schemas.microsoft.com/office/drawing/2014/main" id="{A32EC2F3-5EDC-554E-A7BF-FD8924820C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2" y="295275"/>
            <a:ext cx="450849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>
            <a:extLst>
              <a:ext uri="{FF2B5EF4-FFF2-40B4-BE49-F238E27FC236}">
                <a16:creationId xmlns:a16="http://schemas.microsoft.com/office/drawing/2014/main" id="{0C82E7A5-025A-9A43-9EA8-861C840EC0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127" name="Text Placeholder 2">
            <a:extLst>
              <a:ext uri="{FF2B5EF4-FFF2-40B4-BE49-F238E27FC236}">
                <a16:creationId xmlns:a16="http://schemas.microsoft.com/office/drawing/2014/main" id="{BF9CB68D-5ED5-7B4C-9634-2580C1ED2F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DB200BF-50C1-8943-92F0-AA5C13BD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8CFCFA8-4EB7-C440-8D63-282399CB3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20633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2D89AE0-9EE5-E749-AB5A-C485A05C2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867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78F3217-E20B-6D46-8007-FF3F643AF1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019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04C7-5DF5-9B8E-837C-F6663E131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Assignment 4: Rent-a-Reel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F014E-AA30-F6EE-D06D-A23846726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Darren Husting, AJ Plumlee, and David Li</a:t>
            </a:r>
          </a:p>
        </p:txBody>
      </p:sp>
    </p:spTree>
    <p:extLst>
      <p:ext uri="{BB962C8B-B14F-4D97-AF65-F5344CB8AC3E}">
        <p14:creationId xmlns:p14="http://schemas.microsoft.com/office/powerpoint/2010/main" val="199647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85AE-F373-D7D3-BC2D-CF701183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9B4B-9958-071D-21E9-E8D3DDF4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object to rule them all</a:t>
            </a:r>
          </a:p>
          <a:p>
            <a:pPr lvl="1"/>
            <a:r>
              <a:rPr lang="en-US" dirty="0"/>
              <a:t>Only need Inventory class to create an inventory</a:t>
            </a:r>
          </a:p>
          <a:p>
            <a:r>
              <a:rPr lang="en-US" dirty="0"/>
              <a:t>Flexibility in building an entity</a:t>
            </a:r>
          </a:p>
          <a:p>
            <a:pPr lvl="1"/>
            <a:r>
              <a:rPr lang="en-US" dirty="0"/>
              <a:t>3 methods of inputting into an inventory</a:t>
            </a:r>
          </a:p>
          <a:p>
            <a:pPr lvl="2"/>
            <a:r>
              <a:rPr lang="en-US" dirty="0"/>
              <a:t>File</a:t>
            </a:r>
          </a:p>
          <a:p>
            <a:pPr lvl="2"/>
            <a:r>
              <a:rPr lang="en-US" dirty="0"/>
              <a:t>Command</a:t>
            </a:r>
          </a:p>
          <a:p>
            <a:pPr lvl="2"/>
            <a:r>
              <a:rPr lang="en-US" dirty="0"/>
              <a:t>API</a:t>
            </a:r>
          </a:p>
          <a:p>
            <a:r>
              <a:rPr lang="en-US" dirty="0"/>
              <a:t>Scaling to handle variation and customization</a:t>
            </a:r>
          </a:p>
          <a:p>
            <a:r>
              <a:rPr lang="en-US" dirty="0"/>
              <a:t>Backing up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C2B08-07B6-10F1-D5C4-C6F2DFB3FD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A022F2-4BF0-FB49-A343-CD1C0FFD503E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505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0FC0-FBCD-B21E-F946-6CC2559F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93B1-B05B-0C1C-D497-794C0DE08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 was built for polymorphism</a:t>
            </a:r>
          </a:p>
          <a:p>
            <a:pPr lvl="1"/>
            <a:r>
              <a:rPr lang="en-US" dirty="0"/>
              <a:t>Genre -&gt; Action, Comedy,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Problems with that implementation</a:t>
            </a:r>
          </a:p>
          <a:p>
            <a:pPr lvl="1"/>
            <a:r>
              <a:rPr lang="en-US" dirty="0"/>
              <a:t>Not Scalable, too many classes</a:t>
            </a:r>
          </a:p>
          <a:p>
            <a:pPr lvl="1"/>
            <a:r>
              <a:rPr lang="en-US" dirty="0"/>
              <a:t>Different Stores, Different Sort Methods?</a:t>
            </a:r>
          </a:p>
          <a:p>
            <a:r>
              <a:rPr lang="en-US" dirty="0"/>
              <a:t>Lowering the skill gap for input</a:t>
            </a:r>
          </a:p>
          <a:p>
            <a:pPr lvl="1"/>
            <a:r>
              <a:rPr lang="en-US" dirty="0"/>
              <a:t>Not a programmer, no problem! </a:t>
            </a:r>
          </a:p>
          <a:p>
            <a:r>
              <a:rPr lang="en-US" dirty="0"/>
              <a:t>Expanding market potential</a:t>
            </a:r>
          </a:p>
          <a:p>
            <a:pPr lvl="1"/>
            <a:r>
              <a:rPr lang="en-US" dirty="0"/>
              <a:t>Different Products (Hardware, video games,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Renting or Buying (Food, hardware,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11D1C-34EF-1FE7-C3A9-344F8B762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A022F2-4BF0-FB49-A343-CD1C0FFD503E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36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59E2-127F-A8C5-D2B0-83AF9093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AC4EA-264B-A001-D909-12B3AD10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Inventory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product (abstract)</a:t>
            </a:r>
          </a:p>
          <a:p>
            <a:pPr marL="914400" lvl="1" indent="-514350"/>
            <a:r>
              <a:rPr lang="en-US" dirty="0"/>
              <a:t>Media implementation already provided. (Can be extended to any product)</a:t>
            </a:r>
          </a:p>
          <a:p>
            <a:pPr marL="914400" lvl="1" indent="-514350"/>
            <a:r>
              <a:rPr lang="en-US" dirty="0"/>
              <a:t>Media can be DVDs, VHS, </a:t>
            </a:r>
            <a:r>
              <a:rPr lang="en-US" dirty="0" err="1"/>
              <a:t>Bluray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genre for that product</a:t>
            </a:r>
          </a:p>
          <a:p>
            <a:pPr marL="914400" lvl="1" indent="-514350"/>
            <a:r>
              <a:rPr lang="en-US" dirty="0"/>
              <a:t>Give it a name, a way to parse, and a way to sort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movie for that genre</a:t>
            </a:r>
          </a:p>
          <a:p>
            <a:pPr marL="914400" lvl="1" indent="-514350"/>
            <a:r>
              <a:rPr lang="en-US" dirty="0"/>
              <a:t>Give it a product, a genre, and all the details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7CF6-5555-E384-3FAF-159A6C3D3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A022F2-4BF0-FB49-A343-CD1C0FFD503E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758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8754-E934-E60D-F794-32CF6926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590CC-2951-E418-06BA-101FA1FB9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A022F2-4BF0-FB49-A343-CD1C0FFD503E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D806E53-9CBC-A944-D64D-634A3148D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35" y="1295400"/>
            <a:ext cx="5398530" cy="5257800"/>
          </a:xfrm>
        </p:spPr>
      </p:pic>
    </p:spTree>
    <p:extLst>
      <p:ext uri="{BB962C8B-B14F-4D97-AF65-F5344CB8AC3E}">
        <p14:creationId xmlns:p14="http://schemas.microsoft.com/office/powerpoint/2010/main" val="2192881537"/>
      </p:ext>
    </p:extLst>
  </p:cSld>
  <p:clrMapOvr>
    <a:masterClrMapping/>
  </p:clrMapOvr>
</p:sld>
</file>

<file path=ppt/theme/theme1.xml><?xml version="1.0" encoding="utf-8"?>
<a:theme xmlns:a="http://schemas.openxmlformats.org/drawingml/2006/main" name="UW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" id="{4B814976-3235-4383-81EF-AFDEE1DEA646}" vid="{4C4DFE9D-581F-4AB8-B0B7-1366560C354C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. Introduction&amp;Review" id="{3C24D719-D656-0047-87EE-64C91D86B5AD}" vid="{7B416BCA-D3DD-434E-9F57-9D7698D87FFA}"/>
    </a:ext>
  </a:ext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. Introduction&amp;Review" id="{3C24D719-D656-0047-87EE-64C91D86B5AD}" vid="{D792B3AC-63D9-B845-BF48-B6393B06C281}"/>
    </a:ext>
  </a:ext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. Introduction&amp;Review" id="{3C24D719-D656-0047-87EE-64C91D86B5AD}" vid="{2E9452D9-0750-E648-A174-5DECF94C8987}"/>
    </a:ext>
  </a:ext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. Introduction&amp;Review" id="{3C24D719-D656-0047-87EE-64C91D86B5AD}" vid="{5F5978B7-7D3C-2E4F-A29C-25BCC40E64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</Template>
  <TotalTime>95</TotalTime>
  <Words>200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Frutiger 55 Roman</vt:lpstr>
      <vt:lpstr>UW</vt:lpstr>
      <vt:lpstr>Office Theme</vt:lpstr>
      <vt:lpstr>2_Office Theme</vt:lpstr>
      <vt:lpstr>3_Office Theme</vt:lpstr>
      <vt:lpstr>4_Office Theme</vt:lpstr>
      <vt:lpstr>Assignment 4: Rent-a-Reel</vt:lpstr>
      <vt:lpstr>Design Philosophy</vt:lpstr>
      <vt:lpstr>The Concept</vt:lpstr>
      <vt:lpstr>Application Flow</vt:lpstr>
      <vt:lpstr>UML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4: Rent-a-Reel</dc:title>
  <dc:creator>Darren Husting</dc:creator>
  <cp:lastModifiedBy>David Li</cp:lastModifiedBy>
  <cp:revision>2</cp:revision>
  <dcterms:created xsi:type="dcterms:W3CDTF">2024-02-25T01:43:52Z</dcterms:created>
  <dcterms:modified xsi:type="dcterms:W3CDTF">2024-02-25T16:50:14Z</dcterms:modified>
</cp:coreProperties>
</file>