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58" r:id="rId7"/>
    <p:sldId id="282" r:id="rId8"/>
    <p:sldId id="284" r:id="rId9"/>
    <p:sldId id="259" r:id="rId10"/>
    <p:sldId id="267" r:id="rId11"/>
    <p:sldId id="280" r:id="rId12"/>
    <p:sldId id="283" r:id="rId13"/>
    <p:sldId id="261" r:id="rId14"/>
    <p:sldId id="285" r:id="rId15"/>
    <p:sldId id="260" r:id="rId16"/>
    <p:sldId id="262" r:id="rId17"/>
    <p:sldId id="268" r:id="rId18"/>
    <p:sldId id="263" r:id="rId19"/>
    <p:sldId id="264" r:id="rId20"/>
    <p:sldId id="265" r:id="rId21"/>
    <p:sldId id="266"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189A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EC2988-46E6-4C83-9E0D-1D7670F9427F}" v="42" dt="2022-09-22T01:09:59.26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24" autoAdjust="0"/>
  </p:normalViewPr>
  <p:slideViewPr>
    <p:cSldViewPr snapToGrid="0">
      <p:cViewPr varScale="1">
        <p:scale>
          <a:sx n="82" d="100"/>
          <a:sy n="82" d="100"/>
        </p:scale>
        <p:origin x="720" y="72"/>
      </p:cViewPr>
      <p:guideLst/>
    </p:cSldViewPr>
  </p:slideViewPr>
  <p:outlineViewPr>
    <p:cViewPr>
      <p:scale>
        <a:sx n="33" d="100"/>
        <a:sy n="33" d="100"/>
      </p:scale>
      <p:origin x="0" y="-8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hutsell" userId="1e13ef6f22281951" providerId="LiveId" clId="{16EC2988-46E6-4C83-9E0D-1D7670F9427F}"/>
    <pc:docChg chg="custSel addSld delSld modSld sldOrd">
      <pc:chgData name="david hutsell" userId="1e13ef6f22281951" providerId="LiveId" clId="{16EC2988-46E6-4C83-9E0D-1D7670F9427F}" dt="2022-09-22T01:49:48.449" v="3199" actId="20577"/>
      <pc:docMkLst>
        <pc:docMk/>
      </pc:docMkLst>
      <pc:sldChg chg="modSp mod">
        <pc:chgData name="david hutsell" userId="1e13ef6f22281951" providerId="LiveId" clId="{16EC2988-46E6-4C83-9E0D-1D7670F9427F}" dt="2022-09-21T23:07:28.123" v="124" actId="20577"/>
        <pc:sldMkLst>
          <pc:docMk/>
          <pc:sldMk cId="766742095" sldId="258"/>
        </pc:sldMkLst>
        <pc:spChg chg="mod">
          <ac:chgData name="david hutsell" userId="1e13ef6f22281951" providerId="LiveId" clId="{16EC2988-46E6-4C83-9E0D-1D7670F9427F}" dt="2022-09-21T23:07:28.123" v="124" actId="20577"/>
          <ac:spMkLst>
            <pc:docMk/>
            <pc:sldMk cId="766742095" sldId="258"/>
            <ac:spMk id="16" creationId="{56E7A249-5611-42FD-975D-23A8754CDE38}"/>
          </ac:spMkLst>
        </pc:spChg>
      </pc:sldChg>
      <pc:sldChg chg="modSp mod ord modShow">
        <pc:chgData name="david hutsell" userId="1e13ef6f22281951" providerId="LiveId" clId="{16EC2988-46E6-4C83-9E0D-1D7670F9427F}" dt="2022-09-22T00:42:48.950" v="1477"/>
        <pc:sldMkLst>
          <pc:docMk/>
          <pc:sldMk cId="29365923" sldId="260"/>
        </pc:sldMkLst>
        <pc:spChg chg="mod">
          <ac:chgData name="david hutsell" userId="1e13ef6f22281951" providerId="LiveId" clId="{16EC2988-46E6-4C83-9E0D-1D7670F9427F}" dt="2022-09-22T00:34:52.531" v="270" actId="20577"/>
          <ac:spMkLst>
            <pc:docMk/>
            <pc:sldMk cId="29365923" sldId="260"/>
            <ac:spMk id="25" creationId="{72959FDF-4737-4BEB-9D35-6DB8A671E4D5}"/>
          </ac:spMkLst>
        </pc:spChg>
        <pc:graphicFrameChg chg="mod">
          <ac:chgData name="david hutsell" userId="1e13ef6f22281951" providerId="LiveId" clId="{16EC2988-46E6-4C83-9E0D-1D7670F9427F}" dt="2022-09-22T00:33:01.306" v="153"/>
          <ac:graphicFrameMkLst>
            <pc:docMk/>
            <pc:sldMk cId="29365923" sldId="260"/>
            <ac:graphicFrameMk id="20" creationId="{2D0DBF2F-251F-4372-8C1D-8A20B42ADDF7}"/>
          </ac:graphicFrameMkLst>
        </pc:graphicFrameChg>
      </pc:sldChg>
      <pc:sldChg chg="addSp delSp modSp mod ord modShow">
        <pc:chgData name="david hutsell" userId="1e13ef6f22281951" providerId="LiveId" clId="{16EC2988-46E6-4C83-9E0D-1D7670F9427F}" dt="2022-09-22T01:49:48.449" v="3199" actId="20577"/>
        <pc:sldMkLst>
          <pc:docMk/>
          <pc:sldMk cId="1181455624" sldId="261"/>
        </pc:sldMkLst>
        <pc:spChg chg="add del mod">
          <ac:chgData name="david hutsell" userId="1e13ef6f22281951" providerId="LiveId" clId="{16EC2988-46E6-4C83-9E0D-1D7670F9427F}" dt="2022-09-22T01:10:57.946" v="2585" actId="22"/>
          <ac:spMkLst>
            <pc:docMk/>
            <pc:sldMk cId="1181455624" sldId="261"/>
            <ac:spMk id="7" creationId="{C96764D6-B664-A0D5-B303-1AA5ED1BD42F}"/>
          </ac:spMkLst>
        </pc:spChg>
        <pc:spChg chg="add del mod">
          <ac:chgData name="david hutsell" userId="1e13ef6f22281951" providerId="LiveId" clId="{16EC2988-46E6-4C83-9E0D-1D7670F9427F}" dt="2022-09-22T01:09:15.884" v="2575"/>
          <ac:spMkLst>
            <pc:docMk/>
            <pc:sldMk cId="1181455624" sldId="261"/>
            <ac:spMk id="9" creationId="{8CA5F7F7-6E27-D991-7DD4-BDA9D25590DD}"/>
          </ac:spMkLst>
        </pc:spChg>
        <pc:spChg chg="mod">
          <ac:chgData name="david hutsell" userId="1e13ef6f22281951" providerId="LiveId" clId="{16EC2988-46E6-4C83-9E0D-1D7670F9427F}" dt="2022-09-22T01:49:48.449" v="3199" actId="20577"/>
          <ac:spMkLst>
            <pc:docMk/>
            <pc:sldMk cId="1181455624" sldId="261"/>
            <ac:spMk id="31" creationId="{CDE244DC-8B9E-4E7D-B4FF-FDF35DD44B1D}"/>
          </ac:spMkLst>
        </pc:spChg>
        <pc:graphicFrameChg chg="add del mod">
          <ac:chgData name="david hutsell" userId="1e13ef6f22281951" providerId="LiveId" clId="{16EC2988-46E6-4C83-9E0D-1D7670F9427F}" dt="2022-09-22T01:09:59.267" v="2584"/>
          <ac:graphicFrameMkLst>
            <pc:docMk/>
            <pc:sldMk cId="1181455624" sldId="261"/>
            <ac:graphicFrameMk id="10" creationId="{4F2FA5F3-DD46-584A-68F8-85AB41B1D038}"/>
          </ac:graphicFrameMkLst>
        </pc:graphicFrameChg>
        <pc:graphicFrameChg chg="add del mod">
          <ac:chgData name="david hutsell" userId="1e13ef6f22281951" providerId="LiveId" clId="{16EC2988-46E6-4C83-9E0D-1D7670F9427F}" dt="2022-09-22T01:09:58.641" v="2583"/>
          <ac:graphicFrameMkLst>
            <pc:docMk/>
            <pc:sldMk cId="1181455624" sldId="261"/>
            <ac:graphicFrameMk id="11" creationId="{B3E15527-B2CC-28CC-294C-3DD8FBD43922}"/>
          </ac:graphicFrameMkLst>
        </pc:graphicFrameChg>
        <pc:graphicFrameChg chg="add del mod">
          <ac:chgData name="david hutsell" userId="1e13ef6f22281951" providerId="LiveId" clId="{16EC2988-46E6-4C83-9E0D-1D7670F9427F}" dt="2022-09-22T01:09:57.768" v="2582"/>
          <ac:graphicFrameMkLst>
            <pc:docMk/>
            <pc:sldMk cId="1181455624" sldId="261"/>
            <ac:graphicFrameMk id="12" creationId="{0901F85B-A395-E8A8-E2A3-CF7B92B4B3DA}"/>
          </ac:graphicFrameMkLst>
        </pc:graphicFrameChg>
        <pc:graphicFrameChg chg="del modGraphic">
          <ac:chgData name="david hutsell" userId="1e13ef6f22281951" providerId="LiveId" clId="{16EC2988-46E6-4C83-9E0D-1D7670F9427F}" dt="2022-09-22T01:08:40.888" v="2564" actId="478"/>
          <ac:graphicFrameMkLst>
            <pc:docMk/>
            <pc:sldMk cId="1181455624" sldId="261"/>
            <ac:graphicFrameMk id="26" creationId="{BA4A45FE-A868-4C85-887C-6277B7C957BF}"/>
          </ac:graphicFrameMkLst>
        </pc:graphicFrameChg>
        <pc:picChg chg="add mod ord">
          <ac:chgData name="david hutsell" userId="1e13ef6f22281951" providerId="LiveId" clId="{16EC2988-46E6-4C83-9E0D-1D7670F9427F}" dt="2022-09-22T01:11:11.971" v="2590" actId="14100"/>
          <ac:picMkLst>
            <pc:docMk/>
            <pc:sldMk cId="1181455624" sldId="261"/>
            <ac:picMk id="14" creationId="{FBB9DFF6-8D60-7F70-8B4C-035DB0E42401}"/>
          </ac:picMkLst>
        </pc:picChg>
      </pc:sldChg>
      <pc:sldChg chg="addSp delSp modSp mod ord modShow">
        <pc:chgData name="david hutsell" userId="1e13ef6f22281951" providerId="LiveId" clId="{16EC2988-46E6-4C83-9E0D-1D7670F9427F}" dt="2022-09-22T00:46:46.856" v="1567" actId="729"/>
        <pc:sldMkLst>
          <pc:docMk/>
          <pc:sldMk cId="3255828989" sldId="262"/>
        </pc:sldMkLst>
        <pc:spChg chg="add mod">
          <ac:chgData name="david hutsell" userId="1e13ef6f22281951" providerId="LiveId" clId="{16EC2988-46E6-4C83-9E0D-1D7670F9427F}" dt="2022-09-22T00:44:56.568" v="1559" actId="14100"/>
          <ac:spMkLst>
            <pc:docMk/>
            <pc:sldMk cId="3255828989" sldId="262"/>
            <ac:spMk id="6" creationId="{9EFBB169-B05C-E255-5D0E-6566A07104E9}"/>
          </ac:spMkLst>
        </pc:spChg>
        <pc:spChg chg="mod">
          <ac:chgData name="david hutsell" userId="1e13ef6f22281951" providerId="LiveId" clId="{16EC2988-46E6-4C83-9E0D-1D7670F9427F}" dt="2022-09-22T00:45:57.336" v="1566" actId="207"/>
          <ac:spMkLst>
            <pc:docMk/>
            <pc:sldMk cId="3255828989" sldId="262"/>
            <ac:spMk id="19" creationId="{31EBF600-1098-4A50-AF3D-91E026D36015}"/>
          </ac:spMkLst>
        </pc:spChg>
        <pc:spChg chg="del">
          <ac:chgData name="david hutsell" userId="1e13ef6f22281951" providerId="LiveId" clId="{16EC2988-46E6-4C83-9E0D-1D7670F9427F}" dt="2022-09-22T00:44:12.277" v="1480" actId="478"/>
          <ac:spMkLst>
            <pc:docMk/>
            <pc:sldMk cId="3255828989" sldId="262"/>
            <ac:spMk id="30" creationId="{CFA71AD6-2CA1-4664-ABEF-DBF332EE45B8}"/>
          </ac:spMkLst>
        </pc:spChg>
      </pc:sldChg>
      <pc:sldChg chg="modSp mod">
        <pc:chgData name="david hutsell" userId="1e13ef6f22281951" providerId="LiveId" clId="{16EC2988-46E6-4C83-9E0D-1D7670F9427F}" dt="2022-09-22T00:42:26.001" v="1475" actId="20577"/>
        <pc:sldMkLst>
          <pc:docMk/>
          <pc:sldMk cId="2626334610" sldId="267"/>
        </pc:sldMkLst>
        <pc:spChg chg="mod">
          <ac:chgData name="david hutsell" userId="1e13ef6f22281951" providerId="LiveId" clId="{16EC2988-46E6-4C83-9E0D-1D7670F9427F}" dt="2022-09-22T00:42:26.001" v="1475" actId="20577"/>
          <ac:spMkLst>
            <pc:docMk/>
            <pc:sldMk cId="2626334610" sldId="267"/>
            <ac:spMk id="12" creationId="{4B0C446C-77D9-4469-AAF2-69CF65C0BA19}"/>
          </ac:spMkLst>
        </pc:spChg>
      </pc:sldChg>
      <pc:sldChg chg="modSp mod">
        <pc:chgData name="david hutsell" userId="1e13ef6f22281951" providerId="LiveId" clId="{16EC2988-46E6-4C83-9E0D-1D7670F9427F}" dt="2022-09-22T01:14:11.709" v="2616" actId="20577"/>
        <pc:sldMkLst>
          <pc:docMk/>
          <pc:sldMk cId="4044148811" sldId="268"/>
        </pc:sldMkLst>
        <pc:spChg chg="mod">
          <ac:chgData name="david hutsell" userId="1e13ef6f22281951" providerId="LiveId" clId="{16EC2988-46E6-4C83-9E0D-1D7670F9427F}" dt="2022-09-22T01:14:11.709" v="2616" actId="20577"/>
          <ac:spMkLst>
            <pc:docMk/>
            <pc:sldMk cId="4044148811" sldId="268"/>
            <ac:spMk id="12" creationId="{8A8DD9AB-3A66-4584-96A7-CEB27FC80FEF}"/>
          </ac:spMkLst>
        </pc:spChg>
      </pc:sldChg>
      <pc:sldChg chg="addSp modSp mod">
        <pc:chgData name="david hutsell" userId="1e13ef6f22281951" providerId="LiveId" clId="{16EC2988-46E6-4C83-9E0D-1D7670F9427F}" dt="2022-09-22T01:08:06.015" v="2561" actId="14100"/>
        <pc:sldMkLst>
          <pc:docMk/>
          <pc:sldMk cId="465445376" sldId="270"/>
        </pc:sldMkLst>
        <pc:spChg chg="mod">
          <ac:chgData name="david hutsell" userId="1e13ef6f22281951" providerId="LiveId" clId="{16EC2988-46E6-4C83-9E0D-1D7670F9427F}" dt="2022-09-22T01:04:07.428" v="2506" actId="14100"/>
          <ac:spMkLst>
            <pc:docMk/>
            <pc:sldMk cId="465445376" sldId="270"/>
            <ac:spMk id="10" creationId="{A0206A59-E2C8-4E81-AE9D-B2F7ADEEABC8}"/>
          </ac:spMkLst>
        </pc:spChg>
        <pc:spChg chg="mod">
          <ac:chgData name="david hutsell" userId="1e13ef6f22281951" providerId="LiveId" clId="{16EC2988-46E6-4C83-9E0D-1D7670F9427F}" dt="2022-09-22T01:04:36.535" v="2513" actId="14100"/>
          <ac:spMkLst>
            <pc:docMk/>
            <pc:sldMk cId="465445376" sldId="270"/>
            <ac:spMk id="32" creationId="{8D996758-284E-4C63-9A4B-2C107FDFE3E1}"/>
          </ac:spMkLst>
        </pc:spChg>
        <pc:graphicFrameChg chg="add mod modGraphic">
          <ac:chgData name="david hutsell" userId="1e13ef6f22281951" providerId="LiveId" clId="{16EC2988-46E6-4C83-9E0D-1D7670F9427F}" dt="2022-09-22T01:07:53.599" v="2560" actId="14734"/>
          <ac:graphicFrameMkLst>
            <pc:docMk/>
            <pc:sldMk cId="465445376" sldId="270"/>
            <ac:graphicFrameMk id="5" creationId="{C1063196-9C21-A979-72B3-EE35D07F25D5}"/>
          </ac:graphicFrameMkLst>
        </pc:graphicFrameChg>
        <pc:picChg chg="mod">
          <ac:chgData name="david hutsell" userId="1e13ef6f22281951" providerId="LiveId" clId="{16EC2988-46E6-4C83-9E0D-1D7670F9427F}" dt="2022-09-22T01:08:06.015" v="2561" actId="14100"/>
          <ac:picMkLst>
            <pc:docMk/>
            <pc:sldMk cId="465445376" sldId="270"/>
            <ac:picMk id="51" creationId="{90C92756-0BB5-41BC-A43D-39DE7F34688A}"/>
          </ac:picMkLst>
        </pc:picChg>
      </pc:sldChg>
      <pc:sldChg chg="modSp mod">
        <pc:chgData name="david hutsell" userId="1e13ef6f22281951" providerId="LiveId" clId="{16EC2988-46E6-4C83-9E0D-1D7670F9427F}" dt="2022-09-22T00:54:57.242" v="1586" actId="20577"/>
        <pc:sldMkLst>
          <pc:docMk/>
          <pc:sldMk cId="2481771394" sldId="280"/>
        </pc:sldMkLst>
        <pc:spChg chg="mod">
          <ac:chgData name="david hutsell" userId="1e13ef6f22281951" providerId="LiveId" clId="{16EC2988-46E6-4C83-9E0D-1D7670F9427F}" dt="2022-09-22T00:54:57.242" v="1586" actId="20577"/>
          <ac:spMkLst>
            <pc:docMk/>
            <pc:sldMk cId="2481771394" sldId="280"/>
            <ac:spMk id="30" creationId="{C0982996-A1AC-4484-BA1F-92D9D8100EC2}"/>
          </ac:spMkLst>
        </pc:spChg>
      </pc:sldChg>
      <pc:sldChg chg="modSp del mod modShow">
        <pc:chgData name="david hutsell" userId="1e13ef6f22281951" providerId="LiveId" clId="{16EC2988-46E6-4C83-9E0D-1D7670F9427F}" dt="2022-09-22T00:53:00.137" v="1571" actId="2696"/>
        <pc:sldMkLst>
          <pc:docMk/>
          <pc:sldMk cId="2924942214" sldId="281"/>
        </pc:sldMkLst>
        <pc:spChg chg="mod">
          <ac:chgData name="david hutsell" userId="1e13ef6f22281951" providerId="LiveId" clId="{16EC2988-46E6-4C83-9E0D-1D7670F9427F}" dt="2022-09-22T00:41:06.405" v="1392" actId="20577"/>
          <ac:spMkLst>
            <pc:docMk/>
            <pc:sldMk cId="2924942214" sldId="281"/>
            <ac:spMk id="16" creationId="{56E7A249-5611-42FD-975D-23A8754CDE38}"/>
          </ac:spMkLst>
        </pc:spChg>
      </pc:sldChg>
      <pc:sldChg chg="modSp mod">
        <pc:chgData name="david hutsell" userId="1e13ef6f22281951" providerId="LiveId" clId="{16EC2988-46E6-4C83-9E0D-1D7670F9427F}" dt="2022-09-21T23:08:35.258" v="149" actId="20577"/>
        <pc:sldMkLst>
          <pc:docMk/>
          <pc:sldMk cId="2178030610" sldId="282"/>
        </pc:sldMkLst>
        <pc:spChg chg="mod">
          <ac:chgData name="david hutsell" userId="1e13ef6f22281951" providerId="LiveId" clId="{16EC2988-46E6-4C83-9E0D-1D7670F9427F}" dt="2022-09-21T23:08:35.258" v="149" actId="20577"/>
          <ac:spMkLst>
            <pc:docMk/>
            <pc:sldMk cId="2178030610" sldId="282"/>
            <ac:spMk id="16" creationId="{56E7A249-5611-42FD-975D-23A8754CDE38}"/>
          </ac:spMkLst>
        </pc:spChg>
      </pc:sldChg>
      <pc:sldChg chg="addSp modSp add mod ord modShow">
        <pc:chgData name="david hutsell" userId="1e13ef6f22281951" providerId="LiveId" clId="{16EC2988-46E6-4C83-9E0D-1D7670F9427F}" dt="2022-09-21T23:06:36.806" v="106" actId="729"/>
        <pc:sldMkLst>
          <pc:docMk/>
          <pc:sldMk cId="1433319519" sldId="283"/>
        </pc:sldMkLst>
        <pc:graphicFrameChg chg="mod">
          <ac:chgData name="david hutsell" userId="1e13ef6f22281951" providerId="LiveId" clId="{16EC2988-46E6-4C83-9E0D-1D7670F9427F}" dt="2022-09-21T23:01:39.798" v="84" actId="14100"/>
          <ac:graphicFrameMkLst>
            <pc:docMk/>
            <pc:sldMk cId="1433319519" sldId="283"/>
            <ac:graphicFrameMk id="20" creationId="{2D0DBF2F-251F-4372-8C1D-8A20B42ADDF7}"/>
          </ac:graphicFrameMkLst>
        </pc:graphicFrameChg>
        <pc:picChg chg="add mod">
          <ac:chgData name="david hutsell" userId="1e13ef6f22281951" providerId="LiveId" clId="{16EC2988-46E6-4C83-9E0D-1D7670F9427F}" dt="2022-09-21T23:03:45.418" v="95" actId="14100"/>
          <ac:picMkLst>
            <pc:docMk/>
            <pc:sldMk cId="1433319519" sldId="283"/>
            <ac:picMk id="3" creationId="{3E7AB2D9-A1A0-3DA5-C154-2CB62D5C0006}"/>
          </ac:picMkLst>
        </pc:picChg>
        <pc:picChg chg="add mod">
          <ac:chgData name="david hutsell" userId="1e13ef6f22281951" providerId="LiveId" clId="{16EC2988-46E6-4C83-9E0D-1D7670F9427F}" dt="2022-09-21T23:05:15.214" v="100" actId="14100"/>
          <ac:picMkLst>
            <pc:docMk/>
            <pc:sldMk cId="1433319519" sldId="283"/>
            <ac:picMk id="8" creationId="{75CBE2D3-02B5-179D-120C-C2AFFFABE38A}"/>
          </ac:picMkLst>
        </pc:picChg>
      </pc:sldChg>
      <pc:sldChg chg="modSp add del mod ord">
        <pc:chgData name="david hutsell" userId="1e13ef6f22281951" providerId="LiveId" clId="{16EC2988-46E6-4C83-9E0D-1D7670F9427F}" dt="2022-09-22T00:38:19.862" v="1062" actId="2696"/>
        <pc:sldMkLst>
          <pc:docMk/>
          <pc:sldMk cId="2036252192" sldId="284"/>
        </pc:sldMkLst>
        <pc:spChg chg="mod">
          <ac:chgData name="david hutsell" userId="1e13ef6f22281951" providerId="LiveId" clId="{16EC2988-46E6-4C83-9E0D-1D7670F9427F}" dt="2022-09-22T00:38:01.995" v="1061" actId="20577"/>
          <ac:spMkLst>
            <pc:docMk/>
            <pc:sldMk cId="2036252192" sldId="284"/>
            <ac:spMk id="16" creationId="{56E7A249-5611-42FD-975D-23A8754CDE38}"/>
          </ac:spMkLst>
        </pc:spChg>
      </pc:sldChg>
      <pc:sldChg chg="modSp add mod ord">
        <pc:chgData name="david hutsell" userId="1e13ef6f22281951" providerId="LiveId" clId="{16EC2988-46E6-4C83-9E0D-1D7670F9427F}" dt="2022-09-22T00:41:25.350" v="1410" actId="20577"/>
        <pc:sldMkLst>
          <pc:docMk/>
          <pc:sldMk cId="2721630961" sldId="284"/>
        </pc:sldMkLst>
        <pc:spChg chg="mod">
          <ac:chgData name="david hutsell" userId="1e13ef6f22281951" providerId="LiveId" clId="{16EC2988-46E6-4C83-9E0D-1D7670F9427F}" dt="2022-09-22T00:41:25.350" v="1410" actId="20577"/>
          <ac:spMkLst>
            <pc:docMk/>
            <pc:sldMk cId="2721630961" sldId="284"/>
            <ac:spMk id="29" creationId="{CA793C47-D157-471A-9E0C-E14D53BAD149}"/>
          </ac:spMkLst>
        </pc:spChg>
        <pc:spChg chg="mod">
          <ac:chgData name="david hutsell" userId="1e13ef6f22281951" providerId="LiveId" clId="{16EC2988-46E6-4C83-9E0D-1D7670F9427F}" dt="2022-09-22T00:40:02.692" v="1385" actId="20577"/>
          <ac:spMkLst>
            <pc:docMk/>
            <pc:sldMk cId="2721630961" sldId="284"/>
            <ac:spMk id="30" creationId="{C0982996-A1AC-4484-BA1F-92D9D8100EC2}"/>
          </ac:spMkLst>
        </pc:spChg>
      </pc:sldChg>
      <pc:sldChg chg="modSp add mod ord">
        <pc:chgData name="david hutsell" userId="1e13ef6f22281951" providerId="LiveId" clId="{16EC2988-46E6-4C83-9E0D-1D7670F9427F}" dt="2022-09-22T01:16:56.263" v="3091" actId="20577"/>
        <pc:sldMkLst>
          <pc:docMk/>
          <pc:sldMk cId="1430563534" sldId="285"/>
        </pc:sldMkLst>
        <pc:spChg chg="mod">
          <ac:chgData name="david hutsell" userId="1e13ef6f22281951" providerId="LiveId" clId="{16EC2988-46E6-4C83-9E0D-1D7670F9427F}" dt="2022-09-22T01:16:56.263" v="3091" actId="20577"/>
          <ac:spMkLst>
            <pc:docMk/>
            <pc:sldMk cId="1430563534" sldId="285"/>
            <ac:spMk id="19" creationId="{31EBF600-1098-4A50-AF3D-91E026D36015}"/>
          </ac:spMkLst>
        </pc:spChg>
        <pc:spChg chg="mod">
          <ac:chgData name="david hutsell" userId="1e13ef6f22281951" providerId="LiveId" clId="{16EC2988-46E6-4C83-9E0D-1D7670F9427F}" dt="2022-09-22T01:16:27.263" v="3086" actId="1076"/>
          <ac:spMkLst>
            <pc:docMk/>
            <pc:sldMk cId="1430563534" sldId="285"/>
            <ac:spMk id="21" creationId="{ADED2ED2-D5D8-4799-AA3B-2CD98F0118E7}"/>
          </ac:spMkLst>
        </pc:spChg>
      </pc:sldChg>
      <pc:sldChg chg="addSp delSp modSp add del mod ord">
        <pc:chgData name="david hutsell" userId="1e13ef6f22281951" providerId="LiveId" clId="{16EC2988-46E6-4C83-9E0D-1D7670F9427F}" dt="2022-09-22T01:03:37.215" v="2493" actId="2696"/>
        <pc:sldMkLst>
          <pc:docMk/>
          <pc:sldMk cId="1480874790" sldId="285"/>
        </pc:sldMkLst>
        <pc:spChg chg="add mod">
          <ac:chgData name="david hutsell" userId="1e13ef6f22281951" providerId="LiveId" clId="{16EC2988-46E6-4C83-9E0D-1D7670F9427F}" dt="2022-09-22T00:58:19.736" v="1872" actId="14100"/>
          <ac:spMkLst>
            <pc:docMk/>
            <pc:sldMk cId="1480874790" sldId="285"/>
            <ac:spMk id="3" creationId="{04D09712-7ECD-14FB-6DFB-7E3AE5CF99A7}"/>
          </ac:spMkLst>
        </pc:spChg>
        <pc:spChg chg="del mod">
          <ac:chgData name="david hutsell" userId="1e13ef6f22281951" providerId="LiveId" clId="{16EC2988-46E6-4C83-9E0D-1D7670F9427F}" dt="2022-09-22T00:58:11.072" v="1871"/>
          <ac:spMkLst>
            <pc:docMk/>
            <pc:sldMk cId="1480874790" sldId="285"/>
            <ac:spMk id="29" creationId="{CA793C47-D157-471A-9E0C-E14D53BAD149}"/>
          </ac:spMkLst>
        </pc:spChg>
        <pc:spChg chg="mod">
          <ac:chgData name="david hutsell" userId="1e13ef6f22281951" providerId="LiveId" clId="{16EC2988-46E6-4C83-9E0D-1D7670F9427F}" dt="2022-09-22T00:57:58.706" v="1866" actId="1076"/>
          <ac:spMkLst>
            <pc:docMk/>
            <pc:sldMk cId="1480874790" sldId="285"/>
            <ac:spMk id="30" creationId="{C0982996-A1AC-4484-BA1F-92D9D8100EC2}"/>
          </ac:spMkLst>
        </pc:spChg>
        <pc:graphicFrameChg chg="add mod">
          <ac:chgData name="david hutsell" userId="1e13ef6f22281951" providerId="LiveId" clId="{16EC2988-46E6-4C83-9E0D-1D7670F9427F}" dt="2022-09-22T00:58:19.736" v="1872" actId="14100"/>
          <ac:graphicFrameMkLst>
            <pc:docMk/>
            <pc:sldMk cId="1480874790" sldId="285"/>
            <ac:graphicFrameMk id="2" creationId="{AA94C00C-D64D-0A20-244D-FC6D50182FF5}"/>
          </ac:graphicFrameMkLst>
        </pc:graphicFrameChg>
      </pc:sldChg>
      <pc:sldChg chg="addSp delSp modSp add del mod">
        <pc:chgData name="david hutsell" userId="1e13ef6f22281951" providerId="LiveId" clId="{16EC2988-46E6-4C83-9E0D-1D7670F9427F}" dt="2022-09-22T01:03:26.461" v="2492" actId="2696"/>
        <pc:sldMkLst>
          <pc:docMk/>
          <pc:sldMk cId="3465342388" sldId="286"/>
        </pc:sldMkLst>
        <pc:spChg chg="add del mod">
          <ac:chgData name="david hutsell" userId="1e13ef6f22281951" providerId="LiveId" clId="{16EC2988-46E6-4C83-9E0D-1D7670F9427F}" dt="2022-09-22T01:03:24.158" v="2491"/>
          <ac:spMkLst>
            <pc:docMk/>
            <pc:sldMk cId="3465342388" sldId="286"/>
            <ac:spMk id="6" creationId="{DE005497-EEBE-118A-4351-5C248A73196F}"/>
          </ac:spMkLst>
        </pc:spChg>
        <pc:spChg chg="mod">
          <ac:chgData name="david hutsell" userId="1e13ef6f22281951" providerId="LiveId" clId="{16EC2988-46E6-4C83-9E0D-1D7670F9427F}" dt="2022-09-22T00:58:56.287" v="1995" actId="1076"/>
          <ac:spMkLst>
            <pc:docMk/>
            <pc:sldMk cId="3465342388" sldId="286"/>
            <ac:spMk id="8" creationId="{D9FC41A5-6D3B-4D54-8B6D-00B49FDE21BB}"/>
          </ac:spMkLst>
        </pc:spChg>
        <pc:spChg chg="mod">
          <ac:chgData name="david hutsell" userId="1e13ef6f22281951" providerId="LiveId" clId="{16EC2988-46E6-4C83-9E0D-1D7670F9427F}" dt="2022-09-22T00:59:25.399" v="2154" actId="1076"/>
          <ac:spMkLst>
            <pc:docMk/>
            <pc:sldMk cId="3465342388" sldId="286"/>
            <ac:spMk id="10" creationId="{A9B987E6-40EA-4DAD-817D-CF8573D44BC7}"/>
          </ac:spMkLst>
        </pc:spChg>
        <pc:spChg chg="mod">
          <ac:chgData name="david hutsell" userId="1e13ef6f22281951" providerId="LiveId" clId="{16EC2988-46E6-4C83-9E0D-1D7670F9427F}" dt="2022-09-22T01:00:48.871" v="2160" actId="14100"/>
          <ac:spMkLst>
            <pc:docMk/>
            <pc:sldMk cId="3465342388" sldId="286"/>
            <ac:spMk id="11" creationId="{956112D0-BBBB-4761-B916-CEA43C08D470}"/>
          </ac:spMkLst>
        </pc:spChg>
        <pc:spChg chg="mod">
          <ac:chgData name="david hutsell" userId="1e13ef6f22281951" providerId="LiveId" clId="{16EC2988-46E6-4C83-9E0D-1D7670F9427F}" dt="2022-09-22T01:00:39.128" v="2156" actId="1076"/>
          <ac:spMkLst>
            <pc:docMk/>
            <pc:sldMk cId="3465342388" sldId="286"/>
            <ac:spMk id="12" creationId="{4B0C446C-77D9-4469-AAF2-69CF65C0BA19}"/>
          </ac:spMkLst>
        </pc:spChg>
        <pc:graphicFrameChg chg="add mod modGraphic">
          <ac:chgData name="david hutsell" userId="1e13ef6f22281951" providerId="LiveId" clId="{16EC2988-46E6-4C83-9E0D-1D7670F9427F}" dt="2022-09-22T01:03:13.498" v="2489" actId="20577"/>
          <ac:graphicFrameMkLst>
            <pc:docMk/>
            <pc:sldMk cId="3465342388" sldId="286"/>
            <ac:graphicFrameMk id="5" creationId="{25266F09-C2D1-1DDE-B751-A82042E5E33F}"/>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444862870402079E-2"/>
          <c:y val="0.26876387393287282"/>
          <c:w val="0.62185187029915923"/>
          <c:h val="0.52229553964371378"/>
        </c:manualLayout>
      </c:layout>
      <c:barChart>
        <c:barDir val="bar"/>
        <c:grouping val="clustered"/>
        <c:varyColors val="0"/>
        <c:dLbls>
          <c:showLegendKey val="0"/>
          <c:showVal val="0"/>
          <c:showCatName val="0"/>
          <c:showSerName val="0"/>
          <c:showPercent val="0"/>
          <c:showBubbleSize val="0"/>
        </c:dLbls>
        <c:gapWidth val="182"/>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j-lt"/>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mj-lt"/>
                <a:ea typeface="+mn-ea"/>
                <a:cs typeface="+mn-cs"/>
              </a:defRPr>
            </a:pPr>
            <a:endParaRPr lang="en-US"/>
          </a:p>
        </c:txPr>
        <c:crossAx val="111170506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444862870402079E-2"/>
          <c:y val="0.26876387393287282"/>
          <c:w val="0.62185187029915923"/>
          <c:h val="0.52229553964371378"/>
        </c:manualLayout>
      </c:layout>
      <c:barChart>
        <c:barDir val="bar"/>
        <c:grouping val="clustered"/>
        <c:varyColors val="0"/>
        <c:dLbls>
          <c:showLegendKey val="0"/>
          <c:showVal val="0"/>
          <c:showCatName val="0"/>
          <c:showSerName val="0"/>
          <c:showPercent val="0"/>
          <c:showBubbleSize val="0"/>
        </c:dLbls>
        <c:gapWidth val="182"/>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j-lt"/>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mj-lt"/>
                <a:ea typeface="+mn-ea"/>
                <a:cs typeface="+mn-cs"/>
              </a:defRPr>
            </a:pPr>
            <a:endParaRPr lang="en-US"/>
          </a:p>
        </c:txPr>
        <c:crossAx val="111170506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5_3" csCatId="accent5" phldr="1"/>
      <dgm:spPr/>
      <dgm:t>
        <a:bodyPr/>
        <a:lstStyle/>
        <a:p>
          <a:endParaRPr lang="en-US"/>
        </a:p>
      </dgm:t>
    </dgm:pt>
    <dgm:pt modelId="{AACEAFD5-63CF-4AFC-B46F-BE086C5D447C}">
      <dgm:prSet phldrT="[Text]" custT="1"/>
      <dgm:spPr>
        <a:solidFill>
          <a:schemeClr val="accent5"/>
        </a:solidFill>
        <a:ln>
          <a:noFill/>
        </a:ln>
      </dgm:spPr>
      <dgm:t>
        <a:bodyPr/>
        <a:lstStyle/>
        <a:p>
          <a:r>
            <a:rPr lang="en-US" sz="1800" b="0" i="0" cap="all" spc="200" baseline="0" dirty="0">
              <a:solidFill>
                <a:schemeClr val="accent2">
                  <a:lumMod val="50000"/>
                </a:schemeClr>
              </a:solidFill>
              <a:latin typeface="+mj-lt"/>
            </a:rPr>
            <a:t>Sep 20XX</a:t>
          </a:r>
          <a:endParaRPr lang="en-US" sz="1800" cap="all" spc="200" baseline="0" dirty="0">
            <a:solidFill>
              <a:schemeClr val="accent2">
                <a:lumMod val="50000"/>
              </a:schemeClr>
            </a:solidFill>
            <a:latin typeface="+mj-lt"/>
          </a:endParaRP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a:lstStyle/>
        <a:p>
          <a:pPr>
            <a:lnSpc>
              <a:spcPct val="125000"/>
            </a:lnSpc>
            <a:spcAft>
              <a:spcPts val="0"/>
            </a:spcAft>
          </a:pPr>
          <a:r>
            <a:rPr lang="en-US" sz="1600" b="0" i="0" dirty="0">
              <a:solidFill>
                <a:schemeClr val="bg1"/>
              </a:solidFill>
            </a:rPr>
            <a:t>Synergize scalable </a:t>
          </a:r>
        </a:p>
        <a:p>
          <a:pPr>
            <a:lnSpc>
              <a:spcPct val="125000"/>
            </a:lnSpc>
            <a:spcAft>
              <a:spcPts val="0"/>
            </a:spcAft>
          </a:pPr>
          <a:r>
            <a:rPr lang="en-US" sz="1600" b="0" i="0" dirty="0">
              <a:solidFill>
                <a:schemeClr val="bg1"/>
              </a:solidFill>
            </a:rPr>
            <a:t>e-commerce</a:t>
          </a:r>
          <a:endParaRPr lang="en-US" sz="1600" dirty="0">
            <a:solidFill>
              <a:schemeClr val="bg1"/>
            </a:solidFill>
          </a:endParaRP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custT="1"/>
      <dgm:spPr>
        <a:solidFill>
          <a:schemeClr val="accent5"/>
        </a:solidFill>
        <a:ln>
          <a:noFill/>
        </a:ln>
      </dgm:spPr>
      <dgm:t>
        <a:bodyPr/>
        <a:lstStyle/>
        <a:p>
          <a:r>
            <a:rPr lang="en-US" sz="1800" b="0" i="0" cap="all" spc="200" baseline="0" dirty="0">
              <a:solidFill>
                <a:schemeClr val="accent2">
                  <a:lumMod val="50000"/>
                </a:schemeClr>
              </a:solidFill>
              <a:latin typeface="+mj-lt"/>
            </a:rPr>
            <a:t>Nov 20XX</a:t>
          </a:r>
          <a:endParaRPr lang="en-US" sz="1800" cap="all" spc="200" baseline="0" dirty="0">
            <a:solidFill>
              <a:schemeClr val="accent2">
                <a:lumMod val="50000"/>
              </a:schemeClr>
            </a:solidFill>
            <a:latin typeface="+mj-lt"/>
          </a:endParaRP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custT="1"/>
      <dgm:spPr/>
      <dgm:t>
        <a:bodyPr/>
        <a:lstStyle/>
        <a:p>
          <a:pPr>
            <a:lnSpc>
              <a:spcPct val="125000"/>
            </a:lnSpc>
            <a:spcAft>
              <a:spcPts val="0"/>
            </a:spcAft>
          </a:pPr>
          <a:r>
            <a:rPr lang="en-US" sz="1600" b="0" i="0" dirty="0">
              <a:solidFill>
                <a:schemeClr val="bg1"/>
              </a:solidFill>
            </a:rPr>
            <a:t>Disseminate standardized metrics</a:t>
          </a:r>
          <a:endParaRPr lang="en-US" sz="1600" dirty="0">
            <a:solidFill>
              <a:schemeClr val="bg1"/>
            </a:solidFill>
          </a:endParaRP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custT="1"/>
      <dgm:spPr>
        <a:solidFill>
          <a:schemeClr val="accent5"/>
        </a:solidFill>
        <a:ln>
          <a:noFill/>
        </a:ln>
      </dgm:spPr>
      <dgm:t>
        <a:bodyPr/>
        <a:lstStyle/>
        <a:p>
          <a:r>
            <a:rPr lang="en-US" sz="1800" b="0" i="0" cap="all" spc="200" baseline="0" dirty="0">
              <a:solidFill>
                <a:schemeClr val="accent2">
                  <a:lumMod val="50000"/>
                </a:schemeClr>
              </a:solidFill>
              <a:latin typeface="+mj-lt"/>
            </a:rPr>
            <a:t>Jan 20XX</a:t>
          </a:r>
          <a:endParaRPr lang="en-US" sz="1800" cap="all" spc="200" baseline="0" dirty="0">
            <a:solidFill>
              <a:schemeClr val="accent2">
                <a:lumMod val="50000"/>
              </a:schemeClr>
            </a:solidFill>
            <a:latin typeface="+mj-lt"/>
          </a:endParaRP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custT="1"/>
      <dgm:spPr/>
      <dgm:t>
        <a:bodyPr/>
        <a:lstStyle/>
        <a:p>
          <a:pPr>
            <a:lnSpc>
              <a:spcPct val="125000"/>
            </a:lnSpc>
            <a:spcAft>
              <a:spcPts val="0"/>
            </a:spcAft>
          </a:pPr>
          <a:r>
            <a:rPr lang="en-US" sz="1600" b="0" i="0" dirty="0">
              <a:solidFill>
                <a:schemeClr val="bg1"/>
              </a:solidFill>
            </a:rPr>
            <a:t>Coordinate </a:t>
          </a:r>
          <a:br>
            <a:rPr lang="en-US" sz="1600" b="0" i="0" dirty="0">
              <a:solidFill>
                <a:schemeClr val="bg1"/>
              </a:solidFill>
            </a:rPr>
          </a:br>
          <a:r>
            <a:rPr lang="en-US" sz="1600" b="0" i="0" dirty="0">
              <a:solidFill>
                <a:schemeClr val="bg1"/>
              </a:solidFill>
            </a:rPr>
            <a:t>e-business applications</a:t>
          </a:r>
          <a:endParaRPr lang="en-US" sz="1600" dirty="0">
            <a:solidFill>
              <a:schemeClr val="bg1"/>
            </a:solidFill>
          </a:endParaRP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73D63227-5D82-4DD2-9C4F-69B7F1A16E88}">
      <dgm:prSet custT="1"/>
      <dgm:spPr>
        <a:solidFill>
          <a:schemeClr val="accent5"/>
        </a:solidFill>
        <a:ln>
          <a:noFill/>
        </a:ln>
      </dgm:spPr>
      <dgm:t>
        <a:bodyPr/>
        <a:lstStyle/>
        <a:p>
          <a:pPr>
            <a:buFont typeface="Arial" panose="020B0604020202020204" pitchFamily="34" charset="0"/>
            <a:buChar char="•"/>
          </a:pPr>
          <a:r>
            <a:rPr lang="en-US" sz="1800" b="0" i="0" cap="all" spc="200" baseline="0" dirty="0">
              <a:solidFill>
                <a:schemeClr val="accent2">
                  <a:lumMod val="50000"/>
                </a:schemeClr>
              </a:solidFill>
              <a:latin typeface="+mj-lt"/>
            </a:rPr>
            <a:t>Mar 20XX</a:t>
          </a:r>
          <a:endParaRPr lang="en-US" sz="1800" cap="all" spc="200" baseline="0" dirty="0">
            <a:solidFill>
              <a:schemeClr val="accent2">
                <a:lumMod val="50000"/>
              </a:schemeClr>
            </a:solidFill>
            <a:latin typeface="+mj-lt"/>
          </a:endParaRPr>
        </a:p>
      </dgm:t>
    </dgm:pt>
    <dgm:pt modelId="{72B572C7-8E4B-48B4-869B-54E9E6D5CE19}" type="parTrans" cxnId="{04297044-D0AB-41FF-8748-2DA93A524834}">
      <dgm:prSet/>
      <dgm:spPr/>
      <dgm:t>
        <a:bodyPr/>
        <a:lstStyle/>
        <a:p>
          <a:endParaRPr lang="en-US"/>
        </a:p>
      </dgm:t>
    </dgm:pt>
    <dgm:pt modelId="{89C96077-6AD4-449B-B0FD-AF7AD49219AF}" type="sibTrans" cxnId="{04297044-D0AB-41FF-8748-2DA93A524834}">
      <dgm:prSet/>
      <dgm:spPr/>
      <dgm:t>
        <a:bodyPr/>
        <a:lstStyle/>
        <a:p>
          <a:endParaRPr lang="en-US"/>
        </a:p>
      </dgm:t>
    </dgm:pt>
    <dgm:pt modelId="{B676DCFF-749E-4AAA-8345-257AB6F9BF96}">
      <dgm:prSet custT="1"/>
      <dgm:spPr>
        <a:solidFill>
          <a:schemeClr val="accent5"/>
        </a:solidFill>
        <a:ln>
          <a:noFill/>
        </a:ln>
      </dgm:spPr>
      <dgm:t>
        <a:bodyPr/>
        <a:lstStyle/>
        <a:p>
          <a:r>
            <a:rPr lang="en-US" sz="1800" b="0" i="0" cap="all" spc="200" baseline="0" dirty="0">
              <a:solidFill>
                <a:schemeClr val="accent2">
                  <a:lumMod val="50000"/>
                </a:schemeClr>
              </a:solidFill>
              <a:latin typeface="+mj-lt"/>
            </a:rPr>
            <a:t>May 20XX</a:t>
          </a:r>
          <a:endParaRPr lang="en-US" sz="1800" cap="all" spc="200" baseline="0" dirty="0">
            <a:solidFill>
              <a:schemeClr val="accent2">
                <a:lumMod val="50000"/>
              </a:schemeClr>
            </a:solidFill>
            <a:latin typeface="+mj-lt"/>
          </a:endParaRPr>
        </a:p>
      </dgm:t>
    </dgm:pt>
    <dgm:pt modelId="{94D48300-B1AA-4D62-98B2-A82D7869D9E1}" type="parTrans" cxnId="{67EF80B4-B57B-4A0A-B20A-E49A0DC9FE14}">
      <dgm:prSet/>
      <dgm:spPr/>
      <dgm:t>
        <a:bodyPr/>
        <a:lstStyle/>
        <a:p>
          <a:endParaRPr lang="en-US"/>
        </a:p>
      </dgm:t>
    </dgm:pt>
    <dgm:pt modelId="{AA04686D-983C-465A-B5B1-35FA40576FD0}" type="sibTrans" cxnId="{67EF80B4-B57B-4A0A-B20A-E49A0DC9FE14}">
      <dgm:prSet/>
      <dgm:spPr/>
      <dgm:t>
        <a:bodyPr/>
        <a:lstStyle/>
        <a:p>
          <a:endParaRPr lang="en-US"/>
        </a:p>
      </dgm:t>
    </dgm:pt>
    <dgm:pt modelId="{E075B08E-42B3-4C92-9A26-136EB114E48D}">
      <dgm:prSet custT="1"/>
      <dgm:spPr/>
      <dgm:t>
        <a:bodyPr/>
        <a:lstStyle/>
        <a:p>
          <a:pPr>
            <a:lnSpc>
              <a:spcPct val="125000"/>
            </a:lnSpc>
            <a:spcAft>
              <a:spcPts val="0"/>
            </a:spcAft>
          </a:pPr>
          <a:r>
            <a:rPr lang="en-US" sz="1600" b="0" i="0" dirty="0">
              <a:solidFill>
                <a:schemeClr val="bg1"/>
              </a:solidFill>
            </a:rPr>
            <a:t>Foster holistically superior methodologies</a:t>
          </a:r>
          <a:endParaRPr lang="en-US" sz="1600" dirty="0">
            <a:solidFill>
              <a:schemeClr val="bg1"/>
            </a:solidFill>
          </a:endParaRPr>
        </a:p>
      </dgm:t>
    </dgm:pt>
    <dgm:pt modelId="{85161936-98DA-46FE-BB9A-9DC10B7E9EA5}" type="parTrans" cxnId="{1F075E82-E355-4EAB-8F9A-807AE0F4E6BC}">
      <dgm:prSet/>
      <dgm:spPr/>
      <dgm:t>
        <a:bodyPr/>
        <a:lstStyle/>
        <a:p>
          <a:endParaRPr lang="en-US"/>
        </a:p>
      </dgm:t>
    </dgm:pt>
    <dgm:pt modelId="{B8D657C5-3194-4A0A-83DC-9B8C700F2BB6}" type="sibTrans" cxnId="{1F075E82-E355-4EAB-8F9A-807AE0F4E6BC}">
      <dgm:prSet/>
      <dgm:spPr/>
      <dgm:t>
        <a:bodyPr/>
        <a:lstStyle/>
        <a:p>
          <a:endParaRPr lang="en-US"/>
        </a:p>
      </dgm:t>
    </dgm:pt>
    <dgm:pt modelId="{08A18ED5-326E-4B99-AE9B-2AA6107E656B}">
      <dgm:prSet custT="1"/>
      <dgm:spPr/>
      <dgm:t>
        <a:bodyPr/>
        <a:lstStyle/>
        <a:p>
          <a:pPr>
            <a:lnSpc>
              <a:spcPct val="125000"/>
            </a:lnSpc>
            <a:spcAft>
              <a:spcPts val="0"/>
            </a:spcAft>
          </a:pPr>
          <a:r>
            <a:rPr lang="en-US" sz="1600" b="0" i="0" dirty="0">
              <a:solidFill>
                <a:schemeClr val="bg1"/>
              </a:solidFill>
            </a:rPr>
            <a:t>Deploy strategic networks with compelling </a:t>
          </a:r>
        </a:p>
        <a:p>
          <a:pPr>
            <a:lnSpc>
              <a:spcPct val="125000"/>
            </a:lnSpc>
            <a:spcAft>
              <a:spcPts val="0"/>
            </a:spcAft>
          </a:pPr>
          <a:r>
            <a:rPr lang="en-US" sz="1600" b="0" i="0" dirty="0">
              <a:solidFill>
                <a:schemeClr val="bg1"/>
              </a:solidFill>
            </a:rPr>
            <a:t>e-business needs</a:t>
          </a:r>
          <a:endParaRPr lang="en-US" sz="1600" dirty="0">
            <a:solidFill>
              <a:schemeClr val="bg1"/>
            </a:solidFill>
          </a:endParaRPr>
        </a:p>
      </dgm:t>
    </dgm:pt>
    <dgm:pt modelId="{F3CD4FF6-8442-4A5F-8574-76B3D75F243A}" type="parTrans" cxnId="{B4F59136-A2D3-4666-93F2-852F92DE8380}">
      <dgm:prSet/>
      <dgm:spPr/>
      <dgm:t>
        <a:bodyPr/>
        <a:lstStyle/>
        <a:p>
          <a:endParaRPr lang="en-US"/>
        </a:p>
      </dgm:t>
    </dgm:pt>
    <dgm:pt modelId="{CD3A4FC0-AEAE-4660-8E5B-73948508FED8}" type="sibTrans" cxnId="{B4F59136-A2D3-4666-93F2-852F92DE8380}">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9B430585-A33C-48BC-927A-F5975DA99FE9}" type="pres">
      <dgm:prSet presAssocID="{9B090D9D-470E-46E2-AABB-0368A52481AA}" presName="space" presStyleCnt="0"/>
      <dgm:spPr/>
    </dgm:pt>
    <dgm:pt modelId="{F553A929-6D6B-4648-9E0A-4676637D5878}" type="pres">
      <dgm:prSet presAssocID="{73D63227-5D82-4DD2-9C4F-69B7F1A16E88}" presName="composite" presStyleCnt="0"/>
      <dgm:spPr/>
    </dgm:pt>
    <dgm:pt modelId="{867247C7-675B-475B-B197-D1F36C803805}" type="pres">
      <dgm:prSet presAssocID="{73D63227-5D82-4DD2-9C4F-69B7F1A16E88}" presName="L" presStyleLbl="solidFgAcc1" presStyleIdx="3" presStyleCnt="5">
        <dgm:presLayoutVars>
          <dgm:chMax val="0"/>
          <dgm:chPref val="0"/>
        </dgm:presLayoutVars>
      </dgm:prSet>
      <dgm:spPr/>
    </dgm:pt>
    <dgm:pt modelId="{7446AE26-64EA-49D6-8E58-02C11EFB9FB9}" type="pres">
      <dgm:prSet presAssocID="{73D63227-5D82-4DD2-9C4F-69B7F1A16E88}" presName="parTx" presStyleLbl="alignNode1" presStyleIdx="3" presStyleCnt="5">
        <dgm:presLayoutVars>
          <dgm:chMax val="0"/>
          <dgm:chPref val="0"/>
          <dgm:bulletEnabled val="1"/>
        </dgm:presLayoutVars>
      </dgm:prSet>
      <dgm:spPr/>
    </dgm:pt>
    <dgm:pt modelId="{BBC1FACD-D752-4E1B-BCF3-249E980F80C6}" type="pres">
      <dgm:prSet presAssocID="{73D63227-5D82-4DD2-9C4F-69B7F1A16E88}" presName="desTx" presStyleLbl="revTx" presStyleIdx="3" presStyleCnt="5">
        <dgm:presLayoutVars>
          <dgm:chMax val="0"/>
          <dgm:chPref val="0"/>
          <dgm:bulletEnabled val="1"/>
        </dgm:presLayoutVars>
      </dgm:prSet>
      <dgm:spPr/>
    </dgm:pt>
    <dgm:pt modelId="{2300D505-2807-452D-8B87-CC893A0AD4C6}" type="pres">
      <dgm:prSet presAssocID="{73D63227-5D82-4DD2-9C4F-69B7F1A16E88}" presName="EmptyPlaceHolder" presStyleCnt="0"/>
      <dgm:spPr/>
    </dgm:pt>
    <dgm:pt modelId="{E43A384A-738C-48DC-ABBA-E9CEF1C3134F}" type="pres">
      <dgm:prSet presAssocID="{89C96077-6AD4-449B-B0FD-AF7AD49219AF}" presName="space" presStyleCnt="0"/>
      <dgm:spPr/>
    </dgm:pt>
    <dgm:pt modelId="{201F7223-C0B2-4D0A-B201-9959F2D8F3F8}" type="pres">
      <dgm:prSet presAssocID="{B676DCFF-749E-4AAA-8345-257AB6F9BF96}" presName="composite" presStyleCnt="0"/>
      <dgm:spPr/>
    </dgm:pt>
    <dgm:pt modelId="{BC6B70BB-0DB1-43FE-AD96-2BCE8F8B8259}" type="pres">
      <dgm:prSet presAssocID="{B676DCFF-749E-4AAA-8345-257AB6F9BF96}" presName="L" presStyleLbl="solidFgAcc1" presStyleIdx="4" presStyleCnt="5">
        <dgm:presLayoutVars>
          <dgm:chMax val="0"/>
          <dgm:chPref val="0"/>
        </dgm:presLayoutVars>
      </dgm:prSet>
      <dgm:spPr/>
    </dgm:pt>
    <dgm:pt modelId="{AE404003-22FB-4F68-AF6B-EF354B112AF2}" type="pres">
      <dgm:prSet presAssocID="{B676DCFF-749E-4AAA-8345-257AB6F9BF96}" presName="parTx" presStyleLbl="alignNode1" presStyleIdx="4" presStyleCnt="5">
        <dgm:presLayoutVars>
          <dgm:chMax val="0"/>
          <dgm:chPref val="0"/>
          <dgm:bulletEnabled val="1"/>
        </dgm:presLayoutVars>
      </dgm:prSet>
      <dgm:spPr/>
    </dgm:pt>
    <dgm:pt modelId="{2A14C8C8-7A8E-4776-AD4D-7003CC7FEBF2}" type="pres">
      <dgm:prSet presAssocID="{B676DCFF-749E-4AAA-8345-257AB6F9BF96}" presName="desTx" presStyleLbl="revTx" presStyleIdx="4" presStyleCnt="5">
        <dgm:presLayoutVars>
          <dgm:chMax val="0"/>
          <dgm:chPref val="0"/>
          <dgm:bulletEnabled val="1"/>
        </dgm:presLayoutVars>
      </dgm:prSet>
      <dgm:spPr/>
    </dgm:pt>
    <dgm:pt modelId="{8CDAC814-83A8-4CDE-9B01-E851DE18D265}" type="pres">
      <dgm:prSet presAssocID="{B676DCFF-749E-4AAA-8345-257AB6F9BF96}" presName="EmptyPlaceHolder" presStyleCnt="0"/>
      <dgm:spPr/>
    </dgm:pt>
  </dgm:ptLst>
  <dgm:cxnLst>
    <dgm:cxn modelId="{F23BFC27-EEA1-48DD-A68B-3C9BF1AE455D}" type="presOf" srcId="{349299C9-846E-4827-813A-349CCCE20782}" destId="{810D7AA7-A541-4507-BE7F-36CCF210089F}" srcOrd="0" destOrd="0" presId="urn:microsoft.com/office/officeart/2016/7/layout/AccentHomeChevronProcess"/>
    <dgm:cxn modelId="{B4F59136-A2D3-4666-93F2-852F92DE8380}" srcId="{B676DCFF-749E-4AAA-8345-257AB6F9BF96}" destId="{08A18ED5-326E-4B99-AE9B-2AA6107E656B}" srcOrd="0" destOrd="0" parTransId="{F3CD4FF6-8442-4A5F-8574-76B3D75F243A}" sibTransId="{CD3A4FC0-AEAE-4660-8E5B-73948508FED8}"/>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04297044-D0AB-41FF-8748-2DA93A524834}" srcId="{55C0B14E-AEA6-48D3-A387-ED4A3A3BF840}" destId="{73D63227-5D82-4DD2-9C4F-69B7F1A16E88}" srcOrd="3" destOrd="0" parTransId="{72B572C7-8E4B-48B4-869B-54E9E6D5CE19}" sibTransId="{89C96077-6AD4-449B-B0FD-AF7AD49219AF}"/>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1F075E82-E355-4EAB-8F9A-807AE0F4E6BC}" srcId="{73D63227-5D82-4DD2-9C4F-69B7F1A16E88}" destId="{E075B08E-42B3-4C92-9A26-136EB114E48D}" srcOrd="0" destOrd="0" parTransId="{85161936-98DA-46FE-BB9A-9DC10B7E9EA5}" sibTransId="{B8D657C5-3194-4A0A-83DC-9B8C700F2BB6}"/>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12C249AF-3557-47E7-BF97-125A47A34AF7}" type="presOf" srcId="{73D63227-5D82-4DD2-9C4F-69B7F1A16E88}" destId="{7446AE26-64EA-49D6-8E58-02C11EFB9FB9}" srcOrd="0" destOrd="0" presId="urn:microsoft.com/office/officeart/2016/7/layout/AccentHomeChevronProcess"/>
    <dgm:cxn modelId="{67EF80B4-B57B-4A0A-B20A-E49A0DC9FE14}" srcId="{55C0B14E-AEA6-48D3-A387-ED4A3A3BF840}" destId="{B676DCFF-749E-4AAA-8345-257AB6F9BF96}" srcOrd="4" destOrd="0" parTransId="{94D48300-B1AA-4D62-98B2-A82D7869D9E1}" sibTransId="{AA04686D-983C-465A-B5B1-35FA40576FD0}"/>
    <dgm:cxn modelId="{2F6485B4-0735-4D01-8060-5A89B7562619}" type="presOf" srcId="{5D70EFF5-8B31-4A1F-AE44-51E4CF0013EB}" destId="{5E07F9E4-149C-4A89-848F-4ABDD305F0C5}" srcOrd="0" destOrd="0" presId="urn:microsoft.com/office/officeart/2016/7/layout/AccentHomeChevronProcess"/>
    <dgm:cxn modelId="{13C0D8B8-C450-4BB0-930C-5F9DEC806E41}" type="presOf" srcId="{E075B08E-42B3-4C92-9A26-136EB114E48D}" destId="{BBC1FACD-D752-4E1B-BCF3-249E980F80C6}"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569712D6-8DF1-4364-B1B1-9F1DB74BFE4C}" type="presOf" srcId="{B676DCFF-749E-4AAA-8345-257AB6F9BF96}" destId="{AE404003-22FB-4F68-AF6B-EF354B112AF2}"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0A86D6EB-C150-4C32-841B-2C9177AADB47}" type="presOf" srcId="{08A18ED5-326E-4B99-AE9B-2AA6107E656B}" destId="{2A14C8C8-7A8E-4776-AD4D-7003CC7FEBF2}" srcOrd="0" destOrd="0" presId="urn:microsoft.com/office/officeart/2016/7/layout/AccentHomeChevronProcess"/>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0D892E06-0223-4DDD-A69B-AE3BAE72C556}" type="presParOf" srcId="{594BF422-752C-42F3-A230-3D0E6AE9A886}" destId="{9B430585-A33C-48BC-927A-F5975DA99FE9}" srcOrd="5" destOrd="0" presId="urn:microsoft.com/office/officeart/2016/7/layout/AccentHomeChevronProcess"/>
    <dgm:cxn modelId="{CF9001DE-2BB7-4F73-B0E5-6DDC3A1EBCEB}" type="presParOf" srcId="{594BF422-752C-42F3-A230-3D0E6AE9A886}" destId="{F553A929-6D6B-4648-9E0A-4676637D5878}" srcOrd="6" destOrd="0" presId="urn:microsoft.com/office/officeart/2016/7/layout/AccentHomeChevronProcess"/>
    <dgm:cxn modelId="{D54F232A-45C6-4A3D-9314-502D94D3F105}" type="presParOf" srcId="{F553A929-6D6B-4648-9E0A-4676637D5878}" destId="{867247C7-675B-475B-B197-D1F36C803805}" srcOrd="0" destOrd="0" presId="urn:microsoft.com/office/officeart/2016/7/layout/AccentHomeChevronProcess"/>
    <dgm:cxn modelId="{AA7494C1-EE72-408F-B911-709CA5FB45E7}" type="presParOf" srcId="{F553A929-6D6B-4648-9E0A-4676637D5878}" destId="{7446AE26-64EA-49D6-8E58-02C11EFB9FB9}" srcOrd="1" destOrd="0" presId="urn:microsoft.com/office/officeart/2016/7/layout/AccentHomeChevronProcess"/>
    <dgm:cxn modelId="{6370E04A-5F78-4978-9A03-B823D47E1F89}" type="presParOf" srcId="{F553A929-6D6B-4648-9E0A-4676637D5878}" destId="{BBC1FACD-D752-4E1B-BCF3-249E980F80C6}" srcOrd="2" destOrd="0" presId="urn:microsoft.com/office/officeart/2016/7/layout/AccentHomeChevronProcess"/>
    <dgm:cxn modelId="{03F5644B-5B64-4816-8444-9BC57F710A54}" type="presParOf" srcId="{F553A929-6D6B-4648-9E0A-4676637D5878}" destId="{2300D505-2807-452D-8B87-CC893A0AD4C6}" srcOrd="3" destOrd="0" presId="urn:microsoft.com/office/officeart/2016/7/layout/AccentHomeChevronProcess"/>
    <dgm:cxn modelId="{D28AE5EA-A5CA-4998-A9B7-0A0738534CF9}" type="presParOf" srcId="{594BF422-752C-42F3-A230-3D0E6AE9A886}" destId="{E43A384A-738C-48DC-ABBA-E9CEF1C3134F}" srcOrd="7" destOrd="0" presId="urn:microsoft.com/office/officeart/2016/7/layout/AccentHomeChevronProcess"/>
    <dgm:cxn modelId="{ABB2197D-999F-450F-B91F-BBE9732E0B43}" type="presParOf" srcId="{594BF422-752C-42F3-A230-3D0E6AE9A886}" destId="{201F7223-C0B2-4D0A-B201-9959F2D8F3F8}" srcOrd="8" destOrd="0" presId="urn:microsoft.com/office/officeart/2016/7/layout/AccentHomeChevronProcess"/>
    <dgm:cxn modelId="{6BB2264A-E777-489C-8B6E-294FA0267940}" type="presParOf" srcId="{201F7223-C0B2-4D0A-B201-9959F2D8F3F8}" destId="{BC6B70BB-0DB1-43FE-AD96-2BCE8F8B8259}" srcOrd="0" destOrd="0" presId="urn:microsoft.com/office/officeart/2016/7/layout/AccentHomeChevronProcess"/>
    <dgm:cxn modelId="{DFFF249F-00A0-4F02-8505-8DD20A31667B}" type="presParOf" srcId="{201F7223-C0B2-4D0A-B201-9959F2D8F3F8}" destId="{AE404003-22FB-4F68-AF6B-EF354B112AF2}" srcOrd="1" destOrd="0" presId="urn:microsoft.com/office/officeart/2016/7/layout/AccentHomeChevronProcess"/>
    <dgm:cxn modelId="{43503672-37FA-4CE6-9274-99A5D1C03CA1}" type="presParOf" srcId="{201F7223-C0B2-4D0A-B201-9959F2D8F3F8}" destId="{2A14C8C8-7A8E-4776-AD4D-7003CC7FEBF2}" srcOrd="2" destOrd="0" presId="urn:microsoft.com/office/officeart/2016/7/layout/AccentHomeChevronProcess"/>
    <dgm:cxn modelId="{15B9729B-3357-4653-91B1-3194B8B5D8E3}" type="presParOf" srcId="{201F7223-C0B2-4D0A-B201-9959F2D8F3F8}" destId="{8CDAC814-83A8-4CDE-9B01-E851DE18D265}"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56552"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53" y="3022362"/>
          <a:ext cx="2189894" cy="697468"/>
        </a:xfrm>
        <a:prstGeom prst="homePlate">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0" i="0" kern="1200" cap="all" spc="200" baseline="0" dirty="0">
              <a:solidFill>
                <a:schemeClr val="accent2">
                  <a:lumMod val="50000"/>
                </a:schemeClr>
              </a:solidFill>
              <a:latin typeface="+mj-lt"/>
            </a:rPr>
            <a:t>Sep 20XX</a:t>
          </a:r>
          <a:endParaRPr lang="en-US" sz="1800" kern="1200" cap="all" spc="200" baseline="0" dirty="0">
            <a:solidFill>
              <a:schemeClr val="accent2">
                <a:lumMod val="50000"/>
              </a:schemeClr>
            </a:solidFill>
            <a:latin typeface="+mj-lt"/>
          </a:endParaRPr>
        </a:p>
      </dsp:txBody>
      <dsp:txXfrm>
        <a:off x="2053" y="3022362"/>
        <a:ext cx="2102711" cy="697468"/>
      </dsp:txXfrm>
    </dsp:sp>
    <dsp:sp modelId="{810D7AA7-A541-4507-BE7F-36CCF210089F}">
      <dsp:nvSpPr>
        <dsp:cNvPr id="0" name=""/>
        <dsp:cNvSpPr/>
      </dsp:nvSpPr>
      <dsp:spPr>
        <a:xfrm>
          <a:off x="177245"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Synergize scalable </a:t>
          </a:r>
        </a:p>
        <a:p>
          <a:pPr marL="0" lvl="0" indent="0" algn="l" defTabSz="711200">
            <a:lnSpc>
              <a:spcPct val="125000"/>
            </a:lnSpc>
            <a:spcBef>
              <a:spcPct val="0"/>
            </a:spcBef>
            <a:spcAft>
              <a:spcPts val="0"/>
            </a:spcAft>
            <a:buNone/>
          </a:pPr>
          <a:r>
            <a:rPr lang="en-US" sz="1600" b="0" i="0" kern="1200" dirty="0">
              <a:solidFill>
                <a:schemeClr val="bg1"/>
              </a:solidFill>
            </a:rPr>
            <a:t>e-commerce</a:t>
          </a:r>
          <a:endParaRPr lang="en-US" sz="1600" kern="1200" dirty="0">
            <a:solidFill>
              <a:schemeClr val="bg1"/>
            </a:solidFill>
          </a:endParaRPr>
        </a:p>
      </dsp:txBody>
      <dsp:txXfrm>
        <a:off x="177245" y="1035072"/>
        <a:ext cx="1778194" cy="1482540"/>
      </dsp:txXfrm>
    </dsp:sp>
    <dsp:sp modelId="{E41E7729-FD3F-426D-804C-45BD60BD762D}">
      <dsp:nvSpPr>
        <dsp:cNvPr id="0" name=""/>
        <dsp:cNvSpPr/>
      </dsp:nvSpPr>
      <dsp:spPr>
        <a:xfrm rot="5400000">
          <a:off x="1123846"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1502"/>
              <a:satOff val="3660"/>
              <a:lumOff val="28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082453" y="3022362"/>
          <a:ext cx="2189894" cy="697468"/>
        </a:xfrm>
        <a:prstGeom prst="chevron">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0" i="0" kern="1200" cap="all" spc="200" baseline="0" dirty="0">
              <a:solidFill>
                <a:schemeClr val="accent2">
                  <a:lumMod val="50000"/>
                </a:schemeClr>
              </a:solidFill>
              <a:latin typeface="+mj-lt"/>
            </a:rPr>
            <a:t>Nov 20XX</a:t>
          </a:r>
          <a:endParaRPr lang="en-US" sz="1800" kern="1200" cap="all" spc="200" baseline="0" dirty="0">
            <a:solidFill>
              <a:schemeClr val="accent2">
                <a:lumMod val="50000"/>
              </a:schemeClr>
            </a:solidFill>
            <a:latin typeface="+mj-lt"/>
          </a:endParaRPr>
        </a:p>
      </dsp:txBody>
      <dsp:txXfrm>
        <a:off x="2256820" y="3022362"/>
        <a:ext cx="1841160" cy="697468"/>
      </dsp:txXfrm>
    </dsp:sp>
    <dsp:sp modelId="{5E07F9E4-149C-4A89-848F-4ABDD305F0C5}">
      <dsp:nvSpPr>
        <dsp:cNvPr id="0" name=""/>
        <dsp:cNvSpPr/>
      </dsp:nvSpPr>
      <dsp:spPr>
        <a:xfrm>
          <a:off x="2257644"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Disseminate standardized metrics</a:t>
          </a:r>
          <a:endParaRPr lang="en-US" sz="1600" kern="1200" dirty="0">
            <a:solidFill>
              <a:schemeClr val="bg1"/>
            </a:solidFill>
          </a:endParaRPr>
        </a:p>
      </dsp:txBody>
      <dsp:txXfrm>
        <a:off x="2257644" y="1035072"/>
        <a:ext cx="1778194" cy="1482540"/>
      </dsp:txXfrm>
    </dsp:sp>
    <dsp:sp modelId="{473F2067-7126-4D56-A328-5A8CFD3D8D52}">
      <dsp:nvSpPr>
        <dsp:cNvPr id="0" name=""/>
        <dsp:cNvSpPr/>
      </dsp:nvSpPr>
      <dsp:spPr>
        <a:xfrm rot="5400000">
          <a:off x="3204246"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3005"/>
              <a:satOff val="7319"/>
              <a:lumOff val="575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162852" y="3022362"/>
          <a:ext cx="2189894" cy="697468"/>
        </a:xfrm>
        <a:prstGeom prst="chevron">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0" i="0" kern="1200" cap="all" spc="200" baseline="0" dirty="0">
              <a:solidFill>
                <a:schemeClr val="accent2">
                  <a:lumMod val="50000"/>
                </a:schemeClr>
              </a:solidFill>
              <a:latin typeface="+mj-lt"/>
            </a:rPr>
            <a:t>Jan 20XX</a:t>
          </a:r>
          <a:endParaRPr lang="en-US" sz="1800" kern="1200" cap="all" spc="200" baseline="0" dirty="0">
            <a:solidFill>
              <a:schemeClr val="accent2">
                <a:lumMod val="50000"/>
              </a:schemeClr>
            </a:solidFill>
            <a:latin typeface="+mj-lt"/>
          </a:endParaRPr>
        </a:p>
      </dsp:txBody>
      <dsp:txXfrm>
        <a:off x="4337219" y="3022362"/>
        <a:ext cx="1841160" cy="697468"/>
      </dsp:txXfrm>
    </dsp:sp>
    <dsp:sp modelId="{FD7B29F2-0D66-4B4B-BC8A-82DA23575305}">
      <dsp:nvSpPr>
        <dsp:cNvPr id="0" name=""/>
        <dsp:cNvSpPr/>
      </dsp:nvSpPr>
      <dsp:spPr>
        <a:xfrm>
          <a:off x="4338044"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Coordinate </a:t>
          </a:r>
          <a:br>
            <a:rPr lang="en-US" sz="1600" b="0" i="0" kern="1200" dirty="0">
              <a:solidFill>
                <a:schemeClr val="bg1"/>
              </a:solidFill>
            </a:rPr>
          </a:br>
          <a:r>
            <a:rPr lang="en-US" sz="1600" b="0" i="0" kern="1200" dirty="0">
              <a:solidFill>
                <a:schemeClr val="bg1"/>
              </a:solidFill>
            </a:rPr>
            <a:t>e-business applications</a:t>
          </a:r>
          <a:endParaRPr lang="en-US" sz="1600" kern="1200" dirty="0">
            <a:solidFill>
              <a:schemeClr val="bg1"/>
            </a:solidFill>
          </a:endParaRPr>
        </a:p>
      </dsp:txBody>
      <dsp:txXfrm>
        <a:off x="4338044" y="1035072"/>
        <a:ext cx="1778194" cy="1482540"/>
      </dsp:txXfrm>
    </dsp:sp>
    <dsp:sp modelId="{867247C7-675B-475B-B197-D1F36C803805}">
      <dsp:nvSpPr>
        <dsp:cNvPr id="0" name=""/>
        <dsp:cNvSpPr/>
      </dsp:nvSpPr>
      <dsp:spPr>
        <a:xfrm rot="5400000">
          <a:off x="5284645"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4507"/>
              <a:satOff val="10979"/>
              <a:lumOff val="8625"/>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46AE26-64EA-49D6-8E58-02C11EFB9FB9}">
      <dsp:nvSpPr>
        <dsp:cNvPr id="0" name=""/>
        <dsp:cNvSpPr/>
      </dsp:nvSpPr>
      <dsp:spPr>
        <a:xfrm>
          <a:off x="6243252" y="3022362"/>
          <a:ext cx="2189894" cy="697468"/>
        </a:xfrm>
        <a:prstGeom prst="chevron">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b="0" i="0" kern="1200" cap="all" spc="200" baseline="0" dirty="0">
              <a:solidFill>
                <a:schemeClr val="accent2">
                  <a:lumMod val="50000"/>
                </a:schemeClr>
              </a:solidFill>
              <a:latin typeface="+mj-lt"/>
            </a:rPr>
            <a:t>Mar 20XX</a:t>
          </a:r>
          <a:endParaRPr lang="en-US" sz="1800" kern="1200" cap="all" spc="200" baseline="0" dirty="0">
            <a:solidFill>
              <a:schemeClr val="accent2">
                <a:lumMod val="50000"/>
              </a:schemeClr>
            </a:solidFill>
            <a:latin typeface="+mj-lt"/>
          </a:endParaRPr>
        </a:p>
      </dsp:txBody>
      <dsp:txXfrm>
        <a:off x="6417619" y="3022362"/>
        <a:ext cx="1841160" cy="697468"/>
      </dsp:txXfrm>
    </dsp:sp>
    <dsp:sp modelId="{BBC1FACD-D752-4E1B-BCF3-249E980F80C6}">
      <dsp:nvSpPr>
        <dsp:cNvPr id="0" name=""/>
        <dsp:cNvSpPr/>
      </dsp:nvSpPr>
      <dsp:spPr>
        <a:xfrm>
          <a:off x="6418443"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Foster holistically superior methodologies</a:t>
          </a:r>
          <a:endParaRPr lang="en-US" sz="1600" kern="1200" dirty="0">
            <a:solidFill>
              <a:schemeClr val="bg1"/>
            </a:solidFill>
          </a:endParaRPr>
        </a:p>
      </dsp:txBody>
      <dsp:txXfrm>
        <a:off x="6418443" y="1035072"/>
        <a:ext cx="1778194" cy="1482540"/>
      </dsp:txXfrm>
    </dsp:sp>
    <dsp:sp modelId="{BC6B70BB-0DB1-43FE-AD96-2BCE8F8B8259}">
      <dsp:nvSpPr>
        <dsp:cNvPr id="0" name=""/>
        <dsp:cNvSpPr/>
      </dsp:nvSpPr>
      <dsp:spPr>
        <a:xfrm rot="5400000">
          <a:off x="7365045"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6009"/>
              <a:satOff val="14639"/>
              <a:lumOff val="1150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404003-22FB-4F68-AF6B-EF354B112AF2}">
      <dsp:nvSpPr>
        <dsp:cNvPr id="0" name=""/>
        <dsp:cNvSpPr/>
      </dsp:nvSpPr>
      <dsp:spPr>
        <a:xfrm>
          <a:off x="8323651" y="3022362"/>
          <a:ext cx="2189894" cy="697468"/>
        </a:xfrm>
        <a:prstGeom prst="chevron">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0" i="0" kern="1200" cap="all" spc="200" baseline="0" dirty="0">
              <a:solidFill>
                <a:schemeClr val="accent2">
                  <a:lumMod val="50000"/>
                </a:schemeClr>
              </a:solidFill>
              <a:latin typeface="+mj-lt"/>
            </a:rPr>
            <a:t>May 20XX</a:t>
          </a:r>
          <a:endParaRPr lang="en-US" sz="1800" kern="1200" cap="all" spc="200" baseline="0" dirty="0">
            <a:solidFill>
              <a:schemeClr val="accent2">
                <a:lumMod val="50000"/>
              </a:schemeClr>
            </a:solidFill>
            <a:latin typeface="+mj-lt"/>
          </a:endParaRPr>
        </a:p>
      </dsp:txBody>
      <dsp:txXfrm>
        <a:off x="8498018" y="3022362"/>
        <a:ext cx="1841160" cy="697468"/>
      </dsp:txXfrm>
    </dsp:sp>
    <dsp:sp modelId="{2A14C8C8-7A8E-4776-AD4D-7003CC7FEBF2}">
      <dsp:nvSpPr>
        <dsp:cNvPr id="0" name=""/>
        <dsp:cNvSpPr/>
      </dsp:nvSpPr>
      <dsp:spPr>
        <a:xfrm>
          <a:off x="8498843"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Deploy strategic networks with compelling </a:t>
          </a:r>
        </a:p>
        <a:p>
          <a:pPr marL="0" lvl="0" indent="0" algn="l" defTabSz="711200">
            <a:lnSpc>
              <a:spcPct val="125000"/>
            </a:lnSpc>
            <a:spcBef>
              <a:spcPct val="0"/>
            </a:spcBef>
            <a:spcAft>
              <a:spcPts val="0"/>
            </a:spcAft>
            <a:buNone/>
          </a:pPr>
          <a:r>
            <a:rPr lang="en-US" sz="1600" b="0" i="0" kern="1200" dirty="0">
              <a:solidFill>
                <a:schemeClr val="bg1"/>
              </a:solidFill>
            </a:rPr>
            <a:t>e-business needs</a:t>
          </a:r>
          <a:endParaRPr lang="en-US" sz="1600" kern="1200" dirty="0">
            <a:solidFill>
              <a:schemeClr val="bg1"/>
            </a:solidFill>
          </a:endParaRPr>
        </a:p>
      </dsp:txBody>
      <dsp:txXfrm>
        <a:off x="8498843" y="1035072"/>
        <a:ext cx="1778194" cy="1482540"/>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22.png"/></Relationships>
</file>

<file path=ppt/drawings/_rels/drawing2.xml.rels><?xml version="1.0" encoding="UTF-8" standalone="yes"?>
<Relationships xmlns="http://schemas.openxmlformats.org/package/2006/relationships"><Relationship Id="rId1" Type="http://schemas.openxmlformats.org/officeDocument/2006/relationships/image" Target="../media/image28.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73FFDF8A-9F62-F603-4884-BF1E44ED666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922106"/>
          <a:ext cx="10497098" cy="1922107"/>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0.89866</cdr:x>
      <cdr:y>1</cdr:y>
    </cdr:to>
    <cdr:pic>
      <cdr:nvPicPr>
        <cdr:cNvPr id="4" name="chart">
          <a:extLst xmlns:a="http://schemas.openxmlformats.org/drawingml/2006/main">
            <a:ext uri="{FF2B5EF4-FFF2-40B4-BE49-F238E27FC236}">
              <a16:creationId xmlns:a16="http://schemas.microsoft.com/office/drawing/2014/main" id="{7C894A76-FB6D-4533-E5C5-B01B6CB9DD6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267014" cy="3666023"/>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FCD50D-240B-4202-BA15-9436303309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0986A40-88CC-4CF8-A82C-0522A84173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78CE2-C833-4BFB-B646-A41BF50DD3DE}" type="datetimeFigureOut">
              <a:rPr lang="en-US" smtClean="0"/>
              <a:t>9/20/2022</a:t>
            </a:fld>
            <a:endParaRPr lang="en-US" dirty="0"/>
          </a:p>
        </p:txBody>
      </p:sp>
      <p:sp>
        <p:nvSpPr>
          <p:cNvPr id="4" name="Footer Placeholder 3">
            <a:extLst>
              <a:ext uri="{FF2B5EF4-FFF2-40B4-BE49-F238E27FC236}">
                <a16:creationId xmlns:a16="http://schemas.microsoft.com/office/drawing/2014/main" id="{7021F718-5D0C-484C-9E94-4002D1F60A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46DE25-1D25-4297-ACEE-43B0A6165A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706342-55CD-4F55-9921-27DD6E1BACC4}" type="slidenum">
              <a:rPr lang="en-US" smtClean="0"/>
              <a:t>‹#›</a:t>
            </a:fld>
            <a:endParaRPr lang="en-US" dirty="0"/>
          </a:p>
        </p:txBody>
      </p:sp>
    </p:spTree>
    <p:extLst>
      <p:ext uri="{BB962C8B-B14F-4D97-AF65-F5344CB8AC3E}">
        <p14:creationId xmlns:p14="http://schemas.microsoft.com/office/powerpoint/2010/main" val="1115951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D0CA-A9EA-4786-92CB-50D9D9B29FEF}" type="datetimeFigureOut">
              <a:rPr lang="en-US" smtClean="0"/>
              <a:t>9/20/2022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86772-94DE-41DD-845F-738AE05EE900}" type="slidenum">
              <a:rPr lang="en-US" smtClean="0"/>
              <a:t>‹#›</a:t>
            </a:fld>
            <a:endParaRPr lang="en-US" dirty="0"/>
          </a:p>
        </p:txBody>
      </p:sp>
    </p:spTree>
    <p:extLst>
      <p:ext uri="{BB962C8B-B14F-4D97-AF65-F5344CB8AC3E}">
        <p14:creationId xmlns:p14="http://schemas.microsoft.com/office/powerpoint/2010/main" val="39184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C86772-94DE-41DD-845F-738AE05EE900}" type="slidenum">
              <a:rPr lang="en-US" smtClean="0"/>
              <a:t>10</a:t>
            </a:fld>
            <a:endParaRPr lang="en-US" dirty="0"/>
          </a:p>
        </p:txBody>
      </p:sp>
    </p:spTree>
    <p:extLst>
      <p:ext uri="{BB962C8B-B14F-4D97-AF65-F5344CB8AC3E}">
        <p14:creationId xmlns:p14="http://schemas.microsoft.com/office/powerpoint/2010/main" val="3007165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BE5F371-5525-435D-A976-3813CDC7E2F7}"/>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8332B57-459F-4669-8A88-96A6A1E147B5}"/>
              </a:ext>
            </a:extLst>
          </p:cNvPr>
          <p:cNvSpPr>
            <a:spLocks noGrp="1"/>
          </p:cNvSpPr>
          <p:nvPr>
            <p:ph type="title" hasCustomPrompt="1"/>
          </p:nvPr>
        </p:nvSpPr>
        <p:spPr>
          <a:xfrm>
            <a:off x="6433925" y="0"/>
            <a:ext cx="5758075" cy="5391215"/>
          </a:xfrm>
          <a:prstGeom prst="rect">
            <a:avLst/>
          </a:prstGeom>
          <a:solidFill>
            <a:schemeClr val="accent6">
              <a:lumMod val="60000"/>
              <a:lumOff val="40000"/>
              <a:alpha val="5000"/>
            </a:schemeClr>
          </a:solidFill>
        </p:spPr>
        <p:txBody>
          <a:bodyPr tIns="5394960" anchor="b"/>
          <a:lstStyle>
            <a:lvl1pPr>
              <a:lnSpc>
                <a:spcPct val="80000"/>
              </a:lnSpc>
              <a:defRPr sz="6000" cap="all" spc="200" baseline="0">
                <a:solidFill>
                  <a:schemeClr val="bg1"/>
                </a:solidFill>
              </a:defRPr>
            </a:lvl1pPr>
          </a:lstStyle>
          <a:p>
            <a:r>
              <a:rPr lang="en-US" dirty="0"/>
              <a:t>Click to add title</a:t>
            </a:r>
          </a:p>
        </p:txBody>
      </p:sp>
      <p:sp>
        <p:nvSpPr>
          <p:cNvPr id="10" name="Text Placeholder 12">
            <a:extLst>
              <a:ext uri="{FF2B5EF4-FFF2-40B4-BE49-F238E27FC236}">
                <a16:creationId xmlns:a16="http://schemas.microsoft.com/office/drawing/2014/main" id="{F4472392-D2F6-424E-BA23-46AF83099FC5}"/>
              </a:ext>
            </a:extLst>
          </p:cNvPr>
          <p:cNvSpPr>
            <a:spLocks noGrp="1"/>
          </p:cNvSpPr>
          <p:nvPr>
            <p:ph type="body" sz="quarter" idx="15" hasCustomPrompt="1"/>
          </p:nvPr>
        </p:nvSpPr>
        <p:spPr>
          <a:xfrm>
            <a:off x="6433926" y="5391215"/>
            <a:ext cx="5758074" cy="1466785"/>
          </a:xfrm>
          <a:prstGeom prst="rect">
            <a:avLst/>
          </a:prstGeom>
          <a:solidFill>
            <a:schemeClr val="accent6">
              <a:lumMod val="60000"/>
              <a:lumOff val="40000"/>
              <a:alpha val="5000"/>
            </a:schemeClr>
          </a:solidFill>
        </p:spPr>
        <p:txBody>
          <a:bodyPr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pic>
        <p:nvPicPr>
          <p:cNvPr id="7" name="Graphic 6">
            <a:extLst>
              <a:ext uri="{FF2B5EF4-FFF2-40B4-BE49-F238E27FC236}">
                <a16:creationId xmlns:a16="http://schemas.microsoft.com/office/drawing/2014/main" id="{F49209FF-BA53-4DEA-823A-B6660FF169BA}"/>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0" y="0"/>
            <a:ext cx="6434138" cy="6858000"/>
          </a:xfrm>
          <a:prstGeom prst="rect">
            <a:avLst/>
          </a:prstGeom>
        </p:spPr>
      </p:pic>
    </p:spTree>
    <p:extLst>
      <p:ext uri="{BB962C8B-B14F-4D97-AF65-F5344CB8AC3E}">
        <p14:creationId xmlns:p14="http://schemas.microsoft.com/office/powerpoint/2010/main" val="224338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n for Product Launch">
    <p:bg>
      <p:bgPr>
        <a:solidFill>
          <a:schemeClr val="accent4"/>
        </a:solidFill>
        <a:effectLst/>
      </p:bgPr>
    </p:bg>
    <p:spTree>
      <p:nvGrpSpPr>
        <p:cNvPr id="1" name=""/>
        <p:cNvGrpSpPr/>
        <p:nvPr/>
      </p:nvGrpSpPr>
      <p:grpSpPr>
        <a:xfrm>
          <a:off x="0" y="0"/>
          <a:ext cx="0" cy="0"/>
          <a:chOff x="0" y="0"/>
          <a:chExt cx="0" cy="0"/>
        </a:xfrm>
      </p:grpSpPr>
      <p:sp>
        <p:nvSpPr>
          <p:cNvPr id="45" name="Graphic 43">
            <a:extLst>
              <a:ext uri="{FF2B5EF4-FFF2-40B4-BE49-F238E27FC236}">
                <a16:creationId xmlns:a16="http://schemas.microsoft.com/office/drawing/2014/main" id="{D76CD6FD-D22D-437F-BDAE-7B3ECB0EF581}"/>
              </a:ext>
              <a:ext uri="{C183D7F6-B498-43B3-948B-1728B52AA6E4}">
                <adec:decorative xmlns:adec="http://schemas.microsoft.com/office/drawing/2017/decorative" val="1"/>
              </a:ext>
            </a:extLst>
          </p:cNvPr>
          <p:cNvSpPr/>
          <p:nvPr/>
        </p:nvSpPr>
        <p:spPr>
          <a:xfrm>
            <a:off x="4729937" y="0"/>
            <a:ext cx="7462063" cy="6858000"/>
          </a:xfrm>
          <a:custGeom>
            <a:avLst/>
            <a:gdLst>
              <a:gd name="connsiteX0" fmla="*/ 2766060 w 5591365"/>
              <a:gd name="connsiteY0" fmla="*/ 1566101 h 5138737"/>
              <a:gd name="connsiteX1" fmla="*/ 658749 w 5591365"/>
              <a:gd name="connsiteY1" fmla="*/ 2875979 h 5138737"/>
              <a:gd name="connsiteX2" fmla="*/ 0 w 5591365"/>
              <a:gd name="connsiteY2" fmla="*/ 4702016 h 5138737"/>
              <a:gd name="connsiteX3" fmla="*/ 26670 w 5591365"/>
              <a:gd name="connsiteY3" fmla="*/ 5138738 h 5138737"/>
              <a:gd name="connsiteX4" fmla="*/ 2675763 w 5591365"/>
              <a:gd name="connsiteY4" fmla="*/ 5138738 h 5138737"/>
              <a:gd name="connsiteX5" fmla="*/ 2481072 w 5591365"/>
              <a:gd name="connsiteY5" fmla="*/ 4439984 h 5138737"/>
              <a:gd name="connsiteX6" fmla="*/ 2804636 w 5591365"/>
              <a:gd name="connsiteY6" fmla="*/ 3584734 h 5138737"/>
              <a:gd name="connsiteX7" fmla="*/ 3798570 w 5591365"/>
              <a:gd name="connsiteY7" fmla="*/ 2814257 h 5138737"/>
              <a:gd name="connsiteX8" fmla="*/ 5378101 w 5591365"/>
              <a:gd name="connsiteY8" fmla="*/ 4717352 h 5138737"/>
              <a:gd name="connsiteX9" fmla="*/ 4949381 w 5591365"/>
              <a:gd name="connsiteY9" fmla="*/ 5138642 h 5138737"/>
              <a:gd name="connsiteX10" fmla="*/ 5591366 w 5591365"/>
              <a:gd name="connsiteY10" fmla="*/ 5138642 h 5138737"/>
              <a:gd name="connsiteX11" fmla="*/ 5591366 w 5591365"/>
              <a:gd name="connsiteY11" fmla="*/ 0 h 5138737"/>
              <a:gd name="connsiteX12" fmla="*/ 5397056 w 5591365"/>
              <a:gd name="connsiteY12" fmla="*/ 0 h 5138737"/>
              <a:gd name="connsiteX13" fmla="*/ 4684681 w 5591365"/>
              <a:gd name="connsiteY13" fmla="*/ 595217 h 5138737"/>
              <a:gd name="connsiteX14" fmla="*/ 4254627 w 5591365"/>
              <a:gd name="connsiteY14" fmla="*/ 0 h 5138737"/>
              <a:gd name="connsiteX15" fmla="*/ 1910620 w 5591365"/>
              <a:gd name="connsiteY15" fmla="*/ 0 h 5138737"/>
              <a:gd name="connsiteX16" fmla="*/ 2018633 w 5591365"/>
              <a:gd name="connsiteY16" fmla="*/ 314039 h 5138737"/>
              <a:gd name="connsiteX17" fmla="*/ 2766060 w 5591365"/>
              <a:gd name="connsiteY17" fmla="*/ 1566101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91365" h="5138737">
                <a:moveTo>
                  <a:pt x="2766060" y="1566101"/>
                </a:moveTo>
                <a:cubicBezTo>
                  <a:pt x="1800416" y="1946243"/>
                  <a:pt x="1097947" y="2382869"/>
                  <a:pt x="658749" y="2875979"/>
                </a:cubicBezTo>
                <a:cubicBezTo>
                  <a:pt x="219551" y="3368993"/>
                  <a:pt x="0" y="3977735"/>
                  <a:pt x="0" y="4702016"/>
                </a:cubicBezTo>
                <a:cubicBezTo>
                  <a:pt x="0" y="4853178"/>
                  <a:pt x="9049" y="4998720"/>
                  <a:pt x="26670" y="5138738"/>
                </a:cubicBezTo>
                <a:lnTo>
                  <a:pt x="2675763" y="5138738"/>
                </a:lnTo>
                <a:cubicBezTo>
                  <a:pt x="2546033" y="4937951"/>
                  <a:pt x="2481072" y="4705065"/>
                  <a:pt x="2481072" y="4439984"/>
                </a:cubicBezTo>
                <a:cubicBezTo>
                  <a:pt x="2481072" y="4136898"/>
                  <a:pt x="2588990" y="3851815"/>
                  <a:pt x="2804636" y="3584734"/>
                </a:cubicBezTo>
                <a:cubicBezTo>
                  <a:pt x="3020378" y="3317653"/>
                  <a:pt x="3351657" y="3060764"/>
                  <a:pt x="3798570" y="2814257"/>
                </a:cubicBezTo>
                <a:lnTo>
                  <a:pt x="5378101" y="4717352"/>
                </a:lnTo>
                <a:cubicBezTo>
                  <a:pt x="5225510" y="4879181"/>
                  <a:pt x="5082635" y="5019580"/>
                  <a:pt x="4949381" y="5138642"/>
                </a:cubicBezTo>
                <a:lnTo>
                  <a:pt x="5591366" y="5138642"/>
                </a:lnTo>
                <a:lnTo>
                  <a:pt x="5591366" y="0"/>
                </a:lnTo>
                <a:lnTo>
                  <a:pt x="5397056" y="0"/>
                </a:lnTo>
                <a:cubicBezTo>
                  <a:pt x="5226368" y="200978"/>
                  <a:pt x="4988910" y="399383"/>
                  <a:pt x="4684681" y="595217"/>
                </a:cubicBezTo>
                <a:cubicBezTo>
                  <a:pt x="4507230" y="377000"/>
                  <a:pt x="4364070" y="178689"/>
                  <a:pt x="4254627" y="0"/>
                </a:cubicBezTo>
                <a:lnTo>
                  <a:pt x="1910620" y="0"/>
                </a:lnTo>
                <a:cubicBezTo>
                  <a:pt x="1941005" y="105728"/>
                  <a:pt x="1976914" y="210407"/>
                  <a:pt x="2018633" y="314039"/>
                </a:cubicBezTo>
                <a:cubicBezTo>
                  <a:pt x="2172748" y="696754"/>
                  <a:pt x="2421922" y="1114044"/>
                  <a:pt x="2766060" y="1566101"/>
                </a:cubicBezTo>
                <a:close/>
              </a:path>
            </a:pathLst>
          </a:custGeom>
          <a:solidFill>
            <a:schemeClr val="accent3">
              <a:lumMod val="60000"/>
              <a:lumOff val="40000"/>
              <a:alpha val="10000"/>
            </a:schemeClr>
          </a:solidFill>
          <a:ln w="9525" cap="flat">
            <a:noFill/>
            <a:prstDash val="solid"/>
            <a:miter/>
          </a:ln>
        </p:spPr>
        <p:txBody>
          <a:bodyPr rtlCol="0" anchor="ctr"/>
          <a:lstStyle/>
          <a:p>
            <a:endParaRPr lang="en-US" dirty="0"/>
          </a:p>
        </p:txBody>
      </p:sp>
      <p:sp>
        <p:nvSpPr>
          <p:cNvPr id="7" name="Rectangle 6">
            <a:extLst>
              <a:ext uri="{FF2B5EF4-FFF2-40B4-BE49-F238E27FC236}">
                <a16:creationId xmlns:a16="http://schemas.microsoft.com/office/drawing/2014/main" id="{C008A071-1D5B-4870-BDE1-3D78609407E6}"/>
              </a:ext>
              <a:ext uri="{C183D7F6-B498-43B3-948B-1728B52AA6E4}">
                <adec:decorative xmlns:adec="http://schemas.microsoft.com/office/drawing/2017/decorative" val="1"/>
              </a:ext>
            </a:extLst>
          </p:cNvPr>
          <p:cNvSpPr/>
          <p:nvPr userDrawn="1"/>
        </p:nvSpPr>
        <p:spPr>
          <a:xfrm>
            <a:off x="951982"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5C4D3E7-34AF-4BBC-820B-B9D5B5582A03}"/>
              </a:ext>
              <a:ext uri="{C183D7F6-B498-43B3-948B-1728B52AA6E4}">
                <adec:decorative xmlns:adec="http://schemas.microsoft.com/office/drawing/2017/decorative" val="1"/>
              </a:ext>
            </a:extLst>
          </p:cNvPr>
          <p:cNvSpPr/>
          <p:nvPr userDrawn="1"/>
        </p:nvSpPr>
        <p:spPr>
          <a:xfrm>
            <a:off x="951982" y="3058235"/>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F35B180-197F-4655-9DF9-6F97871FDF42}"/>
              </a:ext>
              <a:ext uri="{C183D7F6-B498-43B3-948B-1728B52AA6E4}">
                <adec:decorative xmlns:adec="http://schemas.microsoft.com/office/drawing/2017/decorative" val="1"/>
              </a:ext>
            </a:extLst>
          </p:cNvPr>
          <p:cNvSpPr/>
          <p:nvPr userDrawn="1"/>
        </p:nvSpPr>
        <p:spPr>
          <a:xfrm>
            <a:off x="951982" y="4531739"/>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0E411CF-DDD5-47E6-AE48-6E78CED74992}"/>
              </a:ext>
              <a:ext uri="{C183D7F6-B498-43B3-948B-1728B52AA6E4}">
                <adec:decorative xmlns:adec="http://schemas.microsoft.com/office/drawing/2017/decorative" val="1"/>
              </a:ext>
            </a:extLst>
          </p:cNvPr>
          <p:cNvSpPr/>
          <p:nvPr userDrawn="1"/>
        </p:nvSpPr>
        <p:spPr>
          <a:xfrm>
            <a:off x="6298164"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D1CE1B6-B343-4CB0-8870-8F3029C9402A}"/>
              </a:ext>
              <a:ext uri="{C183D7F6-B498-43B3-948B-1728B52AA6E4}">
                <adec:decorative xmlns:adec="http://schemas.microsoft.com/office/drawing/2017/decorative" val="1"/>
              </a:ext>
            </a:extLst>
          </p:cNvPr>
          <p:cNvSpPr/>
          <p:nvPr userDrawn="1"/>
        </p:nvSpPr>
        <p:spPr>
          <a:xfrm>
            <a:off x="6298164" y="3058235"/>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4DF789-75CD-4A82-A55E-B3FA178A944C}"/>
              </a:ext>
            </a:extLst>
          </p:cNvPr>
          <p:cNvSpPr>
            <a:spLocks noGrp="1"/>
          </p:cNvSpPr>
          <p:nvPr>
            <p:ph type="title" hasCustomPrompt="1"/>
          </p:nvPr>
        </p:nvSpPr>
        <p:spPr>
          <a:xfrm>
            <a:off x="847531" y="521208"/>
            <a:ext cx="10302551" cy="535197"/>
          </a:xfrm>
          <a:prstGeom prst="rect">
            <a:avLst/>
          </a:prstGeom>
        </p:spPr>
        <p:txBody>
          <a:bodyPr/>
          <a:lstStyle>
            <a:lvl1pPr>
              <a:defRPr sz="3200" cap="all" spc="200" baseline="0">
                <a:solidFill>
                  <a:schemeClr val="bg1"/>
                </a:solidFill>
              </a:defRPr>
            </a:lvl1pPr>
          </a:lstStyle>
          <a:p>
            <a:r>
              <a:rPr lang="en-US" dirty="0"/>
              <a:t>Click to add title</a:t>
            </a:r>
          </a:p>
        </p:txBody>
      </p:sp>
      <p:sp>
        <p:nvSpPr>
          <p:cNvPr id="27" name="Text Placeholder 14">
            <a:extLst>
              <a:ext uri="{FF2B5EF4-FFF2-40B4-BE49-F238E27FC236}">
                <a16:creationId xmlns:a16="http://schemas.microsoft.com/office/drawing/2014/main" id="{8148E7C4-0020-4D4D-98B4-CF74932ABA7B}"/>
              </a:ext>
            </a:extLst>
          </p:cNvPr>
          <p:cNvSpPr>
            <a:spLocks noGrp="1"/>
          </p:cNvSpPr>
          <p:nvPr>
            <p:ph type="body" sz="quarter" idx="25" hasCustomPrompt="1"/>
          </p:nvPr>
        </p:nvSpPr>
        <p:spPr>
          <a:xfrm>
            <a:off x="951983"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17" name="Text Placeholder 14">
            <a:extLst>
              <a:ext uri="{FF2B5EF4-FFF2-40B4-BE49-F238E27FC236}">
                <a16:creationId xmlns:a16="http://schemas.microsoft.com/office/drawing/2014/main" id="{B661FBF8-345F-44C0-8E07-2ADA2912EB31}"/>
              </a:ext>
            </a:extLst>
          </p:cNvPr>
          <p:cNvSpPr>
            <a:spLocks noGrp="1"/>
          </p:cNvSpPr>
          <p:nvPr>
            <p:ph type="body" sz="quarter" idx="13" hasCustomPrompt="1"/>
          </p:nvPr>
        </p:nvSpPr>
        <p:spPr>
          <a:xfrm>
            <a:off x="257823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18" name="Text Placeholder 17">
            <a:extLst>
              <a:ext uri="{FF2B5EF4-FFF2-40B4-BE49-F238E27FC236}">
                <a16:creationId xmlns:a16="http://schemas.microsoft.com/office/drawing/2014/main" id="{F443AAEC-2D13-4AEA-B6F3-64CD19F5371C}"/>
              </a:ext>
            </a:extLst>
          </p:cNvPr>
          <p:cNvSpPr>
            <a:spLocks noGrp="1"/>
          </p:cNvSpPr>
          <p:nvPr>
            <p:ph type="body" sz="quarter" idx="16" hasCustomPrompt="1"/>
          </p:nvPr>
        </p:nvSpPr>
        <p:spPr>
          <a:xfrm>
            <a:off x="257803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3" name="Text Placeholder 14">
            <a:extLst>
              <a:ext uri="{FF2B5EF4-FFF2-40B4-BE49-F238E27FC236}">
                <a16:creationId xmlns:a16="http://schemas.microsoft.com/office/drawing/2014/main" id="{E645377D-2B37-46EC-85C8-CA0175FE7C78}"/>
              </a:ext>
            </a:extLst>
          </p:cNvPr>
          <p:cNvSpPr>
            <a:spLocks noGrp="1"/>
          </p:cNvSpPr>
          <p:nvPr>
            <p:ph type="body" sz="quarter" idx="28" hasCustomPrompt="1"/>
          </p:nvPr>
        </p:nvSpPr>
        <p:spPr>
          <a:xfrm>
            <a:off x="6298439"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23" name="Text Placeholder 14">
            <a:extLst>
              <a:ext uri="{FF2B5EF4-FFF2-40B4-BE49-F238E27FC236}">
                <a16:creationId xmlns:a16="http://schemas.microsoft.com/office/drawing/2014/main" id="{2BEF198A-8B55-4495-8E2C-7353D5ECB31F}"/>
              </a:ext>
            </a:extLst>
          </p:cNvPr>
          <p:cNvSpPr>
            <a:spLocks noGrp="1"/>
          </p:cNvSpPr>
          <p:nvPr>
            <p:ph type="body" sz="quarter" idx="21" hasCustomPrompt="1"/>
          </p:nvPr>
        </p:nvSpPr>
        <p:spPr>
          <a:xfrm>
            <a:off x="792239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24" name="Text Placeholder 17">
            <a:extLst>
              <a:ext uri="{FF2B5EF4-FFF2-40B4-BE49-F238E27FC236}">
                <a16:creationId xmlns:a16="http://schemas.microsoft.com/office/drawing/2014/main" id="{C1789F23-CF61-46B6-8E1F-7AB61D2742D4}"/>
              </a:ext>
            </a:extLst>
          </p:cNvPr>
          <p:cNvSpPr>
            <a:spLocks noGrp="1"/>
          </p:cNvSpPr>
          <p:nvPr>
            <p:ph type="body" sz="quarter" idx="22" hasCustomPrompt="1"/>
          </p:nvPr>
        </p:nvSpPr>
        <p:spPr>
          <a:xfrm>
            <a:off x="792219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1" name="Text Placeholder 14">
            <a:extLst>
              <a:ext uri="{FF2B5EF4-FFF2-40B4-BE49-F238E27FC236}">
                <a16:creationId xmlns:a16="http://schemas.microsoft.com/office/drawing/2014/main" id="{4F3E1A50-0136-4F59-B77E-5F459F00AF31}"/>
              </a:ext>
            </a:extLst>
          </p:cNvPr>
          <p:cNvSpPr>
            <a:spLocks noGrp="1"/>
          </p:cNvSpPr>
          <p:nvPr>
            <p:ph type="body" sz="quarter" idx="26" hasCustomPrompt="1"/>
          </p:nvPr>
        </p:nvSpPr>
        <p:spPr>
          <a:xfrm>
            <a:off x="951982" y="3058235"/>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5" name="Text Placeholder 14">
            <a:extLst>
              <a:ext uri="{FF2B5EF4-FFF2-40B4-BE49-F238E27FC236}">
                <a16:creationId xmlns:a16="http://schemas.microsoft.com/office/drawing/2014/main" id="{0D867EC1-9F32-4507-9D3D-FD5C7065FB99}"/>
              </a:ext>
            </a:extLst>
          </p:cNvPr>
          <p:cNvSpPr>
            <a:spLocks noGrp="1"/>
          </p:cNvSpPr>
          <p:nvPr>
            <p:ph type="body" sz="quarter" idx="30" hasCustomPrompt="1"/>
          </p:nvPr>
        </p:nvSpPr>
        <p:spPr>
          <a:xfrm>
            <a:off x="256879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6" name="Text Placeholder 17">
            <a:extLst>
              <a:ext uri="{FF2B5EF4-FFF2-40B4-BE49-F238E27FC236}">
                <a16:creationId xmlns:a16="http://schemas.microsoft.com/office/drawing/2014/main" id="{273B4FE0-4DD8-43E5-A806-A3B5C606560B}"/>
              </a:ext>
            </a:extLst>
          </p:cNvPr>
          <p:cNvSpPr>
            <a:spLocks noGrp="1"/>
          </p:cNvSpPr>
          <p:nvPr>
            <p:ph type="body" sz="quarter" idx="31" hasCustomPrompt="1"/>
          </p:nvPr>
        </p:nvSpPr>
        <p:spPr>
          <a:xfrm>
            <a:off x="256859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4" name="Text Placeholder 14">
            <a:extLst>
              <a:ext uri="{FF2B5EF4-FFF2-40B4-BE49-F238E27FC236}">
                <a16:creationId xmlns:a16="http://schemas.microsoft.com/office/drawing/2014/main" id="{49B6558B-2AB2-4BB0-B77C-1E54894F068A}"/>
              </a:ext>
            </a:extLst>
          </p:cNvPr>
          <p:cNvSpPr>
            <a:spLocks noGrp="1"/>
          </p:cNvSpPr>
          <p:nvPr>
            <p:ph type="body" sz="quarter" idx="29" hasCustomPrompt="1"/>
          </p:nvPr>
        </p:nvSpPr>
        <p:spPr>
          <a:xfrm>
            <a:off x="6298438" y="3058235"/>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7" name="Text Placeholder 14">
            <a:extLst>
              <a:ext uri="{FF2B5EF4-FFF2-40B4-BE49-F238E27FC236}">
                <a16:creationId xmlns:a16="http://schemas.microsoft.com/office/drawing/2014/main" id="{0AF68C32-9E9C-41F0-9ACB-81A5B8E0616F}"/>
              </a:ext>
            </a:extLst>
          </p:cNvPr>
          <p:cNvSpPr>
            <a:spLocks noGrp="1"/>
          </p:cNvSpPr>
          <p:nvPr>
            <p:ph type="body" sz="quarter" idx="32" hasCustomPrompt="1"/>
          </p:nvPr>
        </p:nvSpPr>
        <p:spPr>
          <a:xfrm>
            <a:off x="791295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8" name="Text Placeholder 17">
            <a:extLst>
              <a:ext uri="{FF2B5EF4-FFF2-40B4-BE49-F238E27FC236}">
                <a16:creationId xmlns:a16="http://schemas.microsoft.com/office/drawing/2014/main" id="{B4555F9F-B048-4A3C-B1BD-6092008CEC17}"/>
              </a:ext>
            </a:extLst>
          </p:cNvPr>
          <p:cNvSpPr>
            <a:spLocks noGrp="1"/>
          </p:cNvSpPr>
          <p:nvPr>
            <p:ph type="body" sz="quarter" idx="33" hasCustomPrompt="1"/>
          </p:nvPr>
        </p:nvSpPr>
        <p:spPr>
          <a:xfrm>
            <a:off x="791275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2" name="Text Placeholder 14">
            <a:extLst>
              <a:ext uri="{FF2B5EF4-FFF2-40B4-BE49-F238E27FC236}">
                <a16:creationId xmlns:a16="http://schemas.microsoft.com/office/drawing/2014/main" id="{F587FCAF-B449-43EB-AE84-1BF56D4ADA99}"/>
              </a:ext>
            </a:extLst>
          </p:cNvPr>
          <p:cNvSpPr>
            <a:spLocks noGrp="1"/>
          </p:cNvSpPr>
          <p:nvPr>
            <p:ph type="body" sz="quarter" idx="27" hasCustomPrompt="1"/>
          </p:nvPr>
        </p:nvSpPr>
        <p:spPr>
          <a:xfrm>
            <a:off x="951982" y="4531739"/>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9" name="Text Placeholder 14">
            <a:extLst>
              <a:ext uri="{FF2B5EF4-FFF2-40B4-BE49-F238E27FC236}">
                <a16:creationId xmlns:a16="http://schemas.microsoft.com/office/drawing/2014/main" id="{C2A235B5-899D-4620-B89E-715B10591A8C}"/>
              </a:ext>
            </a:extLst>
          </p:cNvPr>
          <p:cNvSpPr>
            <a:spLocks noGrp="1"/>
          </p:cNvSpPr>
          <p:nvPr>
            <p:ph type="body" sz="quarter" idx="34" hasCustomPrompt="1"/>
          </p:nvPr>
        </p:nvSpPr>
        <p:spPr>
          <a:xfrm>
            <a:off x="2563951" y="4494630"/>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40" name="Text Placeholder 17">
            <a:extLst>
              <a:ext uri="{FF2B5EF4-FFF2-40B4-BE49-F238E27FC236}">
                <a16:creationId xmlns:a16="http://schemas.microsoft.com/office/drawing/2014/main" id="{7EA8C6DF-B88C-428A-90D8-86C317465F22}"/>
              </a:ext>
            </a:extLst>
          </p:cNvPr>
          <p:cNvSpPr>
            <a:spLocks noGrp="1"/>
          </p:cNvSpPr>
          <p:nvPr>
            <p:ph type="body" sz="quarter" idx="35" hasCustomPrompt="1"/>
          </p:nvPr>
        </p:nvSpPr>
        <p:spPr>
          <a:xfrm>
            <a:off x="2563743" y="4763016"/>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6" name="Slide Number Placeholder 5">
            <a:extLst>
              <a:ext uri="{FF2B5EF4-FFF2-40B4-BE49-F238E27FC236}">
                <a16:creationId xmlns:a16="http://schemas.microsoft.com/office/drawing/2014/main" id="{7A3E0C1B-BDF6-473C-82EC-3298F22A65F2}"/>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949F3231-43C6-49F7-B336-0E3A56D6DA26}"/>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5E41B9FC-FE60-4D5B-A7C5-BE8486B61C9E}"/>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93008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E419E45-DB97-4DFC-BDE1-B4AD51B0138D}"/>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9" name="Title 8">
            <a:extLst>
              <a:ext uri="{FF2B5EF4-FFF2-40B4-BE49-F238E27FC236}">
                <a16:creationId xmlns:a16="http://schemas.microsoft.com/office/drawing/2014/main" id="{281C62C9-FFA2-4AEE-8FC3-A4DAEFE2747A}"/>
              </a:ext>
            </a:extLst>
          </p:cNvPr>
          <p:cNvSpPr>
            <a:spLocks noGrp="1"/>
          </p:cNvSpPr>
          <p:nvPr>
            <p:ph type="title" hasCustomPrompt="1"/>
          </p:nvPr>
        </p:nvSpPr>
        <p:spPr>
          <a:xfrm>
            <a:off x="735562" y="514418"/>
            <a:ext cx="10515600" cy="501852"/>
          </a:xfrm>
          <a:prstGeom prst="rect">
            <a:avLst/>
          </a:prstGeom>
        </p:spPr>
        <p:txBody>
          <a:bodyPr/>
          <a:lstStyle>
            <a:lvl1pPr>
              <a:defRPr sz="3200" cap="all" spc="200" baseline="0">
                <a:solidFill>
                  <a:schemeClr val="accent1"/>
                </a:solidFill>
              </a:defRPr>
            </a:lvl1pPr>
          </a:lstStyle>
          <a:p>
            <a:r>
              <a:rPr lang="en-US" dirty="0"/>
              <a:t>Click to add title</a:t>
            </a:r>
          </a:p>
        </p:txBody>
      </p:sp>
      <p:sp>
        <p:nvSpPr>
          <p:cNvPr id="8" name="Content Placeholder 7">
            <a:extLst>
              <a:ext uri="{FF2B5EF4-FFF2-40B4-BE49-F238E27FC236}">
                <a16:creationId xmlns:a16="http://schemas.microsoft.com/office/drawing/2014/main" id="{E7AA5994-F868-4A06-B33A-66C8B51E9E51}"/>
              </a:ext>
            </a:extLst>
          </p:cNvPr>
          <p:cNvSpPr>
            <a:spLocks noGrp="1"/>
          </p:cNvSpPr>
          <p:nvPr>
            <p:ph sz="quarter" idx="15" hasCustomPrompt="1"/>
          </p:nvPr>
        </p:nvSpPr>
        <p:spPr>
          <a:xfrm>
            <a:off x="838200" y="1495425"/>
            <a:ext cx="10515600" cy="46497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6" name="Slide Number Placeholder 5">
            <a:extLst>
              <a:ext uri="{FF2B5EF4-FFF2-40B4-BE49-F238E27FC236}">
                <a16:creationId xmlns:a16="http://schemas.microsoft.com/office/drawing/2014/main" id="{81A47C33-5A7A-4AED-9A52-3C23B79C6F2E}"/>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455DD258-4C4D-43B4-8A76-71FB3C4FC8C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C00DB112-1E48-4647-82C7-DB5A1769B585}"/>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414597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eas of Focus">
    <p:bg>
      <p:bgPr>
        <a:solidFill>
          <a:schemeClr val="accent4"/>
        </a:solidFill>
        <a:effectLst/>
      </p:bgPr>
    </p:bg>
    <p:spTree>
      <p:nvGrpSpPr>
        <p:cNvPr id="1" name=""/>
        <p:cNvGrpSpPr/>
        <p:nvPr/>
      </p:nvGrpSpPr>
      <p:grpSpPr>
        <a:xfrm>
          <a:off x="0" y="0"/>
          <a:ext cx="0" cy="0"/>
          <a:chOff x="0" y="0"/>
          <a:chExt cx="0" cy="0"/>
        </a:xfrm>
      </p:grpSpPr>
      <p:sp>
        <p:nvSpPr>
          <p:cNvPr id="13" name="Graphic 11">
            <a:extLst>
              <a:ext uri="{FF2B5EF4-FFF2-40B4-BE49-F238E27FC236}">
                <a16:creationId xmlns:a16="http://schemas.microsoft.com/office/drawing/2014/main" id="{EC3DDEF0-31D2-4F9A-BC90-624839FC6C2E}"/>
              </a:ext>
              <a:ext uri="{C183D7F6-B498-43B3-948B-1728B52AA6E4}">
                <adec:decorative xmlns:adec="http://schemas.microsoft.com/office/drawing/2017/decorative" val="1"/>
              </a:ext>
            </a:extLst>
          </p:cNvPr>
          <p:cNvSpPr/>
          <p:nvPr/>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CD52DBD-FCE3-4200-8796-599AD76DB9FE}"/>
              </a:ext>
            </a:extLst>
          </p:cNvPr>
          <p:cNvSpPr>
            <a:spLocks noGrp="1"/>
          </p:cNvSpPr>
          <p:nvPr>
            <p:ph type="title" hasCustomPrompt="1"/>
          </p:nvPr>
        </p:nvSpPr>
        <p:spPr>
          <a:xfrm>
            <a:off x="856862" y="894716"/>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6" name="Text Placeholder 14">
            <a:extLst>
              <a:ext uri="{FF2B5EF4-FFF2-40B4-BE49-F238E27FC236}">
                <a16:creationId xmlns:a16="http://schemas.microsoft.com/office/drawing/2014/main" id="{4275A5D8-FFDD-4BA1-A19F-78CC721D9007}"/>
              </a:ext>
            </a:extLst>
          </p:cNvPr>
          <p:cNvSpPr>
            <a:spLocks noGrp="1"/>
          </p:cNvSpPr>
          <p:nvPr>
            <p:ph type="body" sz="quarter" idx="13" hasCustomPrompt="1"/>
          </p:nvPr>
        </p:nvSpPr>
        <p:spPr>
          <a:xfrm>
            <a:off x="1270915" y="2215197"/>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8" name="Text Placeholder 17">
            <a:extLst>
              <a:ext uri="{FF2B5EF4-FFF2-40B4-BE49-F238E27FC236}">
                <a16:creationId xmlns:a16="http://schemas.microsoft.com/office/drawing/2014/main" id="{0916AEE1-7FDC-405E-B7F8-C3A7FEBD07AE}"/>
              </a:ext>
            </a:extLst>
          </p:cNvPr>
          <p:cNvSpPr>
            <a:spLocks noGrp="1"/>
          </p:cNvSpPr>
          <p:nvPr>
            <p:ph type="body" sz="quarter" idx="16" hasCustomPrompt="1"/>
          </p:nvPr>
        </p:nvSpPr>
        <p:spPr>
          <a:xfrm>
            <a:off x="1270707" y="2637562"/>
            <a:ext cx="4376489"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7" name="Text Placeholder 14">
            <a:extLst>
              <a:ext uri="{FF2B5EF4-FFF2-40B4-BE49-F238E27FC236}">
                <a16:creationId xmlns:a16="http://schemas.microsoft.com/office/drawing/2014/main" id="{C244466E-4E38-43BC-A275-2E83B5987573}"/>
              </a:ext>
            </a:extLst>
          </p:cNvPr>
          <p:cNvSpPr>
            <a:spLocks noGrp="1"/>
          </p:cNvSpPr>
          <p:nvPr>
            <p:ph type="body" sz="quarter" idx="15" hasCustomPrompt="1"/>
          </p:nvPr>
        </p:nvSpPr>
        <p:spPr>
          <a:xfrm>
            <a:off x="6573464" y="2215196"/>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BDF3609D-E7F8-453C-B1CF-2E48118DEE6D}"/>
              </a:ext>
            </a:extLst>
          </p:cNvPr>
          <p:cNvSpPr>
            <a:spLocks noGrp="1"/>
          </p:cNvSpPr>
          <p:nvPr>
            <p:ph type="body" sz="quarter" idx="17" hasCustomPrompt="1"/>
          </p:nvPr>
        </p:nvSpPr>
        <p:spPr>
          <a:xfrm>
            <a:off x="6573945" y="2637561"/>
            <a:ext cx="4376490"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4FF8B6E9-9794-42AA-BDE2-2F9DF1839ECD}"/>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3559A997-FE21-4068-BD9C-7510BF6E40C8}"/>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CD242B91-07C6-4985-8E15-8D98F1A565AD}"/>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85313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w We Get There">
    <p:bg>
      <p:bgPr>
        <a:solidFill>
          <a:schemeClr val="accent4"/>
        </a:solidFill>
        <a:effectLst/>
      </p:bgPr>
    </p:bg>
    <p:spTree>
      <p:nvGrpSpPr>
        <p:cNvPr id="1" name=""/>
        <p:cNvGrpSpPr/>
        <p:nvPr/>
      </p:nvGrpSpPr>
      <p:grpSpPr>
        <a:xfrm>
          <a:off x="0" y="0"/>
          <a:ext cx="0" cy="0"/>
          <a:chOff x="0" y="0"/>
          <a:chExt cx="0" cy="0"/>
        </a:xfrm>
      </p:grpSpPr>
      <p:sp>
        <p:nvSpPr>
          <p:cNvPr id="7" name="Graphic 11">
            <a:extLst>
              <a:ext uri="{FF2B5EF4-FFF2-40B4-BE49-F238E27FC236}">
                <a16:creationId xmlns:a16="http://schemas.microsoft.com/office/drawing/2014/main" id="{F35C7915-2A65-44A0-8407-F3A9430EA77E}"/>
              </a:ext>
              <a:ext uri="{C183D7F6-B498-43B3-948B-1728B52AA6E4}">
                <adec:decorative xmlns:adec="http://schemas.microsoft.com/office/drawing/2017/decorative" val="1"/>
              </a:ext>
            </a:extLst>
          </p:cNvPr>
          <p:cNvSpPr/>
          <p:nvPr userDrawn="1"/>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5F257D4-C810-4CFA-8B86-45EE05E1BC8E}"/>
              </a:ext>
            </a:extLst>
          </p:cNvPr>
          <p:cNvSpPr>
            <a:spLocks noGrp="1"/>
          </p:cNvSpPr>
          <p:nvPr>
            <p:ph type="title" hasCustomPrompt="1"/>
          </p:nvPr>
        </p:nvSpPr>
        <p:spPr>
          <a:xfrm>
            <a:off x="828869" y="893674"/>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8" name="Text Placeholder 14">
            <a:extLst>
              <a:ext uri="{FF2B5EF4-FFF2-40B4-BE49-F238E27FC236}">
                <a16:creationId xmlns:a16="http://schemas.microsoft.com/office/drawing/2014/main" id="{23C10DEF-E8ED-436F-B228-86D73E3D45F4}"/>
              </a:ext>
            </a:extLst>
          </p:cNvPr>
          <p:cNvSpPr>
            <a:spLocks noGrp="1"/>
          </p:cNvSpPr>
          <p:nvPr>
            <p:ph type="body" sz="quarter" idx="13" hasCustomPrompt="1"/>
          </p:nvPr>
        </p:nvSpPr>
        <p:spPr>
          <a:xfrm>
            <a:off x="50510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4CD509E6-3210-4BEC-B28E-BFF3CBD2189F}"/>
              </a:ext>
            </a:extLst>
          </p:cNvPr>
          <p:cNvSpPr>
            <a:spLocks noGrp="1"/>
          </p:cNvSpPr>
          <p:nvPr>
            <p:ph type="body" sz="quarter" idx="16" hasCustomPrompt="1"/>
          </p:nvPr>
        </p:nvSpPr>
        <p:spPr>
          <a:xfrm>
            <a:off x="50489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1" name="Text Placeholder 14">
            <a:extLst>
              <a:ext uri="{FF2B5EF4-FFF2-40B4-BE49-F238E27FC236}">
                <a16:creationId xmlns:a16="http://schemas.microsoft.com/office/drawing/2014/main" id="{98D55AF8-203B-4573-910D-40DAA7E39133}"/>
              </a:ext>
            </a:extLst>
          </p:cNvPr>
          <p:cNvSpPr>
            <a:spLocks noGrp="1"/>
          </p:cNvSpPr>
          <p:nvPr>
            <p:ph type="body" sz="quarter" idx="17" hasCustomPrompt="1"/>
          </p:nvPr>
        </p:nvSpPr>
        <p:spPr>
          <a:xfrm>
            <a:off x="440654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AD2DFF4B-F817-4BFC-B12F-1E0457EF07BB}"/>
              </a:ext>
            </a:extLst>
          </p:cNvPr>
          <p:cNvSpPr>
            <a:spLocks noGrp="1"/>
          </p:cNvSpPr>
          <p:nvPr>
            <p:ph type="body" sz="quarter" idx="18" hasCustomPrompt="1"/>
          </p:nvPr>
        </p:nvSpPr>
        <p:spPr>
          <a:xfrm>
            <a:off x="440633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5" name="Text Placeholder 14">
            <a:extLst>
              <a:ext uri="{FF2B5EF4-FFF2-40B4-BE49-F238E27FC236}">
                <a16:creationId xmlns:a16="http://schemas.microsoft.com/office/drawing/2014/main" id="{1C8EFF5B-8675-4033-9576-3B84EED6C64C}"/>
              </a:ext>
            </a:extLst>
          </p:cNvPr>
          <p:cNvSpPr>
            <a:spLocks noGrp="1"/>
          </p:cNvSpPr>
          <p:nvPr>
            <p:ph type="body" sz="quarter" idx="19" hasCustomPrompt="1"/>
          </p:nvPr>
        </p:nvSpPr>
        <p:spPr>
          <a:xfrm>
            <a:off x="8307980" y="2216238"/>
            <a:ext cx="3387610"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6" name="Text Placeholder 17">
            <a:extLst>
              <a:ext uri="{FF2B5EF4-FFF2-40B4-BE49-F238E27FC236}">
                <a16:creationId xmlns:a16="http://schemas.microsoft.com/office/drawing/2014/main" id="{B47FAE44-E9F0-4F90-9E79-AFB6CE26F407}"/>
              </a:ext>
            </a:extLst>
          </p:cNvPr>
          <p:cNvSpPr>
            <a:spLocks noGrp="1"/>
          </p:cNvSpPr>
          <p:nvPr>
            <p:ph type="body" sz="quarter" idx="20" hasCustomPrompt="1"/>
          </p:nvPr>
        </p:nvSpPr>
        <p:spPr>
          <a:xfrm>
            <a:off x="8307772" y="2638603"/>
            <a:ext cx="3387265"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EEB9BDF-11CB-4EA0-B2E4-1CD82B6EDAB9}"/>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82940558-56C3-4F42-A159-12BF887283E1}"/>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F8091AB6-67A9-4FEE-98C9-495A1CCB10A7}"/>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924570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5036E8E-72DC-4FB2-BC8F-CA1AD2F3B9B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0" y="0"/>
            <a:ext cx="6095998" cy="6858000"/>
          </a:xfrm>
          <a:prstGeom prst="rect">
            <a:avLst/>
          </a:prstGeom>
        </p:spPr>
      </p:pic>
      <p:sp>
        <p:nvSpPr>
          <p:cNvPr id="2" name="Title 1">
            <a:extLst>
              <a:ext uri="{FF2B5EF4-FFF2-40B4-BE49-F238E27FC236}">
                <a16:creationId xmlns:a16="http://schemas.microsoft.com/office/drawing/2014/main" id="{CF5E96FC-B47B-4DA1-9369-B765A705FA9B}"/>
              </a:ext>
            </a:extLst>
          </p:cNvPr>
          <p:cNvSpPr>
            <a:spLocks noGrp="1"/>
          </p:cNvSpPr>
          <p:nvPr>
            <p:ph type="title" hasCustomPrompt="1"/>
          </p:nvPr>
        </p:nvSpPr>
        <p:spPr>
          <a:xfrm>
            <a:off x="742287" y="2068863"/>
            <a:ext cx="4594823" cy="557552"/>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1" name="Text Placeholder 12">
            <a:extLst>
              <a:ext uri="{FF2B5EF4-FFF2-40B4-BE49-F238E27FC236}">
                <a16:creationId xmlns:a16="http://schemas.microsoft.com/office/drawing/2014/main" id="{8800B990-833E-4C0D-A433-B21CF9A79B1A}"/>
              </a:ext>
            </a:extLst>
          </p:cNvPr>
          <p:cNvSpPr>
            <a:spLocks noGrp="1"/>
          </p:cNvSpPr>
          <p:nvPr>
            <p:ph type="body" sz="quarter" idx="16" hasCustomPrompt="1"/>
          </p:nvPr>
        </p:nvSpPr>
        <p:spPr>
          <a:xfrm>
            <a:off x="742287" y="2626414"/>
            <a:ext cx="4259684" cy="2859991"/>
          </a:xfrm>
          <a:prstGeom prst="rect">
            <a:avLst/>
          </a:prstGeom>
        </p:spPr>
        <p:txBody>
          <a:bodyPr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14" name="Slide Number Placeholder 5">
            <a:extLst>
              <a:ext uri="{FF2B5EF4-FFF2-40B4-BE49-F238E27FC236}">
                <a16:creationId xmlns:a16="http://schemas.microsoft.com/office/drawing/2014/main" id="{87627E8A-9EB4-41E2-8847-B5BDD7FC727E}"/>
              </a:ext>
            </a:extLst>
          </p:cNvPr>
          <p:cNvSpPr>
            <a:spLocks noGrp="1"/>
          </p:cNvSpPr>
          <p:nvPr>
            <p:ph type="sldNum" sz="quarter" idx="12"/>
          </p:nvPr>
        </p:nvSpPr>
        <p:spPr>
          <a:xfrm>
            <a:off x="753862" y="6356350"/>
            <a:ext cx="2743200" cy="365125"/>
          </a:xfrm>
        </p:spPr>
        <p:txBody>
          <a:bodyPr/>
          <a:lstStyle>
            <a:lvl1pPr>
              <a:defRPr>
                <a:solidFill>
                  <a:schemeClr val="bg1"/>
                </a:solidFill>
              </a:defRPr>
            </a:lvl1pPr>
          </a:lstStyle>
          <a:p>
            <a:fld id="{7A9E80BB-C0DF-4F1B-8821-E3FD53412EFF}" type="slidenum">
              <a:rPr lang="en-US" smtClean="0"/>
              <a:pPr/>
              <a:t>‹#›</a:t>
            </a:fld>
            <a:endParaRPr lang="en-US" dirty="0"/>
          </a:p>
        </p:txBody>
      </p:sp>
      <p:sp>
        <p:nvSpPr>
          <p:cNvPr id="7" name="Picture Placeholder 6">
            <a:extLst>
              <a:ext uri="{FF2B5EF4-FFF2-40B4-BE49-F238E27FC236}">
                <a16:creationId xmlns:a16="http://schemas.microsoft.com/office/drawing/2014/main" id="{162D8A98-3508-4B88-A239-BBFF76D51F45}"/>
              </a:ext>
            </a:extLst>
          </p:cNvPr>
          <p:cNvSpPr>
            <a:spLocks noGrp="1"/>
          </p:cNvSpPr>
          <p:nvPr>
            <p:ph type="pic" sz="quarter" idx="13" hasCustomPrompt="1"/>
          </p:nvPr>
        </p:nvSpPr>
        <p:spPr>
          <a:xfrm>
            <a:off x="6096000" y="0"/>
            <a:ext cx="6096000" cy="3429000"/>
          </a:xfrm>
          <a:prstGeom prst="rect">
            <a:avLst/>
          </a:prstGeom>
          <a:solidFill>
            <a:schemeClr val="accent2"/>
          </a:solidFill>
        </p:spPr>
        <p:txBody>
          <a:bodyPr/>
          <a:lstStyle>
            <a:lvl1pPr marL="0" indent="0" algn="ctr">
              <a:buNone/>
              <a:defRPr/>
            </a:lvl1pPr>
          </a:lstStyle>
          <a:p>
            <a:r>
              <a:rPr lang="en-US" dirty="0"/>
              <a:t>Click to add photo</a:t>
            </a:r>
          </a:p>
        </p:txBody>
      </p:sp>
      <p:sp>
        <p:nvSpPr>
          <p:cNvPr id="8" name="Picture Placeholder 6">
            <a:extLst>
              <a:ext uri="{FF2B5EF4-FFF2-40B4-BE49-F238E27FC236}">
                <a16:creationId xmlns:a16="http://schemas.microsoft.com/office/drawing/2014/main" id="{6C103218-0175-45B7-900A-DF77A2CC6BE8}"/>
              </a:ext>
            </a:extLst>
          </p:cNvPr>
          <p:cNvSpPr>
            <a:spLocks noGrp="1"/>
          </p:cNvSpPr>
          <p:nvPr>
            <p:ph type="pic" sz="quarter" idx="14" hasCustomPrompt="1"/>
          </p:nvPr>
        </p:nvSpPr>
        <p:spPr>
          <a:xfrm>
            <a:off x="6095999" y="3429000"/>
            <a:ext cx="6096000" cy="3429000"/>
          </a:xfrm>
          <a:prstGeom prst="rect">
            <a:avLst/>
          </a:prstGeo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8F1478D8-A909-4307-9777-531032CF2943}"/>
              </a:ext>
            </a:extLst>
          </p:cNvPr>
          <p:cNvSpPr>
            <a:spLocks noGrp="1"/>
          </p:cNvSpPr>
          <p:nvPr>
            <p:ph type="ftr" sz="quarter" idx="11"/>
          </p:nvPr>
        </p:nvSpPr>
        <p:spPr>
          <a:xfrm>
            <a:off x="6095998" y="6356350"/>
            <a:ext cx="3249170" cy="501649"/>
          </a:xfrm>
          <a:solidFill>
            <a:schemeClr val="accent1">
              <a:lumMod val="50000"/>
              <a:alpha val="9000"/>
            </a:schemeClr>
          </a:solidFill>
        </p:spPr>
        <p:txBody>
          <a:bodyPr lIns="365760" bIns="182880" anchor="b"/>
          <a:lstStyle>
            <a:lvl1pPr algn="l">
              <a:defRPr>
                <a:solidFill>
                  <a:schemeClr val="bg1"/>
                </a:solidFill>
              </a:defRPr>
            </a:lvl1pPr>
          </a:lstStyle>
          <a:p>
            <a:r>
              <a:rPr lang="en-US" dirty="0"/>
              <a:t>Presentation Title</a:t>
            </a:r>
          </a:p>
        </p:txBody>
      </p:sp>
      <p:sp>
        <p:nvSpPr>
          <p:cNvPr id="12" name="Date Placeholder 3">
            <a:extLst>
              <a:ext uri="{FF2B5EF4-FFF2-40B4-BE49-F238E27FC236}">
                <a16:creationId xmlns:a16="http://schemas.microsoft.com/office/drawing/2014/main" id="{F33DDC16-EF3C-4507-A82A-86B1B82C8670}"/>
              </a:ext>
            </a:extLst>
          </p:cNvPr>
          <p:cNvSpPr>
            <a:spLocks noGrp="1"/>
          </p:cNvSpPr>
          <p:nvPr>
            <p:ph type="dt" sz="half" idx="10"/>
          </p:nvPr>
        </p:nvSpPr>
        <p:spPr>
          <a:xfrm>
            <a:off x="9345167" y="6356350"/>
            <a:ext cx="2846831" cy="501650"/>
          </a:xfrm>
          <a:solidFill>
            <a:schemeClr val="accent1">
              <a:lumMod val="50000"/>
              <a:alpha val="9000"/>
            </a:schemeClr>
          </a:solidFill>
        </p:spPr>
        <p:txBody>
          <a:bodyPr rIns="594360" bIns="182880" anchor="b"/>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052999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E42000-EF35-469E-8324-0C7BD97EF713}"/>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126FEB11-3B93-4C0A-A820-D5B092929BBB}"/>
              </a:ext>
            </a:extLst>
          </p:cNvPr>
          <p:cNvSpPr>
            <a:spLocks noGrp="1"/>
          </p:cNvSpPr>
          <p:nvPr>
            <p:ph type="title" hasCustomPrompt="1"/>
          </p:nvPr>
        </p:nvSpPr>
        <p:spPr>
          <a:xfrm>
            <a:off x="0" y="0"/>
            <a:ext cx="5575851" cy="4210387"/>
          </a:xfrm>
          <a:prstGeom prst="rect">
            <a:avLst/>
          </a:prstGeom>
          <a:solidFill>
            <a:schemeClr val="accent1">
              <a:lumMod val="50000"/>
              <a:alpha val="9000"/>
            </a:schemeClr>
          </a:solidFill>
        </p:spPr>
        <p:txBody>
          <a:bodyPr lIns="868680" bIns="182880" anchor="b"/>
          <a:lstStyle>
            <a:lvl1pPr>
              <a:defRPr sz="3200" cap="all" spc="200" baseline="0">
                <a:solidFill>
                  <a:schemeClr val="bg1"/>
                </a:solidFill>
              </a:defRPr>
            </a:lvl1pPr>
          </a:lstStyle>
          <a:p>
            <a:r>
              <a:rPr lang="en-US" dirty="0"/>
              <a:t>add title</a:t>
            </a:r>
          </a:p>
        </p:txBody>
      </p:sp>
      <p:sp>
        <p:nvSpPr>
          <p:cNvPr id="8" name="Text Placeholder 12">
            <a:extLst>
              <a:ext uri="{FF2B5EF4-FFF2-40B4-BE49-F238E27FC236}">
                <a16:creationId xmlns:a16="http://schemas.microsoft.com/office/drawing/2014/main" id="{CE695F7E-76BA-4A5F-9C71-C47DD1B567BA}"/>
              </a:ext>
            </a:extLst>
          </p:cNvPr>
          <p:cNvSpPr>
            <a:spLocks noGrp="1"/>
          </p:cNvSpPr>
          <p:nvPr>
            <p:ph type="body" sz="quarter" idx="16" hasCustomPrompt="1"/>
          </p:nvPr>
        </p:nvSpPr>
        <p:spPr>
          <a:xfrm>
            <a:off x="-1" y="4210388"/>
            <a:ext cx="5575849" cy="2118216"/>
          </a:xfrm>
          <a:prstGeom prst="rect">
            <a:avLst/>
          </a:prstGeom>
          <a:solidFill>
            <a:schemeClr val="accent1">
              <a:lumMod val="50000"/>
              <a:alpha val="9000"/>
            </a:schemeClr>
          </a:solidFill>
        </p:spPr>
        <p:txBody>
          <a:bodyPr lIns="822960"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5" name="Slide Number Placeholder 4">
            <a:extLst>
              <a:ext uri="{FF2B5EF4-FFF2-40B4-BE49-F238E27FC236}">
                <a16:creationId xmlns:a16="http://schemas.microsoft.com/office/drawing/2014/main" id="{B466E471-F864-4D68-9682-2E0108374DB7}"/>
              </a:ext>
            </a:extLst>
          </p:cNvPr>
          <p:cNvSpPr>
            <a:spLocks noGrp="1"/>
          </p:cNvSpPr>
          <p:nvPr>
            <p:ph type="sldNum" sz="quarter" idx="12"/>
          </p:nvPr>
        </p:nvSpPr>
        <p:spPr>
          <a:xfrm>
            <a:off x="-1" y="6331226"/>
            <a:ext cx="3497063" cy="526774"/>
          </a:xfrm>
          <a:solidFill>
            <a:schemeClr val="accent1">
              <a:lumMod val="50000"/>
              <a:alpha val="9000"/>
            </a:schemeClr>
          </a:solidFill>
        </p:spPr>
        <p:txBody>
          <a:bodyPr lIns="850392" bIns="137160"/>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D632384D-15A3-4765-AA16-FD8F27E55C21}"/>
              </a:ext>
            </a:extLst>
          </p:cNvPr>
          <p:cNvSpPr>
            <a:spLocks noGrp="1"/>
          </p:cNvSpPr>
          <p:nvPr>
            <p:ph type="ftr" sz="quarter" idx="11"/>
          </p:nvPr>
        </p:nvSpPr>
        <p:spPr>
          <a:xfrm>
            <a:off x="3497062" y="6336472"/>
            <a:ext cx="5197878" cy="529397"/>
          </a:xfrm>
          <a:solidFill>
            <a:schemeClr val="accent1">
              <a:lumMod val="50000"/>
              <a:alpha val="9000"/>
            </a:schemeClr>
          </a:solidFill>
        </p:spPr>
        <p:txBody>
          <a:bodyPr bIns="182880"/>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53BEB306-C51D-4724-AA0E-9EFA95D698D7}"/>
              </a:ext>
            </a:extLst>
          </p:cNvPr>
          <p:cNvSpPr>
            <a:spLocks noGrp="1"/>
          </p:cNvSpPr>
          <p:nvPr>
            <p:ph type="dt" sz="half" idx="10"/>
          </p:nvPr>
        </p:nvSpPr>
        <p:spPr>
          <a:xfrm>
            <a:off x="8694940" y="6328604"/>
            <a:ext cx="3497060" cy="529396"/>
          </a:xfrm>
          <a:solidFill>
            <a:schemeClr val="accent1">
              <a:lumMod val="50000"/>
              <a:alpha val="9000"/>
            </a:schemeClr>
          </a:solidFill>
        </p:spPr>
        <p:txBody>
          <a:bodyPr rIns="585216" bIns="182880"/>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68554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CBA8-B670-42D7-A41A-9EEF34539A81}"/>
              </a:ext>
            </a:extLst>
          </p:cNvPr>
          <p:cNvSpPr>
            <a:spLocks noGrp="1"/>
          </p:cNvSpPr>
          <p:nvPr>
            <p:ph type="title" hasCustomPrompt="1"/>
          </p:nvPr>
        </p:nvSpPr>
        <p:spPr>
          <a:xfrm>
            <a:off x="6559826" y="1209670"/>
            <a:ext cx="5135764" cy="495300"/>
          </a:xfrm>
          <a:prstGeom prst="rect">
            <a:avLst/>
          </a:prstGeom>
        </p:spPr>
        <p:txBody>
          <a:bodyPr/>
          <a:lstStyle>
            <a:lvl1pPr>
              <a:defRPr sz="3200" cap="all" spc="200" baseline="0">
                <a:solidFill>
                  <a:schemeClr val="bg1"/>
                </a:solidFill>
              </a:defRPr>
            </a:lvl1pPr>
          </a:lstStyle>
          <a:p>
            <a:r>
              <a:rPr lang="en-US" dirty="0"/>
              <a:t>Click to add title</a:t>
            </a:r>
          </a:p>
        </p:txBody>
      </p:sp>
      <p:sp>
        <p:nvSpPr>
          <p:cNvPr id="8" name="Picture Placeholder 7">
            <a:extLst>
              <a:ext uri="{FF2B5EF4-FFF2-40B4-BE49-F238E27FC236}">
                <a16:creationId xmlns:a16="http://schemas.microsoft.com/office/drawing/2014/main" id="{4D74CE58-DADF-49AA-ACA2-255E4E0CEFF3}"/>
              </a:ext>
            </a:extLst>
          </p:cNvPr>
          <p:cNvSpPr>
            <a:spLocks noGrp="1"/>
          </p:cNvSpPr>
          <p:nvPr>
            <p:ph type="pic" sz="quarter" idx="13" hasCustomPrompt="1"/>
          </p:nvPr>
        </p:nvSpPr>
        <p:spPr>
          <a:xfrm>
            <a:off x="0" y="0"/>
            <a:ext cx="6096000" cy="6858000"/>
          </a:xfrm>
          <a:prstGeom prst="rect">
            <a:avLst/>
          </a:prstGeom>
        </p:spPr>
        <p:txBody>
          <a:bodyPr/>
          <a:lstStyle>
            <a:lvl1pPr marL="0" indent="0" algn="ctr">
              <a:buNone/>
              <a:defRPr/>
            </a:lvl1pPr>
          </a:lstStyle>
          <a:p>
            <a:r>
              <a:rPr lang="en-US" dirty="0"/>
              <a:t>Click to add photo</a:t>
            </a:r>
          </a:p>
        </p:txBody>
      </p:sp>
      <p:sp>
        <p:nvSpPr>
          <p:cNvPr id="14" name="Text Placeholder 12">
            <a:extLst>
              <a:ext uri="{FF2B5EF4-FFF2-40B4-BE49-F238E27FC236}">
                <a16:creationId xmlns:a16="http://schemas.microsoft.com/office/drawing/2014/main" id="{908065E7-24BC-4E6E-B716-10D3EFBE36B5}"/>
              </a:ext>
            </a:extLst>
          </p:cNvPr>
          <p:cNvSpPr>
            <a:spLocks noGrp="1"/>
          </p:cNvSpPr>
          <p:nvPr>
            <p:ph type="body" sz="quarter" idx="15" hasCustomPrompt="1"/>
          </p:nvPr>
        </p:nvSpPr>
        <p:spPr>
          <a:xfrm>
            <a:off x="6559826" y="1789866"/>
            <a:ext cx="5135764" cy="3577259"/>
          </a:xfrm>
          <a:prstGeom prst="rect">
            <a:avLst/>
          </a:prstGeom>
        </p:spPr>
        <p:txBody>
          <a:bodyPr/>
          <a:lstStyle>
            <a:lvl1pPr marL="0" indent="0">
              <a:lnSpc>
                <a:spcPct val="125000"/>
              </a:lnSpc>
              <a:buNone/>
              <a:defRPr sz="1800" cap="none" spc="100" baseline="0">
                <a:solidFill>
                  <a:schemeClr val="bg1"/>
                </a:solidFill>
                <a:latin typeface="+mn-lt"/>
              </a:defRPr>
            </a:lvl1pPr>
          </a:lstStyle>
          <a:p>
            <a:pPr lvl="0"/>
            <a:r>
              <a:rPr lang="en-US" dirty="0"/>
              <a:t>Click to add text</a:t>
            </a:r>
          </a:p>
        </p:txBody>
      </p:sp>
      <p:sp>
        <p:nvSpPr>
          <p:cNvPr id="6" name="Slide Number Placeholder 5">
            <a:extLst>
              <a:ext uri="{FF2B5EF4-FFF2-40B4-BE49-F238E27FC236}">
                <a16:creationId xmlns:a16="http://schemas.microsoft.com/office/drawing/2014/main" id="{F66810BB-89E8-42E9-835D-08D37EEA1DB7}"/>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1BA8AC4F-C5EE-4991-A325-A93AAFB46579}"/>
              </a:ext>
            </a:extLst>
          </p:cNvPr>
          <p:cNvSpPr>
            <a:spLocks noGrp="1"/>
          </p:cNvSpPr>
          <p:nvPr>
            <p:ph type="ftr" sz="quarter" idx="11"/>
          </p:nvPr>
        </p:nvSpPr>
        <p:spPr>
          <a:xfrm>
            <a:off x="6373368" y="6356350"/>
            <a:ext cx="2971800" cy="365125"/>
          </a:xfrm>
        </p:spPr>
        <p:txBody>
          <a:bodyPr/>
          <a:lstStyle>
            <a:lvl1pPr algn="l">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8E67D8A0-22D0-4A0F-9295-1F6FA4AAC442}"/>
              </a:ext>
            </a:extLst>
          </p:cNvPr>
          <p:cNvSpPr>
            <a:spLocks noGrp="1"/>
          </p:cNvSpPr>
          <p:nvPr>
            <p:ph type="dt" sz="half" idx="10"/>
          </p:nvPr>
        </p:nvSpPr>
        <p:spPr>
          <a:xfrm>
            <a:off x="9939528" y="6356350"/>
            <a:ext cx="1756062"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9194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B531-EB7A-4EBE-8F44-25261902B913}"/>
              </a:ext>
            </a:extLst>
          </p:cNvPr>
          <p:cNvSpPr>
            <a:spLocks noGrp="1"/>
          </p:cNvSpPr>
          <p:nvPr>
            <p:ph type="title" hasCustomPrompt="1"/>
          </p:nvPr>
        </p:nvSpPr>
        <p:spPr>
          <a:xfrm>
            <a:off x="1107463" y="986268"/>
            <a:ext cx="2893813" cy="1034385"/>
          </a:xfrm>
          <a:prstGeom prst="rect">
            <a:avLst/>
          </a:prstGeom>
        </p:spPr>
        <p:txBody>
          <a:bodyPr anchor="ctr"/>
          <a:lstStyle>
            <a:lvl1pPr algn="r">
              <a:defRPr sz="3200" cap="all" spc="200" baseline="0">
                <a:solidFill>
                  <a:schemeClr val="accent1"/>
                </a:solidFill>
              </a:defRPr>
            </a:lvl1pPr>
          </a:lstStyle>
          <a:p>
            <a:r>
              <a:rPr lang="en-US" dirty="0"/>
              <a:t>Click to add title</a:t>
            </a:r>
          </a:p>
        </p:txBody>
      </p:sp>
      <p:sp>
        <p:nvSpPr>
          <p:cNvPr id="9" name="Text Placeholder 12">
            <a:extLst>
              <a:ext uri="{FF2B5EF4-FFF2-40B4-BE49-F238E27FC236}">
                <a16:creationId xmlns:a16="http://schemas.microsoft.com/office/drawing/2014/main" id="{546163CD-B898-4FBF-A465-61F3E3E87054}"/>
              </a:ext>
            </a:extLst>
          </p:cNvPr>
          <p:cNvSpPr>
            <a:spLocks noGrp="1"/>
          </p:cNvSpPr>
          <p:nvPr>
            <p:ph type="body" sz="quarter" idx="15" hasCustomPrompt="1"/>
          </p:nvPr>
        </p:nvSpPr>
        <p:spPr>
          <a:xfrm>
            <a:off x="4541407" y="699461"/>
            <a:ext cx="6547507" cy="1552015"/>
          </a:xfrm>
          <a:prstGeom prst="rect">
            <a:avLst/>
          </a:prstGeom>
        </p:spPr>
        <p:txBody>
          <a:bodyPr anchor="ctr"/>
          <a:lstStyle>
            <a:lvl1pPr marL="0" indent="0">
              <a:lnSpc>
                <a:spcPct val="125000"/>
              </a:lnSpc>
              <a:buNone/>
              <a:defRPr sz="1600" cap="none" spc="100" baseline="0">
                <a:solidFill>
                  <a:schemeClr val="tx1"/>
                </a:solidFill>
                <a:latin typeface="+mn-lt"/>
              </a:defRPr>
            </a:lvl1pPr>
          </a:lstStyle>
          <a:p>
            <a:pPr lvl="0"/>
            <a:r>
              <a:rPr lang="en-US" dirty="0"/>
              <a:t>Click to add text</a:t>
            </a:r>
          </a:p>
        </p:txBody>
      </p:sp>
      <p:sp>
        <p:nvSpPr>
          <p:cNvPr id="7" name="Picture Placeholder 7">
            <a:extLst>
              <a:ext uri="{FF2B5EF4-FFF2-40B4-BE49-F238E27FC236}">
                <a16:creationId xmlns:a16="http://schemas.microsoft.com/office/drawing/2014/main" id="{E661CDF2-6D55-4CB0-89A5-D6E2B7AA8997}"/>
              </a:ext>
            </a:extLst>
          </p:cNvPr>
          <p:cNvSpPr>
            <a:spLocks noGrp="1"/>
          </p:cNvSpPr>
          <p:nvPr>
            <p:ph type="pic" sz="quarter" idx="13" hasCustomPrompt="1"/>
          </p:nvPr>
        </p:nvSpPr>
        <p:spPr>
          <a:xfrm>
            <a:off x="0" y="2993571"/>
            <a:ext cx="12192000" cy="3864429"/>
          </a:xfrm>
          <a:prstGeom prst="rect">
            <a:avLst/>
          </a:prstGeom>
        </p:spPr>
        <p:txBody>
          <a:bodyPr/>
          <a:lstStyle>
            <a:lvl1pPr marL="0" indent="0" algn="ctr">
              <a:buNone/>
              <a:defRPr/>
            </a:lvl1pPr>
          </a:lstStyle>
          <a:p>
            <a:r>
              <a:rPr lang="en-US" dirty="0"/>
              <a:t>Click to add photo</a:t>
            </a:r>
          </a:p>
        </p:txBody>
      </p:sp>
      <p:sp>
        <p:nvSpPr>
          <p:cNvPr id="6" name="Slide Number Placeholder 5">
            <a:extLst>
              <a:ext uri="{FF2B5EF4-FFF2-40B4-BE49-F238E27FC236}">
                <a16:creationId xmlns:a16="http://schemas.microsoft.com/office/drawing/2014/main" id="{32125E9E-378B-4941-AEA1-E4C3CD15110E}"/>
              </a:ext>
            </a:extLst>
          </p:cNvPr>
          <p:cNvSpPr>
            <a:spLocks noGrp="1"/>
          </p:cNvSpPr>
          <p:nvPr>
            <p:ph type="sldNum" sz="quarter" idx="12"/>
          </p:nvPr>
        </p:nvSpPr>
        <p:spPr>
          <a:xfrm>
            <a:off x="0" y="6356350"/>
            <a:ext cx="3497062" cy="501650"/>
          </a:xfrm>
          <a:solidFill>
            <a:schemeClr val="accent6">
              <a:alpha val="7000"/>
            </a:schemeClr>
          </a:solidFill>
        </p:spPr>
        <p:txBody>
          <a:bodyPr lIns="841248" bIns="137160"/>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7F02E291-B9AF-4251-9B9C-431263778138}"/>
              </a:ext>
            </a:extLst>
          </p:cNvPr>
          <p:cNvSpPr>
            <a:spLocks noGrp="1"/>
          </p:cNvSpPr>
          <p:nvPr>
            <p:ph type="ftr" sz="quarter" idx="11"/>
          </p:nvPr>
        </p:nvSpPr>
        <p:spPr>
          <a:xfrm>
            <a:off x="3497062" y="6356350"/>
            <a:ext cx="5197878" cy="501650"/>
          </a:xfrm>
          <a:solidFill>
            <a:schemeClr val="accent6">
              <a:alpha val="7000"/>
            </a:schemeClr>
          </a:solidFill>
        </p:spPr>
        <p:txBody>
          <a:bodyPr bIns="182880"/>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E2657E80-C904-497A-A70B-BB9ADEB338C1}"/>
              </a:ext>
            </a:extLst>
          </p:cNvPr>
          <p:cNvSpPr>
            <a:spLocks noGrp="1"/>
          </p:cNvSpPr>
          <p:nvPr>
            <p:ph type="dt" sz="half" idx="10"/>
          </p:nvPr>
        </p:nvSpPr>
        <p:spPr>
          <a:xfrm>
            <a:off x="8694940" y="6356350"/>
            <a:ext cx="3497060" cy="501650"/>
          </a:xfrm>
          <a:solidFill>
            <a:schemeClr val="accent6">
              <a:alpha val="7000"/>
            </a:schemeClr>
          </a:solidFill>
        </p:spPr>
        <p:txBody>
          <a:bodyPr rIns="576072" bIns="182880"/>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318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A64E0E-E550-49C2-B38B-9C648C6A5BB6}"/>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578B791D-4947-41E3-B728-76AB29D7C5A8}"/>
              </a:ext>
            </a:extLst>
          </p:cNvPr>
          <p:cNvSpPr>
            <a:spLocks noGrp="1"/>
          </p:cNvSpPr>
          <p:nvPr>
            <p:ph type="title" hasCustomPrompt="1"/>
          </p:nvPr>
        </p:nvSpPr>
        <p:spPr>
          <a:xfrm>
            <a:off x="8171176" y="0"/>
            <a:ext cx="4020824" cy="2300397"/>
          </a:xfrm>
          <a:prstGeom prst="rect">
            <a:avLst/>
          </a:prstGeom>
          <a:solidFill>
            <a:schemeClr val="accent6">
              <a:lumMod val="60000"/>
              <a:lumOff val="40000"/>
              <a:alpha val="5000"/>
            </a:schemeClr>
          </a:solidFill>
        </p:spPr>
        <p:txBody>
          <a:bodyPr rIns="822960" anchor="b"/>
          <a:lstStyle>
            <a:lvl1pPr>
              <a:lnSpc>
                <a:spcPct val="80000"/>
              </a:lnSpc>
              <a:defRPr sz="4800" cap="all" spc="200" baseline="0">
                <a:solidFill>
                  <a:schemeClr val="accent2"/>
                </a:solidFill>
              </a:defRPr>
            </a:lvl1pPr>
          </a:lstStyle>
          <a:p>
            <a:r>
              <a:rPr lang="en-US" dirty="0"/>
              <a:t>Click to add title</a:t>
            </a:r>
          </a:p>
        </p:txBody>
      </p:sp>
      <p:sp>
        <p:nvSpPr>
          <p:cNvPr id="10" name="Text Placeholder 12">
            <a:extLst>
              <a:ext uri="{FF2B5EF4-FFF2-40B4-BE49-F238E27FC236}">
                <a16:creationId xmlns:a16="http://schemas.microsoft.com/office/drawing/2014/main" id="{3B94FF5B-17D8-4363-BD43-E7FFC770F6AD}"/>
              </a:ext>
            </a:extLst>
          </p:cNvPr>
          <p:cNvSpPr>
            <a:spLocks noGrp="1"/>
          </p:cNvSpPr>
          <p:nvPr>
            <p:ph type="body" sz="quarter" idx="15" hasCustomPrompt="1"/>
          </p:nvPr>
        </p:nvSpPr>
        <p:spPr>
          <a:xfrm>
            <a:off x="8171176" y="2300396"/>
            <a:ext cx="4020824" cy="4557603"/>
          </a:xfrm>
          <a:prstGeom prst="rect">
            <a:avLst/>
          </a:prstGeom>
          <a:solidFill>
            <a:schemeClr val="accent6">
              <a:lumMod val="60000"/>
              <a:lumOff val="40000"/>
              <a:alpha val="5000"/>
            </a:schemeClr>
          </a:solidFill>
        </p:spPr>
        <p:txBody>
          <a:bodyPr tIns="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Tree>
    <p:extLst>
      <p:ext uri="{BB962C8B-B14F-4D97-AF65-F5344CB8AC3E}">
        <p14:creationId xmlns:p14="http://schemas.microsoft.com/office/powerpoint/2010/main" val="48409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C985EDE1-FE1A-4043-AB3E-E13190B7877B}"/>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4" name="Title 3">
            <a:extLst>
              <a:ext uri="{FF2B5EF4-FFF2-40B4-BE49-F238E27FC236}">
                <a16:creationId xmlns:a16="http://schemas.microsoft.com/office/drawing/2014/main" id="{CF8FCAF0-1279-48CD-BFE0-EFED8A6779B5}"/>
              </a:ext>
            </a:extLst>
          </p:cNvPr>
          <p:cNvSpPr>
            <a:spLocks noGrp="1"/>
          </p:cNvSpPr>
          <p:nvPr>
            <p:ph type="title" hasCustomPrompt="1"/>
          </p:nvPr>
        </p:nvSpPr>
        <p:spPr>
          <a:xfrm>
            <a:off x="735562" y="522081"/>
            <a:ext cx="10515600" cy="495300"/>
          </a:xfrm>
          <a:prstGeom prst="rect">
            <a:avLst/>
          </a:prstGeom>
        </p:spPr>
        <p:txBody>
          <a:bodyPr anchor="ctr"/>
          <a:lstStyle>
            <a:lvl1pPr>
              <a:defRPr sz="3200" cap="all" spc="200"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74EAAD25-9222-493C-B78E-39CBE372C976}"/>
              </a:ext>
            </a:extLst>
          </p:cNvPr>
          <p:cNvSpPr>
            <a:spLocks noGrp="1"/>
          </p:cNvSpPr>
          <p:nvPr>
            <p:ph sz="quarter" idx="15" hasCustomPrompt="1"/>
          </p:nvPr>
        </p:nvSpPr>
        <p:spPr>
          <a:xfrm>
            <a:off x="753862" y="2025650"/>
            <a:ext cx="10580888" cy="4005263"/>
          </a:xfrm>
          <a:prstGeom prst="rect">
            <a:avLst/>
          </a:prstGeom>
        </p:spPr>
        <p:txBody>
          <a:bodyPr/>
          <a:lstStyle>
            <a:lvl1pPr marL="0" indent="0">
              <a:buNone/>
              <a:defRPr sz="2000"/>
            </a:lvl1pPr>
          </a:lstStyle>
          <a:p>
            <a:pPr lvl="0"/>
            <a:r>
              <a:rPr lang="en-US" dirty="0"/>
              <a:t>Click to add content</a:t>
            </a:r>
          </a:p>
        </p:txBody>
      </p:sp>
      <p:sp>
        <p:nvSpPr>
          <p:cNvPr id="9" name="Slide Number Placeholder 8">
            <a:extLst>
              <a:ext uri="{FF2B5EF4-FFF2-40B4-BE49-F238E27FC236}">
                <a16:creationId xmlns:a16="http://schemas.microsoft.com/office/drawing/2014/main" id="{2FBDEB8E-59E0-4561-A350-0EDC248A14AB}"/>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8" name="Footer Placeholder 7">
            <a:extLst>
              <a:ext uri="{FF2B5EF4-FFF2-40B4-BE49-F238E27FC236}">
                <a16:creationId xmlns:a16="http://schemas.microsoft.com/office/drawing/2014/main" id="{9A9F8B16-6E70-48F1-ABCB-F2148C86D8E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Date Placeholder 6">
            <a:extLst>
              <a:ext uri="{FF2B5EF4-FFF2-40B4-BE49-F238E27FC236}">
                <a16:creationId xmlns:a16="http://schemas.microsoft.com/office/drawing/2014/main" id="{4BEE72C9-BAB9-4BA3-B9CD-76AF01FEE23F}"/>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32601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bg>
      <p:bgPr>
        <a:solidFill>
          <a:schemeClr val="accent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13D239-DB55-46D9-B88F-C809680A292B}"/>
              </a:ext>
              <a:ext uri="{C183D7F6-B498-43B3-948B-1728B52AA6E4}">
                <adec:decorative xmlns:adec="http://schemas.microsoft.com/office/drawing/2017/decorative" val="1"/>
              </a:ext>
            </a:extLst>
          </p:cNvPr>
          <p:cNvSpPr/>
          <p:nvPr userDrawn="1"/>
        </p:nvSpPr>
        <p:spPr>
          <a:xfrm>
            <a:off x="0" y="0"/>
            <a:ext cx="8153398"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a:extLst>
              <a:ext uri="{FF2B5EF4-FFF2-40B4-BE49-F238E27FC236}">
                <a16:creationId xmlns:a16="http://schemas.microsoft.com/office/drawing/2014/main" id="{19D5FC72-7358-4D0F-9641-569FD46E3CE0}"/>
              </a:ext>
            </a:extLst>
          </p:cNvPr>
          <p:cNvSpPr>
            <a:spLocks noGrp="1"/>
          </p:cNvSpPr>
          <p:nvPr>
            <p:ph type="title" hasCustomPrompt="1"/>
          </p:nvPr>
        </p:nvSpPr>
        <p:spPr>
          <a:xfrm>
            <a:off x="763193" y="546310"/>
            <a:ext cx="7121174" cy="495301"/>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2" name="Content Placeholder 11">
            <a:extLst>
              <a:ext uri="{FF2B5EF4-FFF2-40B4-BE49-F238E27FC236}">
                <a16:creationId xmlns:a16="http://schemas.microsoft.com/office/drawing/2014/main" id="{F33C1F73-10F3-4E1E-9979-32DF285843BC}"/>
              </a:ext>
            </a:extLst>
          </p:cNvPr>
          <p:cNvSpPr>
            <a:spLocks noGrp="1"/>
          </p:cNvSpPr>
          <p:nvPr>
            <p:ph sz="quarter" idx="15" hasCustomPrompt="1"/>
          </p:nvPr>
        </p:nvSpPr>
        <p:spPr>
          <a:xfrm>
            <a:off x="847725" y="1528474"/>
            <a:ext cx="6450013" cy="4128733"/>
          </a:xfrm>
          <a:prstGeom prst="rect">
            <a:avLst/>
          </a:prstGeom>
        </p:spPr>
        <p:txBody>
          <a:bodyPr/>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5" name="Slide Number Placeholder 4">
            <a:extLst>
              <a:ext uri="{FF2B5EF4-FFF2-40B4-BE49-F238E27FC236}">
                <a16:creationId xmlns:a16="http://schemas.microsoft.com/office/drawing/2014/main" id="{C7EB65BE-7BDE-4397-B2E2-054F84A8664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CBED511C-2385-406C-93EF-6DBAA0E30764}"/>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Picture Placeholder 7">
            <a:extLst>
              <a:ext uri="{FF2B5EF4-FFF2-40B4-BE49-F238E27FC236}">
                <a16:creationId xmlns:a16="http://schemas.microsoft.com/office/drawing/2014/main" id="{52731805-E2BE-413D-92F8-D2E87559B22B}"/>
              </a:ext>
            </a:extLst>
          </p:cNvPr>
          <p:cNvSpPr>
            <a:spLocks noGrp="1"/>
          </p:cNvSpPr>
          <p:nvPr>
            <p:ph type="pic" sz="quarter" idx="13" hasCustomPrompt="1"/>
          </p:nvPr>
        </p:nvSpPr>
        <p:spPr>
          <a:xfrm>
            <a:off x="8153398" y="0"/>
            <a:ext cx="4038602" cy="6858000"/>
          </a:xfrm>
          <a:prstGeom prst="rect">
            <a:avLst/>
          </a:prstGeom>
        </p:spPr>
        <p:txBody>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859D6116-4671-4C7B-A118-E31B1369C016}"/>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86038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650337A3-2F47-4D9A-B240-572DD3AE3F14}"/>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8" name="Title 7">
            <a:extLst>
              <a:ext uri="{FF2B5EF4-FFF2-40B4-BE49-F238E27FC236}">
                <a16:creationId xmlns:a16="http://schemas.microsoft.com/office/drawing/2014/main" id="{83DDD687-62AC-4FD3-A6C3-9857FD318759}"/>
              </a:ext>
            </a:extLst>
          </p:cNvPr>
          <p:cNvSpPr>
            <a:spLocks noGrp="1"/>
          </p:cNvSpPr>
          <p:nvPr>
            <p:ph type="title" hasCustomPrompt="1"/>
          </p:nvPr>
        </p:nvSpPr>
        <p:spPr>
          <a:xfrm>
            <a:off x="0" y="0"/>
            <a:ext cx="5970123" cy="4684719"/>
          </a:xfrm>
          <a:prstGeom prst="rect">
            <a:avLst/>
          </a:prstGeom>
          <a:solidFill>
            <a:schemeClr val="accent1">
              <a:lumMod val="50000"/>
              <a:alpha val="9000"/>
            </a:schemeClr>
          </a:solidFill>
        </p:spPr>
        <p:txBody>
          <a:bodyPr lIns="822960" anchor="b"/>
          <a:lstStyle>
            <a:lvl1pPr>
              <a:lnSpc>
                <a:spcPct val="80000"/>
              </a:lnSpc>
              <a:spcBef>
                <a:spcPts val="1000"/>
              </a:spcBef>
              <a:defRPr sz="4000" cap="all" spc="200" baseline="0">
                <a:solidFill>
                  <a:schemeClr val="accent2"/>
                </a:solidFill>
              </a:defRPr>
            </a:lvl1pPr>
          </a:lstStyle>
          <a:p>
            <a:r>
              <a:rPr lang="en-US" dirty="0"/>
              <a:t>Click to add title</a:t>
            </a:r>
          </a:p>
        </p:txBody>
      </p:sp>
      <p:sp>
        <p:nvSpPr>
          <p:cNvPr id="7" name="Text Placeholder 12">
            <a:extLst>
              <a:ext uri="{FF2B5EF4-FFF2-40B4-BE49-F238E27FC236}">
                <a16:creationId xmlns:a16="http://schemas.microsoft.com/office/drawing/2014/main" id="{72DB0EA3-58EE-48BD-8592-2D27FEC19C6F}"/>
              </a:ext>
            </a:extLst>
          </p:cNvPr>
          <p:cNvSpPr>
            <a:spLocks noGrp="1"/>
          </p:cNvSpPr>
          <p:nvPr>
            <p:ph type="body" sz="quarter" idx="15" hasCustomPrompt="1"/>
          </p:nvPr>
        </p:nvSpPr>
        <p:spPr>
          <a:xfrm>
            <a:off x="0" y="4684719"/>
            <a:ext cx="5970123" cy="2173281"/>
          </a:xfrm>
          <a:prstGeom prst="rect">
            <a:avLst/>
          </a:prstGeom>
          <a:solidFill>
            <a:schemeClr val="accent1">
              <a:lumMod val="50000"/>
              <a:alpha val="9000"/>
            </a:schemeClr>
          </a:solidFill>
        </p:spPr>
        <p:txBody>
          <a:bodyPr lIns="822960" tIns="18288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
        <p:nvSpPr>
          <p:cNvPr id="4" name="Slide Number Placeholder 3">
            <a:extLst>
              <a:ext uri="{FF2B5EF4-FFF2-40B4-BE49-F238E27FC236}">
                <a16:creationId xmlns:a16="http://schemas.microsoft.com/office/drawing/2014/main" id="{22D3E4EC-869C-4BBF-B0EC-C2DCA31439FC}"/>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3" name="Footer Placeholder 2">
            <a:extLst>
              <a:ext uri="{FF2B5EF4-FFF2-40B4-BE49-F238E27FC236}">
                <a16:creationId xmlns:a16="http://schemas.microsoft.com/office/drawing/2014/main" id="{5D793A8E-14B8-4534-832A-F3787F7352F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2" name="Date Placeholder 1">
            <a:extLst>
              <a:ext uri="{FF2B5EF4-FFF2-40B4-BE49-F238E27FC236}">
                <a16:creationId xmlns:a16="http://schemas.microsoft.com/office/drawing/2014/main" id="{AA466EFA-EBB1-46E4-BC21-6BD36CBA4E5C}"/>
              </a:ext>
            </a:extLst>
          </p:cNvPr>
          <p:cNvSpPr>
            <a:spLocks noGrp="1"/>
          </p:cNvSpPr>
          <p:nvPr>
            <p:ph type="dt" sz="half" idx="10"/>
          </p:nvPr>
        </p:nvSpPr>
        <p:spPr/>
        <p:txBody>
          <a:bodyPr/>
          <a:lstStyle>
            <a:lvl1pPr>
              <a:defRPr>
                <a:solidFill>
                  <a:schemeClr val="bg1"/>
                </a:solidFill>
              </a:defRPr>
            </a:lvl1pPr>
          </a:lstStyle>
          <a:p>
            <a:r>
              <a:rPr lang="en-US" dirty="0"/>
              <a:t>20XX</a:t>
            </a:r>
          </a:p>
        </p:txBody>
      </p:sp>
      <p:pic>
        <p:nvPicPr>
          <p:cNvPr id="9" name="Graphic 8">
            <a:extLst>
              <a:ext uri="{FF2B5EF4-FFF2-40B4-BE49-F238E27FC236}">
                <a16:creationId xmlns:a16="http://schemas.microsoft.com/office/drawing/2014/main" id="{EE2DC116-1C4B-4BAE-B1C8-8EA04BBB8331}"/>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5970122" y="0"/>
            <a:ext cx="6221877" cy="6858000"/>
          </a:xfrm>
          <a:prstGeom prst="rect">
            <a:avLst/>
          </a:prstGeom>
        </p:spPr>
      </p:pic>
    </p:spTree>
    <p:extLst>
      <p:ext uri="{BB962C8B-B14F-4D97-AF65-F5344CB8AC3E}">
        <p14:creationId xmlns:p14="http://schemas.microsoft.com/office/powerpoint/2010/main" val="243480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Our Team_4-Up">
    <p:bg>
      <p:bgPr>
        <a:solidFill>
          <a:schemeClr val="accent2"/>
        </a:solidFill>
        <a:effectLst/>
      </p:bgPr>
    </p:bg>
    <p:spTree>
      <p:nvGrpSpPr>
        <p:cNvPr id="1" name=""/>
        <p:cNvGrpSpPr/>
        <p:nvPr/>
      </p:nvGrpSpPr>
      <p:grpSpPr>
        <a:xfrm>
          <a:off x="0" y="0"/>
          <a:ext cx="0" cy="0"/>
          <a:chOff x="0" y="0"/>
          <a:chExt cx="0" cy="0"/>
        </a:xfrm>
      </p:grpSpPr>
      <p:grpSp>
        <p:nvGrpSpPr>
          <p:cNvPr id="33" name="Graphic 31">
            <a:extLst>
              <a:ext uri="{FF2B5EF4-FFF2-40B4-BE49-F238E27FC236}">
                <a16:creationId xmlns:a16="http://schemas.microsoft.com/office/drawing/2014/main" id="{CF0790E0-1B60-43FC-9885-BE17713C5134}"/>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34" name="Graphic 31">
              <a:extLst>
                <a:ext uri="{FF2B5EF4-FFF2-40B4-BE49-F238E27FC236}">
                  <a16:creationId xmlns:a16="http://schemas.microsoft.com/office/drawing/2014/main" id="{34F66DF3-E60A-4AA6-B3DB-F4D6D7BB0CA2}"/>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35" name="Graphic 31">
              <a:extLst>
                <a:ext uri="{FF2B5EF4-FFF2-40B4-BE49-F238E27FC236}">
                  <a16:creationId xmlns:a16="http://schemas.microsoft.com/office/drawing/2014/main" id="{EE7F6774-879D-4323-A44D-99E0E5F5A719}"/>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8030753C-2041-4585-A2AE-13937CA09007}"/>
              </a:ext>
            </a:extLst>
          </p:cNvPr>
          <p:cNvSpPr>
            <a:spLocks noGrp="1"/>
          </p:cNvSpPr>
          <p:nvPr>
            <p:ph type="title" hasCustomPrompt="1"/>
          </p:nvPr>
        </p:nvSpPr>
        <p:spPr>
          <a:xfrm>
            <a:off x="753862" y="524565"/>
            <a:ext cx="10941728" cy="576447"/>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10" name="Picture Placeholder 9">
            <a:extLst>
              <a:ext uri="{FF2B5EF4-FFF2-40B4-BE49-F238E27FC236}">
                <a16:creationId xmlns:a16="http://schemas.microsoft.com/office/drawing/2014/main" id="{F5EA5C7E-24B9-4B88-95BD-424B41B48946}"/>
              </a:ext>
            </a:extLst>
          </p:cNvPr>
          <p:cNvSpPr>
            <a:spLocks noGrp="1"/>
          </p:cNvSpPr>
          <p:nvPr>
            <p:ph type="pic" sz="quarter" idx="23" hasCustomPrompt="1"/>
          </p:nvPr>
        </p:nvSpPr>
        <p:spPr>
          <a:xfrm>
            <a:off x="944172" y="2121764"/>
            <a:ext cx="2357652" cy="20025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A4C2DF15-CF4F-4138-B50F-1BF33309B447}"/>
              </a:ext>
            </a:extLst>
          </p:cNvPr>
          <p:cNvSpPr>
            <a:spLocks noGrp="1"/>
          </p:cNvSpPr>
          <p:nvPr>
            <p:ph type="body" sz="quarter" idx="24" hasCustomPrompt="1"/>
          </p:nvPr>
        </p:nvSpPr>
        <p:spPr>
          <a:xfrm>
            <a:off x="94417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2" name="Text Placeholder 17">
            <a:extLst>
              <a:ext uri="{FF2B5EF4-FFF2-40B4-BE49-F238E27FC236}">
                <a16:creationId xmlns:a16="http://schemas.microsoft.com/office/drawing/2014/main" id="{F76B399A-F991-43E9-ACD8-BEE6C345D7FC}"/>
              </a:ext>
            </a:extLst>
          </p:cNvPr>
          <p:cNvSpPr>
            <a:spLocks noGrp="1"/>
          </p:cNvSpPr>
          <p:nvPr>
            <p:ph type="body" sz="quarter" idx="25" hasCustomPrompt="1"/>
          </p:nvPr>
        </p:nvSpPr>
        <p:spPr>
          <a:xfrm>
            <a:off x="94417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3" name="Picture Placeholder 9">
            <a:extLst>
              <a:ext uri="{FF2B5EF4-FFF2-40B4-BE49-F238E27FC236}">
                <a16:creationId xmlns:a16="http://schemas.microsoft.com/office/drawing/2014/main" id="{B1EB9900-27EA-4146-A3BC-990DAA7362EE}"/>
              </a:ext>
            </a:extLst>
          </p:cNvPr>
          <p:cNvSpPr>
            <a:spLocks noGrp="1"/>
          </p:cNvSpPr>
          <p:nvPr>
            <p:ph type="pic" sz="quarter" idx="26" hasCustomPrompt="1"/>
          </p:nvPr>
        </p:nvSpPr>
        <p:spPr>
          <a:xfrm>
            <a:off x="3582316" y="2121764"/>
            <a:ext cx="2357652" cy="20025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F295B36C-312A-4F68-8785-926AF39DEC4E}"/>
              </a:ext>
            </a:extLst>
          </p:cNvPr>
          <p:cNvSpPr>
            <a:spLocks noGrp="1"/>
          </p:cNvSpPr>
          <p:nvPr>
            <p:ph type="body" sz="quarter" idx="27" hasCustomPrompt="1"/>
          </p:nvPr>
        </p:nvSpPr>
        <p:spPr>
          <a:xfrm>
            <a:off x="358231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5" name="Text Placeholder 17">
            <a:extLst>
              <a:ext uri="{FF2B5EF4-FFF2-40B4-BE49-F238E27FC236}">
                <a16:creationId xmlns:a16="http://schemas.microsoft.com/office/drawing/2014/main" id="{5A69567D-C005-4D58-8A97-3779831CA02E}"/>
              </a:ext>
            </a:extLst>
          </p:cNvPr>
          <p:cNvSpPr>
            <a:spLocks noGrp="1"/>
          </p:cNvSpPr>
          <p:nvPr>
            <p:ph type="body" sz="quarter" idx="28" hasCustomPrompt="1"/>
          </p:nvPr>
        </p:nvSpPr>
        <p:spPr>
          <a:xfrm>
            <a:off x="358231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6" name="Picture Placeholder 9">
            <a:extLst>
              <a:ext uri="{FF2B5EF4-FFF2-40B4-BE49-F238E27FC236}">
                <a16:creationId xmlns:a16="http://schemas.microsoft.com/office/drawing/2014/main" id="{64FE9303-BBC0-4C8D-B7AB-5CD3E76A9816}"/>
              </a:ext>
            </a:extLst>
          </p:cNvPr>
          <p:cNvSpPr>
            <a:spLocks noGrp="1"/>
          </p:cNvSpPr>
          <p:nvPr>
            <p:ph type="pic" sz="quarter" idx="32" hasCustomPrompt="1"/>
          </p:nvPr>
        </p:nvSpPr>
        <p:spPr>
          <a:xfrm>
            <a:off x="6220462" y="2121764"/>
            <a:ext cx="2357652" cy="20025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CA8A35E4-E339-4851-8E87-ADD5A47D8B78}"/>
              </a:ext>
            </a:extLst>
          </p:cNvPr>
          <p:cNvSpPr>
            <a:spLocks noGrp="1"/>
          </p:cNvSpPr>
          <p:nvPr>
            <p:ph type="body" sz="quarter" idx="33" hasCustomPrompt="1"/>
          </p:nvPr>
        </p:nvSpPr>
        <p:spPr>
          <a:xfrm>
            <a:off x="622046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8" name="Text Placeholder 17">
            <a:extLst>
              <a:ext uri="{FF2B5EF4-FFF2-40B4-BE49-F238E27FC236}">
                <a16:creationId xmlns:a16="http://schemas.microsoft.com/office/drawing/2014/main" id="{C46C1B6D-3302-4939-ABCB-D64D49E0C0B6}"/>
              </a:ext>
            </a:extLst>
          </p:cNvPr>
          <p:cNvSpPr>
            <a:spLocks noGrp="1"/>
          </p:cNvSpPr>
          <p:nvPr>
            <p:ph type="body" sz="quarter" idx="34" hasCustomPrompt="1"/>
          </p:nvPr>
        </p:nvSpPr>
        <p:spPr>
          <a:xfrm>
            <a:off x="622046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9" name="Picture Placeholder 9">
            <a:extLst>
              <a:ext uri="{FF2B5EF4-FFF2-40B4-BE49-F238E27FC236}">
                <a16:creationId xmlns:a16="http://schemas.microsoft.com/office/drawing/2014/main" id="{3BE0235D-B66F-4F0B-A4C1-5F7D63C93E9D}"/>
              </a:ext>
            </a:extLst>
          </p:cNvPr>
          <p:cNvSpPr>
            <a:spLocks noGrp="1"/>
          </p:cNvSpPr>
          <p:nvPr>
            <p:ph type="pic" sz="quarter" idx="35" hasCustomPrompt="1"/>
          </p:nvPr>
        </p:nvSpPr>
        <p:spPr>
          <a:xfrm>
            <a:off x="8858606" y="2121764"/>
            <a:ext cx="2357652" cy="2002576"/>
          </a:xfrm>
          <a:prstGeom prst="rect">
            <a:avLst/>
          </a:prstGeom>
        </p:spPr>
        <p:txBody>
          <a:bodyPr/>
          <a:lstStyle>
            <a:lvl1pPr marL="0" indent="0" algn="ctr">
              <a:buNone/>
              <a:defRPr/>
            </a:lvl1pPr>
          </a:lstStyle>
          <a:p>
            <a:r>
              <a:rPr lang="en-US" dirty="0"/>
              <a:t>Click to add photo</a:t>
            </a:r>
          </a:p>
        </p:txBody>
      </p:sp>
      <p:sp>
        <p:nvSpPr>
          <p:cNvPr id="20" name="Text Placeholder 17">
            <a:extLst>
              <a:ext uri="{FF2B5EF4-FFF2-40B4-BE49-F238E27FC236}">
                <a16:creationId xmlns:a16="http://schemas.microsoft.com/office/drawing/2014/main" id="{DB1DD411-2914-4927-88D8-49C5F77DBF75}"/>
              </a:ext>
            </a:extLst>
          </p:cNvPr>
          <p:cNvSpPr>
            <a:spLocks noGrp="1"/>
          </p:cNvSpPr>
          <p:nvPr>
            <p:ph type="body" sz="quarter" idx="36" hasCustomPrompt="1"/>
          </p:nvPr>
        </p:nvSpPr>
        <p:spPr>
          <a:xfrm>
            <a:off x="885860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21" name="Text Placeholder 17">
            <a:extLst>
              <a:ext uri="{FF2B5EF4-FFF2-40B4-BE49-F238E27FC236}">
                <a16:creationId xmlns:a16="http://schemas.microsoft.com/office/drawing/2014/main" id="{D913D89D-8800-41B2-9284-538E008D4497}"/>
              </a:ext>
            </a:extLst>
          </p:cNvPr>
          <p:cNvSpPr>
            <a:spLocks noGrp="1"/>
          </p:cNvSpPr>
          <p:nvPr>
            <p:ph type="body" sz="quarter" idx="37" hasCustomPrompt="1"/>
          </p:nvPr>
        </p:nvSpPr>
        <p:spPr>
          <a:xfrm>
            <a:off x="885860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7" name="Slide Number Placeholder 6">
            <a:extLst>
              <a:ext uri="{FF2B5EF4-FFF2-40B4-BE49-F238E27FC236}">
                <a16:creationId xmlns:a16="http://schemas.microsoft.com/office/drawing/2014/main" id="{4A6B141C-4594-45E3-A576-83731131CA8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2D524755-F827-42EA-8E6C-044C8D7B53EB}"/>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a16="http://schemas.microsoft.com/office/drawing/2014/main" id="{115C860E-9305-4F6A-96A9-2F014B27B2D6}"/>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4937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_8-Up">
    <p:bg>
      <p:bgPr>
        <a:solidFill>
          <a:schemeClr val="accent2"/>
        </a:solidFill>
        <a:effectLst/>
      </p:bgPr>
    </p:bg>
    <p:spTree>
      <p:nvGrpSpPr>
        <p:cNvPr id="1" name=""/>
        <p:cNvGrpSpPr/>
        <p:nvPr/>
      </p:nvGrpSpPr>
      <p:grpSpPr>
        <a:xfrm>
          <a:off x="0" y="0"/>
          <a:ext cx="0" cy="0"/>
          <a:chOff x="0" y="0"/>
          <a:chExt cx="0" cy="0"/>
        </a:xfrm>
      </p:grpSpPr>
      <p:grpSp>
        <p:nvGrpSpPr>
          <p:cNvPr id="19" name="Graphic 31">
            <a:extLst>
              <a:ext uri="{FF2B5EF4-FFF2-40B4-BE49-F238E27FC236}">
                <a16:creationId xmlns:a16="http://schemas.microsoft.com/office/drawing/2014/main" id="{1E04AE1B-EA25-4B01-8936-C5A4E253B4AA}"/>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20" name="Graphic 31">
              <a:extLst>
                <a:ext uri="{FF2B5EF4-FFF2-40B4-BE49-F238E27FC236}">
                  <a16:creationId xmlns:a16="http://schemas.microsoft.com/office/drawing/2014/main" id="{22105375-AFBE-4CFC-B01F-D4EDF8518F26}"/>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21" name="Graphic 31">
              <a:extLst>
                <a:ext uri="{FF2B5EF4-FFF2-40B4-BE49-F238E27FC236}">
                  <a16:creationId xmlns:a16="http://schemas.microsoft.com/office/drawing/2014/main" id="{0E3207F4-D40C-44E6-8726-1386115F5870}"/>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E1C1735E-0205-42E3-A5CB-FC6DF991AC34}"/>
              </a:ext>
            </a:extLst>
          </p:cNvPr>
          <p:cNvSpPr>
            <a:spLocks noGrp="1"/>
          </p:cNvSpPr>
          <p:nvPr>
            <p:ph type="title" hasCustomPrompt="1"/>
          </p:nvPr>
        </p:nvSpPr>
        <p:spPr>
          <a:xfrm>
            <a:off x="968829" y="523748"/>
            <a:ext cx="10515600" cy="556795"/>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58" name="Picture Placeholder 9">
            <a:extLst>
              <a:ext uri="{FF2B5EF4-FFF2-40B4-BE49-F238E27FC236}">
                <a16:creationId xmlns:a16="http://schemas.microsoft.com/office/drawing/2014/main" id="{92A77282-5267-4F71-A0BF-DF82ED909EC1}"/>
              </a:ext>
            </a:extLst>
          </p:cNvPr>
          <p:cNvSpPr>
            <a:spLocks noGrp="1"/>
          </p:cNvSpPr>
          <p:nvPr>
            <p:ph type="pic" sz="quarter" idx="57" hasCustomPrompt="1"/>
          </p:nvPr>
        </p:nvSpPr>
        <p:spPr>
          <a:xfrm>
            <a:off x="1620451" y="1520596"/>
            <a:ext cx="1412050" cy="1147276"/>
          </a:xfrm>
          <a:prstGeom prst="rect">
            <a:avLst/>
          </a:prstGeom>
        </p:spPr>
        <p:txBody>
          <a:bodyPr/>
          <a:lstStyle>
            <a:lvl1pPr marL="0" indent="0" algn="ctr">
              <a:buNone/>
              <a:defRPr/>
            </a:lvl1pPr>
          </a:lstStyle>
          <a:p>
            <a:r>
              <a:rPr lang="en-US" dirty="0"/>
              <a:t>Click to add photo</a:t>
            </a:r>
          </a:p>
        </p:txBody>
      </p:sp>
      <p:sp>
        <p:nvSpPr>
          <p:cNvPr id="56" name="Text Placeholder 17">
            <a:extLst>
              <a:ext uri="{FF2B5EF4-FFF2-40B4-BE49-F238E27FC236}">
                <a16:creationId xmlns:a16="http://schemas.microsoft.com/office/drawing/2014/main" id="{3EA4E6FE-F090-4542-81C0-C6D241E74689}"/>
              </a:ext>
            </a:extLst>
          </p:cNvPr>
          <p:cNvSpPr>
            <a:spLocks noGrp="1"/>
          </p:cNvSpPr>
          <p:nvPr>
            <p:ph type="body" sz="quarter" idx="55" hasCustomPrompt="1"/>
          </p:nvPr>
        </p:nvSpPr>
        <p:spPr>
          <a:xfrm>
            <a:off x="1291631" y="267305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7" name="Text Placeholder 17">
            <a:extLst>
              <a:ext uri="{FF2B5EF4-FFF2-40B4-BE49-F238E27FC236}">
                <a16:creationId xmlns:a16="http://schemas.microsoft.com/office/drawing/2014/main" id="{E99767A9-AC54-4743-BBA3-FB9452700C74}"/>
              </a:ext>
            </a:extLst>
          </p:cNvPr>
          <p:cNvSpPr>
            <a:spLocks noGrp="1"/>
          </p:cNvSpPr>
          <p:nvPr>
            <p:ph type="body" sz="quarter" idx="56" hasCustomPrompt="1"/>
          </p:nvPr>
        </p:nvSpPr>
        <p:spPr>
          <a:xfrm>
            <a:off x="1291631" y="314850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59" name="Picture Placeholder 9">
            <a:extLst>
              <a:ext uri="{FF2B5EF4-FFF2-40B4-BE49-F238E27FC236}">
                <a16:creationId xmlns:a16="http://schemas.microsoft.com/office/drawing/2014/main" id="{E8AE39FE-294D-4DF3-8C81-E1072C748094}"/>
              </a:ext>
            </a:extLst>
          </p:cNvPr>
          <p:cNvSpPr>
            <a:spLocks noGrp="1"/>
          </p:cNvSpPr>
          <p:nvPr>
            <p:ph type="pic" sz="quarter" idx="58" hasCustomPrompt="1"/>
          </p:nvPr>
        </p:nvSpPr>
        <p:spPr>
          <a:xfrm>
            <a:off x="4119392" y="1520596"/>
            <a:ext cx="1412050" cy="1147276"/>
          </a:xfrm>
          <a:prstGeom prst="rect">
            <a:avLst/>
          </a:prstGeom>
        </p:spPr>
        <p:txBody>
          <a:bodyPr/>
          <a:lstStyle>
            <a:lvl1pPr marL="0" indent="0" algn="ctr">
              <a:buNone/>
              <a:defRPr/>
            </a:lvl1pPr>
          </a:lstStyle>
          <a:p>
            <a:r>
              <a:rPr lang="en-US" dirty="0"/>
              <a:t>Click to add photo</a:t>
            </a:r>
          </a:p>
        </p:txBody>
      </p:sp>
      <p:sp>
        <p:nvSpPr>
          <p:cNvPr id="62" name="Text Placeholder 17">
            <a:extLst>
              <a:ext uri="{FF2B5EF4-FFF2-40B4-BE49-F238E27FC236}">
                <a16:creationId xmlns:a16="http://schemas.microsoft.com/office/drawing/2014/main" id="{1707D82F-527A-4E2B-A75C-1AAA60F6634B}"/>
              </a:ext>
            </a:extLst>
          </p:cNvPr>
          <p:cNvSpPr>
            <a:spLocks noGrp="1"/>
          </p:cNvSpPr>
          <p:nvPr>
            <p:ph type="body" sz="quarter" idx="61" hasCustomPrompt="1"/>
          </p:nvPr>
        </p:nvSpPr>
        <p:spPr>
          <a:xfrm>
            <a:off x="3791533" y="267414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3" name="Text Placeholder 17">
            <a:extLst>
              <a:ext uri="{FF2B5EF4-FFF2-40B4-BE49-F238E27FC236}">
                <a16:creationId xmlns:a16="http://schemas.microsoft.com/office/drawing/2014/main" id="{5BBF407E-9CF1-4FD6-B672-644EDFEDD639}"/>
              </a:ext>
            </a:extLst>
          </p:cNvPr>
          <p:cNvSpPr>
            <a:spLocks noGrp="1"/>
          </p:cNvSpPr>
          <p:nvPr>
            <p:ph type="body" sz="quarter" idx="62" hasCustomPrompt="1"/>
          </p:nvPr>
        </p:nvSpPr>
        <p:spPr>
          <a:xfrm>
            <a:off x="3791533" y="314959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0" name="Picture Placeholder 9">
            <a:extLst>
              <a:ext uri="{FF2B5EF4-FFF2-40B4-BE49-F238E27FC236}">
                <a16:creationId xmlns:a16="http://schemas.microsoft.com/office/drawing/2014/main" id="{1A3ECF3D-730A-4424-B01D-D8F4C0DA9491}"/>
              </a:ext>
            </a:extLst>
          </p:cNvPr>
          <p:cNvSpPr>
            <a:spLocks noGrp="1"/>
          </p:cNvSpPr>
          <p:nvPr>
            <p:ph type="pic" sz="quarter" idx="59" hasCustomPrompt="1"/>
          </p:nvPr>
        </p:nvSpPr>
        <p:spPr>
          <a:xfrm>
            <a:off x="6549002" y="1520596"/>
            <a:ext cx="1412049" cy="1147276"/>
          </a:xfrm>
          <a:prstGeom prst="rect">
            <a:avLst/>
          </a:prstGeom>
        </p:spPr>
        <p:txBody>
          <a:bodyPr/>
          <a:lstStyle>
            <a:lvl1pPr marL="0" indent="0" algn="ctr">
              <a:buNone/>
              <a:defRPr/>
            </a:lvl1pPr>
          </a:lstStyle>
          <a:p>
            <a:r>
              <a:rPr lang="en-US" dirty="0"/>
              <a:t>Click to add photo</a:t>
            </a:r>
          </a:p>
        </p:txBody>
      </p:sp>
      <p:sp>
        <p:nvSpPr>
          <p:cNvPr id="64" name="Text Placeholder 17">
            <a:extLst>
              <a:ext uri="{FF2B5EF4-FFF2-40B4-BE49-F238E27FC236}">
                <a16:creationId xmlns:a16="http://schemas.microsoft.com/office/drawing/2014/main" id="{225B5D42-F20D-409F-8623-A64142EC2C45}"/>
              </a:ext>
            </a:extLst>
          </p:cNvPr>
          <p:cNvSpPr>
            <a:spLocks noGrp="1"/>
          </p:cNvSpPr>
          <p:nvPr>
            <p:ph type="body" sz="quarter" idx="63" hasCustomPrompt="1"/>
          </p:nvPr>
        </p:nvSpPr>
        <p:spPr>
          <a:xfrm>
            <a:off x="6323796" y="266787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5" name="Text Placeholder 17">
            <a:extLst>
              <a:ext uri="{FF2B5EF4-FFF2-40B4-BE49-F238E27FC236}">
                <a16:creationId xmlns:a16="http://schemas.microsoft.com/office/drawing/2014/main" id="{D20F4DBB-A572-46A8-A5B4-3BA6B7FC2B46}"/>
              </a:ext>
            </a:extLst>
          </p:cNvPr>
          <p:cNvSpPr>
            <a:spLocks noGrp="1"/>
          </p:cNvSpPr>
          <p:nvPr>
            <p:ph type="body" sz="quarter" idx="64" hasCustomPrompt="1"/>
          </p:nvPr>
        </p:nvSpPr>
        <p:spPr>
          <a:xfrm>
            <a:off x="6323796" y="314331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1" name="Picture Placeholder 9">
            <a:extLst>
              <a:ext uri="{FF2B5EF4-FFF2-40B4-BE49-F238E27FC236}">
                <a16:creationId xmlns:a16="http://schemas.microsoft.com/office/drawing/2014/main" id="{91595987-3A61-4A00-9863-883E32AD8340}"/>
              </a:ext>
            </a:extLst>
          </p:cNvPr>
          <p:cNvSpPr>
            <a:spLocks noGrp="1"/>
          </p:cNvSpPr>
          <p:nvPr>
            <p:ph type="pic" sz="quarter" idx="60" hasCustomPrompt="1"/>
          </p:nvPr>
        </p:nvSpPr>
        <p:spPr>
          <a:xfrm>
            <a:off x="9174860" y="1520596"/>
            <a:ext cx="1412049" cy="1147276"/>
          </a:xfrm>
          <a:prstGeom prst="rect">
            <a:avLst/>
          </a:prstGeom>
        </p:spPr>
        <p:txBody>
          <a:bodyPr/>
          <a:lstStyle>
            <a:lvl1pPr marL="0" indent="0" algn="ctr">
              <a:buNone/>
              <a:defRPr/>
            </a:lvl1pPr>
          </a:lstStyle>
          <a:p>
            <a:r>
              <a:rPr lang="en-US" dirty="0"/>
              <a:t>Click to add photo</a:t>
            </a:r>
          </a:p>
        </p:txBody>
      </p:sp>
      <p:sp>
        <p:nvSpPr>
          <p:cNvPr id="66" name="Text Placeholder 17">
            <a:extLst>
              <a:ext uri="{FF2B5EF4-FFF2-40B4-BE49-F238E27FC236}">
                <a16:creationId xmlns:a16="http://schemas.microsoft.com/office/drawing/2014/main" id="{B38C024F-59AC-4BC0-9508-BEBF057E1A91}"/>
              </a:ext>
            </a:extLst>
          </p:cNvPr>
          <p:cNvSpPr>
            <a:spLocks noGrp="1"/>
          </p:cNvSpPr>
          <p:nvPr>
            <p:ph type="body" sz="quarter" idx="65" hasCustomPrompt="1"/>
          </p:nvPr>
        </p:nvSpPr>
        <p:spPr>
          <a:xfrm>
            <a:off x="8846039" y="26669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7" name="Text Placeholder 17">
            <a:extLst>
              <a:ext uri="{FF2B5EF4-FFF2-40B4-BE49-F238E27FC236}">
                <a16:creationId xmlns:a16="http://schemas.microsoft.com/office/drawing/2014/main" id="{BDB9CAD8-A37F-40F0-9C11-F79C660A79D7}"/>
              </a:ext>
            </a:extLst>
          </p:cNvPr>
          <p:cNvSpPr>
            <a:spLocks noGrp="1"/>
          </p:cNvSpPr>
          <p:nvPr>
            <p:ph type="body" sz="quarter" idx="66" hasCustomPrompt="1"/>
          </p:nvPr>
        </p:nvSpPr>
        <p:spPr>
          <a:xfrm>
            <a:off x="8846039" y="314235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8" name="Picture Placeholder 9">
            <a:extLst>
              <a:ext uri="{FF2B5EF4-FFF2-40B4-BE49-F238E27FC236}">
                <a16:creationId xmlns:a16="http://schemas.microsoft.com/office/drawing/2014/main" id="{4CC2980B-7671-4F8C-BADD-CF2C88294E85}"/>
              </a:ext>
            </a:extLst>
          </p:cNvPr>
          <p:cNvSpPr>
            <a:spLocks noGrp="1"/>
          </p:cNvSpPr>
          <p:nvPr>
            <p:ph type="pic" sz="quarter" idx="40" hasCustomPrompt="1"/>
          </p:nvPr>
        </p:nvSpPr>
        <p:spPr>
          <a:xfrm>
            <a:off x="1620451" y="3853061"/>
            <a:ext cx="1412050" cy="1147276"/>
          </a:xfrm>
          <a:prstGeom prst="rect">
            <a:avLst/>
          </a:prstGeom>
        </p:spPr>
        <p:txBody>
          <a:bodyPr/>
          <a:lstStyle>
            <a:lvl1pPr marL="0" indent="0" algn="ctr">
              <a:buNone/>
              <a:defRPr/>
            </a:lvl1pPr>
          </a:lstStyle>
          <a:p>
            <a:r>
              <a:rPr lang="en-US" dirty="0"/>
              <a:t>Click to add photo</a:t>
            </a:r>
          </a:p>
        </p:txBody>
      </p:sp>
      <p:sp>
        <p:nvSpPr>
          <p:cNvPr id="30" name="Text Placeholder 17">
            <a:extLst>
              <a:ext uri="{FF2B5EF4-FFF2-40B4-BE49-F238E27FC236}">
                <a16:creationId xmlns:a16="http://schemas.microsoft.com/office/drawing/2014/main" id="{E962E00C-0CE9-4ED2-8C51-91478F777607}"/>
              </a:ext>
            </a:extLst>
          </p:cNvPr>
          <p:cNvSpPr>
            <a:spLocks noGrp="1"/>
          </p:cNvSpPr>
          <p:nvPr>
            <p:ph type="body" sz="quarter" idx="30" hasCustomPrompt="1"/>
          </p:nvPr>
        </p:nvSpPr>
        <p:spPr>
          <a:xfrm>
            <a:off x="1291631" y="500552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31" name="Text Placeholder 17">
            <a:extLst>
              <a:ext uri="{FF2B5EF4-FFF2-40B4-BE49-F238E27FC236}">
                <a16:creationId xmlns:a16="http://schemas.microsoft.com/office/drawing/2014/main" id="{285E7C77-6013-467F-AA0B-DB65984B251D}"/>
              </a:ext>
            </a:extLst>
          </p:cNvPr>
          <p:cNvSpPr>
            <a:spLocks noGrp="1"/>
          </p:cNvSpPr>
          <p:nvPr>
            <p:ph type="body" sz="quarter" idx="31" hasCustomPrompt="1"/>
          </p:nvPr>
        </p:nvSpPr>
        <p:spPr>
          <a:xfrm>
            <a:off x="1291631" y="548096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9" name="Picture Placeholder 9">
            <a:extLst>
              <a:ext uri="{FF2B5EF4-FFF2-40B4-BE49-F238E27FC236}">
                <a16:creationId xmlns:a16="http://schemas.microsoft.com/office/drawing/2014/main" id="{7D6F633A-FD80-4D2C-8476-8100D39C6B64}"/>
              </a:ext>
            </a:extLst>
          </p:cNvPr>
          <p:cNvSpPr>
            <a:spLocks noGrp="1"/>
          </p:cNvSpPr>
          <p:nvPr>
            <p:ph type="pic" sz="quarter" idx="41" hasCustomPrompt="1"/>
          </p:nvPr>
        </p:nvSpPr>
        <p:spPr>
          <a:xfrm>
            <a:off x="4119392" y="3853061"/>
            <a:ext cx="1412050" cy="1147276"/>
          </a:xfrm>
          <a:prstGeom prst="rect">
            <a:avLst/>
          </a:prstGeom>
        </p:spPr>
        <p:txBody>
          <a:bodyPr/>
          <a:lstStyle>
            <a:lvl1pPr marL="0" indent="0" algn="ctr">
              <a:buNone/>
              <a:defRPr/>
            </a:lvl1pPr>
          </a:lstStyle>
          <a:p>
            <a:r>
              <a:rPr lang="en-US" dirty="0"/>
              <a:t>Click to add photo</a:t>
            </a:r>
          </a:p>
        </p:txBody>
      </p:sp>
      <p:sp>
        <p:nvSpPr>
          <p:cNvPr id="50" name="Text Placeholder 17">
            <a:extLst>
              <a:ext uri="{FF2B5EF4-FFF2-40B4-BE49-F238E27FC236}">
                <a16:creationId xmlns:a16="http://schemas.microsoft.com/office/drawing/2014/main" id="{534B036E-ECDB-4305-8A01-66F6D547169A}"/>
              </a:ext>
            </a:extLst>
          </p:cNvPr>
          <p:cNvSpPr>
            <a:spLocks noGrp="1"/>
          </p:cNvSpPr>
          <p:nvPr>
            <p:ph type="body" sz="quarter" idx="49" hasCustomPrompt="1"/>
          </p:nvPr>
        </p:nvSpPr>
        <p:spPr>
          <a:xfrm>
            <a:off x="3791533" y="50066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1" name="Text Placeholder 17">
            <a:extLst>
              <a:ext uri="{FF2B5EF4-FFF2-40B4-BE49-F238E27FC236}">
                <a16:creationId xmlns:a16="http://schemas.microsoft.com/office/drawing/2014/main" id="{F074C60B-FADB-4F44-B718-C0687D1D4367}"/>
              </a:ext>
            </a:extLst>
          </p:cNvPr>
          <p:cNvSpPr>
            <a:spLocks noGrp="1"/>
          </p:cNvSpPr>
          <p:nvPr>
            <p:ph type="body" sz="quarter" idx="50" hasCustomPrompt="1"/>
          </p:nvPr>
        </p:nvSpPr>
        <p:spPr>
          <a:xfrm>
            <a:off x="3791533" y="548205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0" name="Picture Placeholder 9">
            <a:extLst>
              <a:ext uri="{FF2B5EF4-FFF2-40B4-BE49-F238E27FC236}">
                <a16:creationId xmlns:a16="http://schemas.microsoft.com/office/drawing/2014/main" id="{A34BA53B-3CF1-462B-979A-000E74575C14}"/>
              </a:ext>
            </a:extLst>
          </p:cNvPr>
          <p:cNvSpPr>
            <a:spLocks noGrp="1"/>
          </p:cNvSpPr>
          <p:nvPr>
            <p:ph type="pic" sz="quarter" idx="42" hasCustomPrompt="1"/>
          </p:nvPr>
        </p:nvSpPr>
        <p:spPr>
          <a:xfrm>
            <a:off x="6549002" y="3853061"/>
            <a:ext cx="1412049" cy="1147276"/>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B1AAC15F-0501-4CB6-BA46-F9C01D493E97}"/>
              </a:ext>
            </a:extLst>
          </p:cNvPr>
          <p:cNvSpPr>
            <a:spLocks noGrp="1"/>
          </p:cNvSpPr>
          <p:nvPr>
            <p:ph type="body" sz="quarter" idx="51" hasCustomPrompt="1"/>
          </p:nvPr>
        </p:nvSpPr>
        <p:spPr>
          <a:xfrm>
            <a:off x="6323796" y="500033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3" name="Text Placeholder 17">
            <a:extLst>
              <a:ext uri="{FF2B5EF4-FFF2-40B4-BE49-F238E27FC236}">
                <a16:creationId xmlns:a16="http://schemas.microsoft.com/office/drawing/2014/main" id="{2C0B84A3-071D-46B3-B912-276ED1F152E9}"/>
              </a:ext>
            </a:extLst>
          </p:cNvPr>
          <p:cNvSpPr>
            <a:spLocks noGrp="1"/>
          </p:cNvSpPr>
          <p:nvPr>
            <p:ph type="body" sz="quarter" idx="52" hasCustomPrompt="1"/>
          </p:nvPr>
        </p:nvSpPr>
        <p:spPr>
          <a:xfrm>
            <a:off x="6323796" y="547578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6" name="Picture Placeholder 9">
            <a:extLst>
              <a:ext uri="{FF2B5EF4-FFF2-40B4-BE49-F238E27FC236}">
                <a16:creationId xmlns:a16="http://schemas.microsoft.com/office/drawing/2014/main" id="{447CE363-8048-45D8-BC95-4E89354EF492}"/>
              </a:ext>
            </a:extLst>
          </p:cNvPr>
          <p:cNvSpPr>
            <a:spLocks noGrp="1"/>
          </p:cNvSpPr>
          <p:nvPr>
            <p:ph type="pic" sz="quarter" idx="48" hasCustomPrompt="1"/>
          </p:nvPr>
        </p:nvSpPr>
        <p:spPr>
          <a:xfrm>
            <a:off x="9174860" y="3853061"/>
            <a:ext cx="1412049" cy="1147276"/>
          </a:xfrm>
          <a:prstGeom prst="rect">
            <a:avLst/>
          </a:prstGeom>
        </p:spPr>
        <p:txBody>
          <a:bodyPr/>
          <a:lstStyle>
            <a:lvl1pPr marL="0" indent="0" algn="ctr">
              <a:buNone/>
              <a:defRPr/>
            </a:lvl1pPr>
          </a:lstStyle>
          <a:p>
            <a:r>
              <a:rPr lang="en-US" dirty="0"/>
              <a:t>Click to add photo</a:t>
            </a:r>
          </a:p>
        </p:txBody>
      </p:sp>
      <p:sp>
        <p:nvSpPr>
          <p:cNvPr id="54" name="Text Placeholder 17">
            <a:extLst>
              <a:ext uri="{FF2B5EF4-FFF2-40B4-BE49-F238E27FC236}">
                <a16:creationId xmlns:a16="http://schemas.microsoft.com/office/drawing/2014/main" id="{EEB77DBC-08C4-4B28-9828-330891407619}"/>
              </a:ext>
            </a:extLst>
          </p:cNvPr>
          <p:cNvSpPr>
            <a:spLocks noGrp="1"/>
          </p:cNvSpPr>
          <p:nvPr>
            <p:ph type="body" sz="quarter" idx="53" hasCustomPrompt="1"/>
          </p:nvPr>
        </p:nvSpPr>
        <p:spPr>
          <a:xfrm>
            <a:off x="8846039" y="499937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5" name="Text Placeholder 17">
            <a:extLst>
              <a:ext uri="{FF2B5EF4-FFF2-40B4-BE49-F238E27FC236}">
                <a16:creationId xmlns:a16="http://schemas.microsoft.com/office/drawing/2014/main" id="{C4D2FA18-AB3C-482C-AA57-12C2463265A6}"/>
              </a:ext>
            </a:extLst>
          </p:cNvPr>
          <p:cNvSpPr>
            <a:spLocks noGrp="1"/>
          </p:cNvSpPr>
          <p:nvPr>
            <p:ph type="body" sz="quarter" idx="54" hasCustomPrompt="1"/>
          </p:nvPr>
        </p:nvSpPr>
        <p:spPr>
          <a:xfrm>
            <a:off x="8846039" y="547482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7" name="Slide Number Placeholder 6">
            <a:extLst>
              <a:ext uri="{FF2B5EF4-FFF2-40B4-BE49-F238E27FC236}">
                <a16:creationId xmlns:a16="http://schemas.microsoft.com/office/drawing/2014/main" id="{485FF793-7D5A-4D82-9EB0-6D4ED7DE952A}"/>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489EE964-1EA4-4134-AB68-1D151221340E}"/>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a16="http://schemas.microsoft.com/office/drawing/2014/main" id="{F8DAF8D0-8415-4A9D-B4F5-92650ECA219C}"/>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11278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42C545-ABF3-4111-9C70-0C513622F8E9}"/>
              </a:ext>
            </a:extLst>
          </p:cNvPr>
          <p:cNvSpPr>
            <a:spLocks noGrp="1"/>
          </p:cNvSpPr>
          <p:nvPr>
            <p:ph type="dt" sz="half" idx="2"/>
          </p:nvPr>
        </p:nvSpPr>
        <p:spPr>
          <a:xfrm>
            <a:off x="8952390" y="6356350"/>
            <a:ext cx="2743200" cy="365125"/>
          </a:xfrm>
          <a:prstGeom prst="rect">
            <a:avLst/>
          </a:prstGeom>
        </p:spPr>
        <p:txBody>
          <a:bodyPr vert="horz" lIns="91440" tIns="45720" rIns="91440" bIns="45720" rtlCol="0" anchor="ctr"/>
          <a:lstStyle>
            <a:lvl1pPr algn="r">
              <a:defRPr sz="1000" cap="all" spc="200" baseline="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C2EA851B-24D4-40F7-88DA-C06AE1709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200" baseline="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2B107E50-40B2-4772-B85C-0CC91BEBC202}"/>
              </a:ext>
            </a:extLst>
          </p:cNvPr>
          <p:cNvSpPr>
            <a:spLocks noGrp="1"/>
          </p:cNvSpPr>
          <p:nvPr>
            <p:ph type="sldNum" sz="quarter" idx="4"/>
          </p:nvPr>
        </p:nvSpPr>
        <p:spPr>
          <a:xfrm>
            <a:off x="753862" y="6356350"/>
            <a:ext cx="2743200" cy="365125"/>
          </a:xfrm>
          <a:prstGeom prst="rect">
            <a:avLst/>
          </a:prstGeom>
        </p:spPr>
        <p:txBody>
          <a:bodyPr vert="horz" lIns="91440" tIns="45720" rIns="91440" bIns="45720" rtlCol="0" anchor="ctr"/>
          <a:lstStyle>
            <a:lvl1pPr algn="l">
              <a:defRPr sz="1000" b="0" spc="200" baseline="0">
                <a:solidFill>
                  <a:schemeClr val="tx1"/>
                </a:solidFill>
                <a:latin typeface="+mj-lt"/>
              </a:defRPr>
            </a:lvl1pPr>
          </a:lstStyle>
          <a:p>
            <a:fld id="{7A9E80BB-C0DF-4F1B-8821-E3FD53412EFF}" type="slidenum">
              <a:rPr lang="en-US" smtClean="0"/>
              <a:pPr/>
              <a:t>‹#›</a:t>
            </a:fld>
            <a:endParaRPr lang="en-US" dirty="0"/>
          </a:p>
        </p:txBody>
      </p:sp>
    </p:spTree>
    <p:extLst>
      <p:ext uri="{BB962C8B-B14F-4D97-AF65-F5344CB8AC3E}">
        <p14:creationId xmlns:p14="http://schemas.microsoft.com/office/powerpoint/2010/main" val="11004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18.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888/lab/workspaces/auto-d/tree/Project-1-main%20(1)/Project-1-main/planning_for_college.ipynb#Research-Question:-With-an-initial-investment-of-10,000-dollars,-how-much-can-a-family-expect-to-have-saved-after-10-years-for-each-portfolio?-How-does-that-compare-to-the-predicted-cost-of-university-after-10-years?" TargetMode="External"/><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8.xml"/><Relationship Id="rId5" Type="http://schemas.openxmlformats.org/officeDocument/2006/relationships/image" Target="../media/image32.jpeg"/><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4.jpeg"/><Relationship Id="rId7" Type="http://schemas.openxmlformats.org/officeDocument/2006/relationships/image" Target="../media/image38.jpeg"/><Relationship Id="rId2" Type="http://schemas.openxmlformats.org/officeDocument/2006/relationships/image" Target="../media/image33.jpeg"/><Relationship Id="rId1" Type="http://schemas.openxmlformats.org/officeDocument/2006/relationships/slideLayout" Target="../slideLayouts/slideLayout9.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 Id="rId9" Type="http://schemas.openxmlformats.org/officeDocument/2006/relationships/image" Target="../media/image4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1.png"/><Relationship Id="rId1" Type="http://schemas.openxmlformats.org/officeDocument/2006/relationships/slideLayout" Target="../slideLayouts/slideLayout15.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hart" Target="../charts/chart1.xml"/><Relationship Id="rId1" Type="http://schemas.openxmlformats.org/officeDocument/2006/relationships/slideLayout" Target="../slideLayouts/slideLayout5.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playing trumpet">
            <a:extLst>
              <a:ext uri="{FF2B5EF4-FFF2-40B4-BE49-F238E27FC236}">
                <a16:creationId xmlns:a16="http://schemas.microsoft.com/office/drawing/2014/main" id="{82AD9B64-C3B2-4F92-B013-F9D95DDAC0A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18" name="Title 17">
            <a:extLst>
              <a:ext uri="{FF2B5EF4-FFF2-40B4-BE49-F238E27FC236}">
                <a16:creationId xmlns:a16="http://schemas.microsoft.com/office/drawing/2014/main" id="{40701852-AE6C-4783-8DBD-B0CBAC1662D1}"/>
              </a:ext>
            </a:extLst>
          </p:cNvPr>
          <p:cNvSpPr>
            <a:spLocks noGrp="1"/>
          </p:cNvSpPr>
          <p:nvPr>
            <p:ph type="title"/>
          </p:nvPr>
        </p:nvSpPr>
        <p:spPr>
          <a:xfrm>
            <a:off x="6433925" y="0"/>
            <a:ext cx="5758075" cy="5391215"/>
          </a:xfrm>
        </p:spPr>
        <p:txBody>
          <a:bodyPr/>
          <a:lstStyle/>
          <a:p>
            <a:r>
              <a:rPr lang="en-US" noProof="0" dirty="0"/>
              <a:t> Planning for College</a:t>
            </a:r>
            <a:endParaRPr lang="en-US" dirty="0"/>
          </a:p>
        </p:txBody>
      </p:sp>
      <p:sp>
        <p:nvSpPr>
          <p:cNvPr id="22" name="Text Placeholder 21">
            <a:extLst>
              <a:ext uri="{FF2B5EF4-FFF2-40B4-BE49-F238E27FC236}">
                <a16:creationId xmlns:a16="http://schemas.microsoft.com/office/drawing/2014/main" id="{749F6AF1-A89E-415F-93B2-6E9E72D0DD21}"/>
              </a:ext>
            </a:extLst>
          </p:cNvPr>
          <p:cNvSpPr>
            <a:spLocks noGrp="1"/>
          </p:cNvSpPr>
          <p:nvPr>
            <p:ph type="body" sz="quarter" idx="15"/>
          </p:nvPr>
        </p:nvSpPr>
        <p:spPr>
          <a:xfrm>
            <a:off x="6433926" y="5391215"/>
            <a:ext cx="5758074" cy="1466785"/>
          </a:xfrm>
        </p:spPr>
        <p:txBody>
          <a:bodyPr/>
          <a:lstStyle/>
          <a:p>
            <a:r>
              <a:rPr lang="en-US" dirty="0"/>
              <a:t>Lydia </a:t>
            </a:r>
            <a:r>
              <a:rPr lang="en-US" dirty="0" err="1"/>
              <a:t>Ciummo</a:t>
            </a:r>
            <a:endParaRPr lang="en-US" dirty="0"/>
          </a:p>
          <a:p>
            <a:r>
              <a:rPr lang="en-US" dirty="0"/>
              <a:t>Ryan </a:t>
            </a:r>
            <a:r>
              <a:rPr lang="en-US" dirty="0" err="1"/>
              <a:t>Svendson</a:t>
            </a:r>
            <a:endParaRPr lang="en-US" dirty="0"/>
          </a:p>
          <a:p>
            <a:r>
              <a:rPr lang="en-US" dirty="0"/>
              <a:t>David Hutsell</a:t>
            </a:r>
          </a:p>
        </p:txBody>
      </p:sp>
      <p:pic>
        <p:nvPicPr>
          <p:cNvPr id="36" name="Graphic 35">
            <a:extLst>
              <a:ext uri="{FF2B5EF4-FFF2-40B4-BE49-F238E27FC236}">
                <a16:creationId xmlns:a16="http://schemas.microsoft.com/office/drawing/2014/main" id="{3CD0F96C-C036-4A88-B85A-765408F6F20F}"/>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0"/>
            <a:ext cx="6434138" cy="6858000"/>
          </a:xfrm>
          <a:prstGeom prst="rect">
            <a:avLst/>
          </a:prstGeom>
        </p:spPr>
      </p:pic>
      <p:pic>
        <p:nvPicPr>
          <p:cNvPr id="10" name="Graphic 9">
            <a:extLst>
              <a:ext uri="{FF2B5EF4-FFF2-40B4-BE49-F238E27FC236}">
                <a16:creationId xmlns:a16="http://schemas.microsoft.com/office/drawing/2014/main" id="{B224A1F6-21F4-4A67-8DDD-53AC739DF5B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0"/>
            <a:ext cx="5981700" cy="6858000"/>
          </a:xfrm>
          <a:prstGeom prst="rect">
            <a:avLst/>
          </a:prstGeom>
        </p:spPr>
      </p:pic>
    </p:spTree>
    <p:extLst>
      <p:ext uri="{BB962C8B-B14F-4D97-AF65-F5344CB8AC3E}">
        <p14:creationId xmlns:p14="http://schemas.microsoft.com/office/powerpoint/2010/main" val="171394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CDE244DC-8B9E-4E7D-B4FF-FDF35DD44B1D}"/>
              </a:ext>
            </a:extLst>
          </p:cNvPr>
          <p:cNvSpPr>
            <a:spLocks noGrp="1"/>
          </p:cNvSpPr>
          <p:nvPr>
            <p:ph type="title"/>
          </p:nvPr>
        </p:nvSpPr>
        <p:spPr>
          <a:xfrm>
            <a:off x="390983" y="4875714"/>
            <a:ext cx="7121174" cy="1480636"/>
          </a:xfrm>
        </p:spPr>
        <p:txBody>
          <a:bodyPr/>
          <a:lstStyle/>
          <a:p>
            <a:r>
              <a:rPr lang="en-US" sz="1800" b="0" i="0" dirty="0">
                <a:effectLst/>
                <a:latin typeface="-apple-system"/>
              </a:rPr>
              <a:t>Assuming this 2 percent increase and using the most recent pricing data as a starting point, we can use the Future Value formula to calculate a price estimate over a certain number </a:t>
            </a:r>
            <a:r>
              <a:rPr lang="en-US" sz="1800" b="0" i="0">
                <a:effectLst/>
                <a:latin typeface="-apple-system"/>
              </a:rPr>
              <a:t>of years.</a:t>
            </a:r>
            <a:endParaRPr lang="en-US" sz="1800" dirty="0"/>
          </a:p>
        </p:txBody>
      </p:sp>
      <p:sp>
        <p:nvSpPr>
          <p:cNvPr id="4" name="Slide Number Placeholder 3">
            <a:extLst>
              <a:ext uri="{FF2B5EF4-FFF2-40B4-BE49-F238E27FC236}">
                <a16:creationId xmlns:a16="http://schemas.microsoft.com/office/drawing/2014/main" id="{3CC5D0B6-77C2-4F55-BD1D-6E4B255F633D}"/>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10</a:t>
            </a:fld>
            <a:endParaRPr lang="en-US" dirty="0"/>
          </a:p>
        </p:txBody>
      </p:sp>
      <p:sp>
        <p:nvSpPr>
          <p:cNvPr id="3" name="Footer Placeholder 2">
            <a:extLst>
              <a:ext uri="{FF2B5EF4-FFF2-40B4-BE49-F238E27FC236}">
                <a16:creationId xmlns:a16="http://schemas.microsoft.com/office/drawing/2014/main" id="{A2BD61EE-1013-46B0-9F60-955DB3B324AC}"/>
              </a:ext>
            </a:extLst>
          </p:cNvPr>
          <p:cNvSpPr>
            <a:spLocks noGrp="1"/>
          </p:cNvSpPr>
          <p:nvPr>
            <p:ph type="ftr" sz="quarter" idx="11"/>
          </p:nvPr>
        </p:nvSpPr>
        <p:spPr>
          <a:xfrm>
            <a:off x="4038600" y="6356350"/>
            <a:ext cx="4114800" cy="365125"/>
          </a:xfrm>
        </p:spPr>
        <p:txBody>
          <a:bodyPr/>
          <a:lstStyle/>
          <a:p>
            <a:r>
              <a:rPr lang="en-US" dirty="0"/>
              <a:t>Presentation Title</a:t>
            </a:r>
          </a:p>
        </p:txBody>
      </p:sp>
      <p:pic>
        <p:nvPicPr>
          <p:cNvPr id="25" name="Picture Placeholder 24" descr="A close up of a piano keys">
            <a:extLst>
              <a:ext uri="{FF2B5EF4-FFF2-40B4-BE49-F238E27FC236}">
                <a16:creationId xmlns:a16="http://schemas.microsoft.com/office/drawing/2014/main" id="{0C86ED0F-C10D-48DF-A586-0050618B1C9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153398" y="0"/>
            <a:ext cx="4038602" cy="6858000"/>
          </a:xfrm>
        </p:spPr>
      </p:pic>
      <p:sp>
        <p:nvSpPr>
          <p:cNvPr id="2" name="Date Placeholder 1">
            <a:extLst>
              <a:ext uri="{FF2B5EF4-FFF2-40B4-BE49-F238E27FC236}">
                <a16:creationId xmlns:a16="http://schemas.microsoft.com/office/drawing/2014/main" id="{A6B18005-3523-456B-9332-E3794DB6108B}"/>
              </a:ext>
            </a:extLst>
          </p:cNvPr>
          <p:cNvSpPr>
            <a:spLocks noGrp="1"/>
          </p:cNvSpPr>
          <p:nvPr>
            <p:ph type="dt" sz="half" idx="10"/>
          </p:nvPr>
        </p:nvSpPr>
        <p:spPr>
          <a:xfrm>
            <a:off x="8952390" y="6356350"/>
            <a:ext cx="2743200" cy="365125"/>
          </a:xfrm>
        </p:spPr>
        <p:txBody>
          <a:bodyPr/>
          <a:lstStyle/>
          <a:p>
            <a:r>
              <a:rPr lang="en-US" dirty="0"/>
              <a:t>20XX</a:t>
            </a:r>
          </a:p>
        </p:txBody>
      </p:sp>
      <p:pic>
        <p:nvPicPr>
          <p:cNvPr id="5" name="Graphic 4">
            <a:extLst>
              <a:ext uri="{FF2B5EF4-FFF2-40B4-BE49-F238E27FC236}">
                <a16:creationId xmlns:a16="http://schemas.microsoft.com/office/drawing/2014/main" id="{89F4E802-6616-4662-937B-2F06B7104A9E}"/>
              </a:ext>
              <a:ext uri="{C183D7F6-B498-43B3-948B-1728B52AA6E4}">
                <adec:decorative xmlns:adec="http://schemas.microsoft.com/office/drawing/2017/decorative" val="1"/>
              </a:ext>
            </a:extLst>
          </p:cNvPr>
          <p:cNvPicPr>
            <a:picLocks noChangeAspect="1"/>
          </p:cNvPicPr>
          <p:nvPr/>
        </p:nvPicPr>
        <p:blipFill>
          <a:blip r:embed="rId4">
            <a:alphaModFix amt="54000"/>
            <a:extLst>
              <a:ext uri="{96DAC541-7B7A-43D3-8B79-37D633B846F1}">
                <asvg:svgBlip xmlns:asvg="http://schemas.microsoft.com/office/drawing/2016/SVG/main" r:embed="rId5"/>
              </a:ext>
            </a:extLst>
          </a:blip>
          <a:stretch>
            <a:fillRect/>
          </a:stretch>
        </p:blipFill>
        <p:spPr>
          <a:xfrm>
            <a:off x="8153108" y="0"/>
            <a:ext cx="4038892" cy="6858000"/>
          </a:xfrm>
          <a:prstGeom prst="rect">
            <a:avLst/>
          </a:prstGeom>
        </p:spPr>
      </p:pic>
      <p:pic>
        <p:nvPicPr>
          <p:cNvPr id="14" name="Content Placeholder 13">
            <a:extLst>
              <a:ext uri="{FF2B5EF4-FFF2-40B4-BE49-F238E27FC236}">
                <a16:creationId xmlns:a16="http://schemas.microsoft.com/office/drawing/2014/main" id="{FBB9DFF6-8D60-7F70-8B4C-035DB0E42401}"/>
              </a:ext>
            </a:extLst>
          </p:cNvPr>
          <p:cNvPicPr>
            <a:picLocks noGrp="1" noChangeAspect="1"/>
          </p:cNvPicPr>
          <p:nvPr>
            <p:ph sz="quarter" idx="15"/>
          </p:nvPr>
        </p:nvPicPr>
        <p:blipFill>
          <a:blip r:embed="rId6"/>
          <a:stretch>
            <a:fillRect/>
          </a:stretch>
        </p:blipFill>
        <p:spPr>
          <a:xfrm>
            <a:off x="390983" y="1184988"/>
            <a:ext cx="4246331" cy="3445447"/>
          </a:xfrm>
        </p:spPr>
      </p:pic>
    </p:spTree>
    <p:extLst>
      <p:ext uri="{BB962C8B-B14F-4D97-AF65-F5344CB8AC3E}">
        <p14:creationId xmlns:p14="http://schemas.microsoft.com/office/powerpoint/2010/main" val="118145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microphone on a stand">
            <a:extLst>
              <a:ext uri="{FF2B5EF4-FFF2-40B4-BE49-F238E27FC236}">
                <a16:creationId xmlns:a16="http://schemas.microsoft.com/office/drawing/2014/main" id="{ED3D65D2-9DE9-4232-8700-901200E7178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7529" b="7529"/>
          <a:stretch/>
        </p:blipFill>
        <p:spPr>
          <a:xfrm>
            <a:off x="0" y="0"/>
            <a:ext cx="12192000" cy="6858000"/>
          </a:xfrm>
        </p:spPr>
      </p:pic>
      <p:sp>
        <p:nvSpPr>
          <p:cNvPr id="19" name="Title 18">
            <a:extLst>
              <a:ext uri="{FF2B5EF4-FFF2-40B4-BE49-F238E27FC236}">
                <a16:creationId xmlns:a16="http://schemas.microsoft.com/office/drawing/2014/main" id="{31EBF600-1098-4A50-AF3D-91E026D36015}"/>
              </a:ext>
            </a:extLst>
          </p:cNvPr>
          <p:cNvSpPr>
            <a:spLocks noGrp="1"/>
          </p:cNvSpPr>
          <p:nvPr>
            <p:ph type="title"/>
          </p:nvPr>
        </p:nvSpPr>
        <p:spPr>
          <a:xfrm>
            <a:off x="186613" y="-121298"/>
            <a:ext cx="6447453" cy="5346441"/>
          </a:xfrm>
        </p:spPr>
        <p:txBody>
          <a:bodyPr/>
          <a:lstStyle/>
          <a:p>
            <a:r>
              <a:rPr lang="en-US" sz="2800" dirty="0">
                <a:solidFill>
                  <a:schemeClr val="bg1"/>
                </a:solidFill>
                <a:latin typeface="-apple-system"/>
              </a:rPr>
              <a:t>Main question to answer was: </a:t>
            </a:r>
            <a:br>
              <a:rPr lang="en-US" sz="2400" dirty="0">
                <a:solidFill>
                  <a:schemeClr val="bg1"/>
                </a:solidFill>
                <a:latin typeface="-apple-system"/>
              </a:rPr>
            </a:br>
            <a:r>
              <a:rPr lang="en-US" sz="2800" b="1" i="0" dirty="0">
                <a:solidFill>
                  <a:schemeClr val="bg1">
                    <a:lumMod val="95000"/>
                  </a:schemeClr>
                </a:solidFill>
                <a:effectLst/>
                <a:latin typeface="-apple-system"/>
              </a:rPr>
              <a:t>With an initial investment of 10,000 dollars, how much can a family expect to have saved after 10 years for each portfolio? How does that compare to the predicted cost of university after 10 years?</a:t>
            </a:r>
            <a:r>
              <a:rPr lang="en-US" sz="2800" b="1" i="0" u="none" strike="noStrike" dirty="0">
                <a:solidFill>
                  <a:schemeClr val="bg1">
                    <a:lumMod val="95000"/>
                  </a:schemeClr>
                </a:solidFill>
                <a:effectLst/>
                <a:latin typeface="-apple-system"/>
                <a:hlinkClick r:id="rId3">
                  <a:extLst>
                    <a:ext uri="{A12FA001-AC4F-418D-AE19-62706E023703}">
                      <ahyp:hlinkClr xmlns:ahyp="http://schemas.microsoft.com/office/drawing/2018/hyperlinkcolor" val="tx"/>
                    </a:ext>
                  </a:extLst>
                </a:hlinkClick>
              </a:rPr>
              <a:t>¶</a:t>
            </a:r>
            <a:br>
              <a:rPr lang="en-US" sz="2800" b="1" i="0" dirty="0">
                <a:solidFill>
                  <a:schemeClr val="bg1">
                    <a:lumMod val="95000"/>
                  </a:schemeClr>
                </a:solidFill>
                <a:effectLst/>
                <a:latin typeface="-apple-system"/>
              </a:rPr>
            </a:br>
            <a:endParaRPr lang="en-US" sz="2800" dirty="0">
              <a:solidFill>
                <a:schemeClr val="bg1">
                  <a:lumMod val="95000"/>
                </a:schemeClr>
              </a:solidFill>
            </a:endParaRPr>
          </a:p>
        </p:txBody>
      </p:sp>
      <p:sp>
        <p:nvSpPr>
          <p:cNvPr id="4" name="Slide Number Placeholder 3">
            <a:extLst>
              <a:ext uri="{FF2B5EF4-FFF2-40B4-BE49-F238E27FC236}">
                <a16:creationId xmlns:a16="http://schemas.microsoft.com/office/drawing/2014/main" id="{92D583E7-034B-4949-8B1B-89B6E90E10AD}"/>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11</a:t>
            </a:fld>
            <a:endParaRPr lang="en-US" dirty="0"/>
          </a:p>
        </p:txBody>
      </p:sp>
      <p:sp>
        <p:nvSpPr>
          <p:cNvPr id="3" name="Footer Placeholder 2">
            <a:extLst>
              <a:ext uri="{FF2B5EF4-FFF2-40B4-BE49-F238E27FC236}">
                <a16:creationId xmlns:a16="http://schemas.microsoft.com/office/drawing/2014/main" id="{E09D3D4E-0011-469E-AA24-739408B704C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84C5D76D-D9F6-4527-93DB-59169776D885}"/>
              </a:ext>
            </a:extLst>
          </p:cNvPr>
          <p:cNvSpPr>
            <a:spLocks noGrp="1"/>
          </p:cNvSpPr>
          <p:nvPr>
            <p:ph type="dt" sz="half" idx="10"/>
          </p:nvPr>
        </p:nvSpPr>
        <p:spPr>
          <a:xfrm>
            <a:off x="8952390" y="6356350"/>
            <a:ext cx="2743200" cy="365125"/>
          </a:xfrm>
        </p:spPr>
        <p:txBody>
          <a:bodyPr/>
          <a:lstStyle/>
          <a:p>
            <a:r>
              <a:rPr lang="en-US" dirty="0"/>
              <a:t>20XX</a:t>
            </a:r>
          </a:p>
        </p:txBody>
      </p:sp>
      <p:sp>
        <p:nvSpPr>
          <p:cNvPr id="21" name="Graphic 19">
            <a:extLst>
              <a:ext uri="{FF2B5EF4-FFF2-40B4-BE49-F238E27FC236}">
                <a16:creationId xmlns:a16="http://schemas.microsoft.com/office/drawing/2014/main" id="{ADED2ED2-D5D8-4799-AA3B-2CD98F0118E7}"/>
              </a:ext>
              <a:ext uri="{C183D7F6-B498-43B3-948B-1728B52AA6E4}">
                <adec:decorative xmlns:adec="http://schemas.microsoft.com/office/drawing/2017/decorative" val="1"/>
              </a:ext>
            </a:extLst>
          </p:cNvPr>
          <p:cNvSpPr/>
          <p:nvPr/>
        </p:nvSpPr>
        <p:spPr>
          <a:xfrm>
            <a:off x="-57623" y="-136525"/>
            <a:ext cx="10604938" cy="6858000"/>
          </a:xfrm>
          <a:custGeom>
            <a:avLst/>
            <a:gdLst>
              <a:gd name="connsiteX0" fmla="*/ 8623173 w 8623173"/>
              <a:gd name="connsiteY0" fmla="*/ 1435608 h 5138737"/>
              <a:gd name="connsiteX1" fmla="*/ 5890641 w 8623173"/>
              <a:gd name="connsiteY1" fmla="*/ 0 h 5138737"/>
              <a:gd name="connsiteX2" fmla="*/ 0 w 8623173"/>
              <a:gd name="connsiteY2" fmla="*/ 0 h 5138737"/>
              <a:gd name="connsiteX3" fmla="*/ 5300091 w 8623173"/>
              <a:gd name="connsiteY3" fmla="*/ 2752535 h 5138737"/>
              <a:gd name="connsiteX4" fmla="*/ 659797 w 8623173"/>
              <a:gd name="connsiteY4" fmla="*/ 5138738 h 5138737"/>
              <a:gd name="connsiteX5" fmla="*/ 6609683 w 8623173"/>
              <a:gd name="connsiteY5" fmla="*/ 5138738 h 5138737"/>
              <a:gd name="connsiteX6" fmla="*/ 8623173 w 8623173"/>
              <a:gd name="connsiteY6" fmla="*/ 4083177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3173" h="5138737">
                <a:moveTo>
                  <a:pt x="8623173" y="1435608"/>
                </a:moveTo>
                <a:lnTo>
                  <a:pt x="5890641" y="0"/>
                </a:lnTo>
                <a:lnTo>
                  <a:pt x="0" y="0"/>
                </a:lnTo>
                <a:lnTo>
                  <a:pt x="5300091" y="2752535"/>
                </a:lnTo>
                <a:lnTo>
                  <a:pt x="659797" y="5138738"/>
                </a:lnTo>
                <a:lnTo>
                  <a:pt x="6609683" y="5138738"/>
                </a:lnTo>
                <a:lnTo>
                  <a:pt x="8623173" y="4083177"/>
                </a:lnTo>
                <a:close/>
              </a:path>
            </a:pathLst>
          </a:custGeom>
          <a:solidFill>
            <a:schemeClr val="accent2">
              <a:alpha val="10000"/>
            </a:schemeClr>
          </a:solidFill>
          <a:ln w="9525" cap="flat">
            <a:noFill/>
            <a:prstDash val="solid"/>
            <a:miter/>
          </a:ln>
        </p:spPr>
        <p:txBody>
          <a:bodyPr rtlCol="0" anchor="ctr"/>
          <a:lstStyle/>
          <a:p>
            <a:endParaRPr lang="en-US" dirty="0"/>
          </a:p>
        </p:txBody>
      </p:sp>
      <p:sp>
        <p:nvSpPr>
          <p:cNvPr id="6" name="Text Placeholder 5">
            <a:extLst>
              <a:ext uri="{FF2B5EF4-FFF2-40B4-BE49-F238E27FC236}">
                <a16:creationId xmlns:a16="http://schemas.microsoft.com/office/drawing/2014/main" id="{9EFBB169-B05C-E255-5D0E-6566A07104E9}"/>
              </a:ext>
            </a:extLst>
          </p:cNvPr>
          <p:cNvSpPr>
            <a:spLocks noGrp="1"/>
          </p:cNvSpPr>
          <p:nvPr>
            <p:ph type="body" sz="quarter" idx="15"/>
          </p:nvPr>
        </p:nvSpPr>
        <p:spPr>
          <a:xfrm flipV="1">
            <a:off x="0" y="6858000"/>
            <a:ext cx="5970123" cy="242596"/>
          </a:xfrm>
        </p:spPr>
        <p:txBody>
          <a:bodyPr/>
          <a:lstStyle/>
          <a:p>
            <a:endParaRPr lang="en-US" dirty="0"/>
          </a:p>
        </p:txBody>
      </p:sp>
    </p:spTree>
    <p:extLst>
      <p:ext uri="{BB962C8B-B14F-4D97-AF65-F5344CB8AC3E}">
        <p14:creationId xmlns:p14="http://schemas.microsoft.com/office/powerpoint/2010/main" val="1430563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Simulated Returns 3 savings portfolio v cost per year predicted</a:t>
            </a:r>
            <a:br>
              <a:rPr lang="en-US" dirty="0"/>
            </a:br>
            <a:endParaRPr lang="en-US" dirty="0"/>
          </a:p>
        </p:txBody>
      </p:sp>
      <p:graphicFrame>
        <p:nvGraphicFramePr>
          <p:cNvPr id="20" name="Content Placeholder 5">
            <a:extLst>
              <a:ext uri="{FF2B5EF4-FFF2-40B4-BE49-F238E27FC236}">
                <a16:creationId xmlns:a16="http://schemas.microsoft.com/office/drawing/2014/main" id="{2D0DBF2F-251F-4372-8C1D-8A20B42ADDF7}"/>
              </a:ext>
              <a:ext uri="{C183D7F6-B498-43B3-948B-1728B52AA6E4}">
                <adec:decorative xmlns:adec="http://schemas.microsoft.com/office/drawing/2017/decorative" val="1"/>
              </a:ext>
            </a:extLst>
          </p:cNvPr>
          <p:cNvGraphicFramePr>
            <a:graphicFrameLocks noGrp="1"/>
          </p:cNvGraphicFramePr>
          <p:nvPr>
            <p:ph sz="quarter" idx="15"/>
            <p:extLst>
              <p:ext uri="{D42A27DB-BD31-4B8C-83A1-F6EECF244321}">
                <p14:modId xmlns:p14="http://schemas.microsoft.com/office/powerpoint/2010/main" val="3624421247"/>
              </p:ext>
            </p:extLst>
          </p:nvPr>
        </p:nvGraphicFramePr>
        <p:xfrm>
          <a:off x="754063" y="2025650"/>
          <a:ext cx="10312043" cy="3666023"/>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12</a:t>
            </a:fld>
            <a:endParaRPr lang="en-US" dirty="0"/>
          </a:p>
        </p:txBody>
      </p:sp>
      <p:sp>
        <p:nvSpPr>
          <p:cNvPr id="6" name="Footer Placeholder 5">
            <a:extLst>
              <a:ext uri="{FF2B5EF4-FFF2-40B4-BE49-F238E27FC236}">
                <a16:creationId xmlns:a16="http://schemas.microsoft.com/office/drawing/2014/main" id="{FA770F18-DF9C-4E9C-ACBC-82DD0209DA7E}"/>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 name="Date Placeholder 4">
            <a:extLst>
              <a:ext uri="{FF2B5EF4-FFF2-40B4-BE49-F238E27FC236}">
                <a16:creationId xmlns:a16="http://schemas.microsoft.com/office/drawing/2014/main" id="{0A3C026D-1A11-4842-8D7D-85A1B8F9432D}"/>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29365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microphone on a stand">
            <a:extLst>
              <a:ext uri="{FF2B5EF4-FFF2-40B4-BE49-F238E27FC236}">
                <a16:creationId xmlns:a16="http://schemas.microsoft.com/office/drawing/2014/main" id="{ED3D65D2-9DE9-4232-8700-901200E7178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7529" b="7529"/>
          <a:stretch/>
        </p:blipFill>
        <p:spPr>
          <a:xfrm>
            <a:off x="0" y="0"/>
            <a:ext cx="12192000" cy="6858000"/>
          </a:xfrm>
        </p:spPr>
      </p:pic>
      <p:sp>
        <p:nvSpPr>
          <p:cNvPr id="19" name="Title 18">
            <a:extLst>
              <a:ext uri="{FF2B5EF4-FFF2-40B4-BE49-F238E27FC236}">
                <a16:creationId xmlns:a16="http://schemas.microsoft.com/office/drawing/2014/main" id="{31EBF600-1098-4A50-AF3D-91E026D36015}"/>
              </a:ext>
            </a:extLst>
          </p:cNvPr>
          <p:cNvSpPr>
            <a:spLocks noGrp="1"/>
          </p:cNvSpPr>
          <p:nvPr>
            <p:ph type="title"/>
          </p:nvPr>
        </p:nvSpPr>
        <p:spPr>
          <a:xfrm>
            <a:off x="186613" y="-121298"/>
            <a:ext cx="6447453" cy="5346441"/>
          </a:xfrm>
        </p:spPr>
        <p:txBody>
          <a:bodyPr/>
          <a:lstStyle/>
          <a:p>
            <a:r>
              <a:rPr lang="en-US" sz="2400" b="0" i="0" dirty="0">
                <a:solidFill>
                  <a:schemeClr val="bg1"/>
                </a:solidFill>
                <a:effectLst/>
                <a:latin typeface="-apple-system"/>
              </a:rPr>
              <a:t>In our simulations, the higher-risk portfolio appears to have performed better than the other two, even in the lower-bound prediction, although the difference was minimal. Since we only evaluated ETFs, which are less risky overall than investing in individual stocks, it seems that the increased level of risk for our higher-risk portfolio did not hurt its performance enough to decrease its attractiveness as an investment option.</a:t>
            </a:r>
            <a:endParaRPr lang="en-US" sz="2400" dirty="0">
              <a:solidFill>
                <a:schemeClr val="bg1"/>
              </a:solidFill>
            </a:endParaRPr>
          </a:p>
        </p:txBody>
      </p:sp>
      <p:sp>
        <p:nvSpPr>
          <p:cNvPr id="4" name="Slide Number Placeholder 3">
            <a:extLst>
              <a:ext uri="{FF2B5EF4-FFF2-40B4-BE49-F238E27FC236}">
                <a16:creationId xmlns:a16="http://schemas.microsoft.com/office/drawing/2014/main" id="{92D583E7-034B-4949-8B1B-89B6E90E10AD}"/>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13</a:t>
            </a:fld>
            <a:endParaRPr lang="en-US" dirty="0"/>
          </a:p>
        </p:txBody>
      </p:sp>
      <p:sp>
        <p:nvSpPr>
          <p:cNvPr id="3" name="Footer Placeholder 2">
            <a:extLst>
              <a:ext uri="{FF2B5EF4-FFF2-40B4-BE49-F238E27FC236}">
                <a16:creationId xmlns:a16="http://schemas.microsoft.com/office/drawing/2014/main" id="{E09D3D4E-0011-469E-AA24-739408B704C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84C5D76D-D9F6-4527-93DB-59169776D885}"/>
              </a:ext>
            </a:extLst>
          </p:cNvPr>
          <p:cNvSpPr>
            <a:spLocks noGrp="1"/>
          </p:cNvSpPr>
          <p:nvPr>
            <p:ph type="dt" sz="half" idx="10"/>
          </p:nvPr>
        </p:nvSpPr>
        <p:spPr>
          <a:xfrm>
            <a:off x="8952390" y="6356350"/>
            <a:ext cx="2743200" cy="365125"/>
          </a:xfrm>
        </p:spPr>
        <p:txBody>
          <a:bodyPr/>
          <a:lstStyle/>
          <a:p>
            <a:r>
              <a:rPr lang="en-US" dirty="0"/>
              <a:t>20XX</a:t>
            </a:r>
          </a:p>
        </p:txBody>
      </p:sp>
      <p:sp>
        <p:nvSpPr>
          <p:cNvPr id="21" name="Graphic 19">
            <a:extLst>
              <a:ext uri="{FF2B5EF4-FFF2-40B4-BE49-F238E27FC236}">
                <a16:creationId xmlns:a16="http://schemas.microsoft.com/office/drawing/2014/main" id="{ADED2ED2-D5D8-4799-AA3B-2CD98F0118E7}"/>
              </a:ext>
              <a:ext uri="{C183D7F6-B498-43B3-948B-1728B52AA6E4}">
                <adec:decorative xmlns:adec="http://schemas.microsoft.com/office/drawing/2017/decorative" val="1"/>
              </a:ext>
            </a:extLst>
          </p:cNvPr>
          <p:cNvSpPr/>
          <p:nvPr/>
        </p:nvSpPr>
        <p:spPr>
          <a:xfrm>
            <a:off x="1587062" y="1"/>
            <a:ext cx="10604938" cy="6858000"/>
          </a:xfrm>
          <a:custGeom>
            <a:avLst/>
            <a:gdLst>
              <a:gd name="connsiteX0" fmla="*/ 8623173 w 8623173"/>
              <a:gd name="connsiteY0" fmla="*/ 1435608 h 5138737"/>
              <a:gd name="connsiteX1" fmla="*/ 5890641 w 8623173"/>
              <a:gd name="connsiteY1" fmla="*/ 0 h 5138737"/>
              <a:gd name="connsiteX2" fmla="*/ 0 w 8623173"/>
              <a:gd name="connsiteY2" fmla="*/ 0 h 5138737"/>
              <a:gd name="connsiteX3" fmla="*/ 5300091 w 8623173"/>
              <a:gd name="connsiteY3" fmla="*/ 2752535 h 5138737"/>
              <a:gd name="connsiteX4" fmla="*/ 659797 w 8623173"/>
              <a:gd name="connsiteY4" fmla="*/ 5138738 h 5138737"/>
              <a:gd name="connsiteX5" fmla="*/ 6609683 w 8623173"/>
              <a:gd name="connsiteY5" fmla="*/ 5138738 h 5138737"/>
              <a:gd name="connsiteX6" fmla="*/ 8623173 w 8623173"/>
              <a:gd name="connsiteY6" fmla="*/ 4083177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3173" h="5138737">
                <a:moveTo>
                  <a:pt x="8623173" y="1435608"/>
                </a:moveTo>
                <a:lnTo>
                  <a:pt x="5890641" y="0"/>
                </a:lnTo>
                <a:lnTo>
                  <a:pt x="0" y="0"/>
                </a:lnTo>
                <a:lnTo>
                  <a:pt x="5300091" y="2752535"/>
                </a:lnTo>
                <a:lnTo>
                  <a:pt x="659797" y="5138738"/>
                </a:lnTo>
                <a:lnTo>
                  <a:pt x="6609683" y="5138738"/>
                </a:lnTo>
                <a:lnTo>
                  <a:pt x="8623173" y="4083177"/>
                </a:lnTo>
                <a:close/>
              </a:path>
            </a:pathLst>
          </a:custGeom>
          <a:solidFill>
            <a:schemeClr val="accent2">
              <a:alpha val="10000"/>
            </a:schemeClr>
          </a:solidFill>
          <a:ln w="9525" cap="flat">
            <a:noFill/>
            <a:prstDash val="solid"/>
            <a:miter/>
          </a:ln>
        </p:spPr>
        <p:txBody>
          <a:bodyPr rtlCol="0" anchor="ctr"/>
          <a:lstStyle/>
          <a:p>
            <a:endParaRPr lang="en-US" dirty="0"/>
          </a:p>
        </p:txBody>
      </p:sp>
      <p:sp>
        <p:nvSpPr>
          <p:cNvPr id="6" name="Text Placeholder 5">
            <a:extLst>
              <a:ext uri="{FF2B5EF4-FFF2-40B4-BE49-F238E27FC236}">
                <a16:creationId xmlns:a16="http://schemas.microsoft.com/office/drawing/2014/main" id="{9EFBB169-B05C-E255-5D0E-6566A07104E9}"/>
              </a:ext>
            </a:extLst>
          </p:cNvPr>
          <p:cNvSpPr>
            <a:spLocks noGrp="1"/>
          </p:cNvSpPr>
          <p:nvPr>
            <p:ph type="body" sz="quarter" idx="15"/>
          </p:nvPr>
        </p:nvSpPr>
        <p:spPr>
          <a:xfrm flipV="1">
            <a:off x="0" y="6858000"/>
            <a:ext cx="5970123" cy="242596"/>
          </a:xfrm>
        </p:spPr>
        <p:txBody>
          <a:bodyPr/>
          <a:lstStyle/>
          <a:p>
            <a:endParaRPr lang="en-US" dirty="0"/>
          </a:p>
        </p:txBody>
      </p:sp>
    </p:spTree>
    <p:extLst>
      <p:ext uri="{BB962C8B-B14F-4D97-AF65-F5344CB8AC3E}">
        <p14:creationId xmlns:p14="http://schemas.microsoft.com/office/powerpoint/2010/main" val="3255828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a:extLst>
              <a:ext uri="{FF2B5EF4-FFF2-40B4-BE49-F238E27FC236}">
                <a16:creationId xmlns:a16="http://schemas.microsoft.com/office/drawing/2014/main" id="{321B8428-BD78-4FC4-BEAE-596AB2DC5733}"/>
              </a:ext>
            </a:extLst>
          </p:cNvPr>
          <p:cNvSpPr>
            <a:spLocks noGrp="1"/>
          </p:cNvSpPr>
          <p:nvPr>
            <p:ph type="title"/>
          </p:nvPr>
        </p:nvSpPr>
        <p:spPr>
          <a:xfrm>
            <a:off x="828869" y="893674"/>
            <a:ext cx="10515600" cy="495300"/>
          </a:xfrm>
        </p:spPr>
        <p:txBody>
          <a:bodyPr/>
          <a:lstStyle/>
          <a:p>
            <a:r>
              <a:rPr lang="en-US" dirty="0"/>
              <a:t>Future Versions</a:t>
            </a:r>
          </a:p>
        </p:txBody>
      </p:sp>
      <p:sp>
        <p:nvSpPr>
          <p:cNvPr id="8" name="Text Placeholder 7">
            <a:extLst>
              <a:ext uri="{FF2B5EF4-FFF2-40B4-BE49-F238E27FC236}">
                <a16:creationId xmlns:a16="http://schemas.microsoft.com/office/drawing/2014/main" id="{60EC01CC-BDB2-4B49-9150-62F71FB5BA00}"/>
              </a:ext>
            </a:extLst>
          </p:cNvPr>
          <p:cNvSpPr>
            <a:spLocks noGrp="1"/>
          </p:cNvSpPr>
          <p:nvPr>
            <p:ph type="body" sz="quarter" idx="13"/>
          </p:nvPr>
        </p:nvSpPr>
        <p:spPr>
          <a:xfrm>
            <a:off x="505100" y="2216238"/>
            <a:ext cx="3604193" cy="422365"/>
          </a:xfrm>
        </p:spPr>
        <p:txBody>
          <a:bodyPr/>
          <a:lstStyle/>
          <a:p>
            <a:r>
              <a:rPr lang="en-US" dirty="0"/>
              <a:t>Tuition Cost per state</a:t>
            </a:r>
          </a:p>
        </p:txBody>
      </p:sp>
      <p:sp>
        <p:nvSpPr>
          <p:cNvPr id="10" name="Text Placeholder 9">
            <a:extLst>
              <a:ext uri="{FF2B5EF4-FFF2-40B4-BE49-F238E27FC236}">
                <a16:creationId xmlns:a16="http://schemas.microsoft.com/office/drawing/2014/main" id="{9693BC51-0015-426C-B454-8FE219279BD0}"/>
              </a:ext>
            </a:extLst>
          </p:cNvPr>
          <p:cNvSpPr>
            <a:spLocks noGrp="1"/>
          </p:cNvSpPr>
          <p:nvPr>
            <p:ph type="body" sz="quarter" idx="16"/>
          </p:nvPr>
        </p:nvSpPr>
        <p:spPr>
          <a:xfrm>
            <a:off x="504893" y="2638603"/>
            <a:ext cx="3603826" cy="3325723"/>
          </a:xfrm>
        </p:spPr>
        <p:txBody>
          <a:bodyPr/>
          <a:lstStyle/>
          <a:p>
            <a:r>
              <a:rPr lang="en-US" dirty="0"/>
              <a:t>Break down cost of tuition per state for all institutions ​</a:t>
            </a:r>
          </a:p>
        </p:txBody>
      </p:sp>
      <p:sp>
        <p:nvSpPr>
          <p:cNvPr id="11" name="Text Placeholder 10">
            <a:extLst>
              <a:ext uri="{FF2B5EF4-FFF2-40B4-BE49-F238E27FC236}">
                <a16:creationId xmlns:a16="http://schemas.microsoft.com/office/drawing/2014/main" id="{F1E1E5D2-27DA-46E0-A610-17882170556A}"/>
              </a:ext>
            </a:extLst>
          </p:cNvPr>
          <p:cNvSpPr>
            <a:spLocks noGrp="1"/>
          </p:cNvSpPr>
          <p:nvPr>
            <p:ph type="body" sz="quarter" idx="17"/>
          </p:nvPr>
        </p:nvSpPr>
        <p:spPr>
          <a:xfrm>
            <a:off x="4406540" y="2216238"/>
            <a:ext cx="3604193" cy="422365"/>
          </a:xfrm>
        </p:spPr>
        <p:txBody>
          <a:bodyPr/>
          <a:lstStyle/>
          <a:p>
            <a:r>
              <a:rPr lang="en-US" dirty="0"/>
              <a:t>More ETFS</a:t>
            </a:r>
          </a:p>
        </p:txBody>
      </p:sp>
      <p:sp>
        <p:nvSpPr>
          <p:cNvPr id="12" name="Text Placeholder 11">
            <a:extLst>
              <a:ext uri="{FF2B5EF4-FFF2-40B4-BE49-F238E27FC236}">
                <a16:creationId xmlns:a16="http://schemas.microsoft.com/office/drawing/2014/main" id="{8A8DD9AB-3A66-4584-96A7-CEB27FC80FEF}"/>
              </a:ext>
            </a:extLst>
          </p:cNvPr>
          <p:cNvSpPr>
            <a:spLocks noGrp="1"/>
          </p:cNvSpPr>
          <p:nvPr>
            <p:ph type="body" sz="quarter" idx="18"/>
          </p:nvPr>
        </p:nvSpPr>
        <p:spPr>
          <a:xfrm>
            <a:off x="4406333" y="2638603"/>
            <a:ext cx="3603826" cy="3325723"/>
          </a:xfrm>
        </p:spPr>
        <p:txBody>
          <a:bodyPr/>
          <a:lstStyle/>
          <a:p>
            <a:r>
              <a:rPr lang="en-US" dirty="0"/>
              <a:t>Add a couple more ETFs to the portfolio do give more diversity and options to the clients</a:t>
            </a:r>
          </a:p>
        </p:txBody>
      </p:sp>
      <p:sp>
        <p:nvSpPr>
          <p:cNvPr id="13" name="Text Placeholder 12">
            <a:extLst>
              <a:ext uri="{FF2B5EF4-FFF2-40B4-BE49-F238E27FC236}">
                <a16:creationId xmlns:a16="http://schemas.microsoft.com/office/drawing/2014/main" id="{ACF0A168-0337-4144-ABFC-E4E9B9F9D479}"/>
              </a:ext>
            </a:extLst>
          </p:cNvPr>
          <p:cNvSpPr>
            <a:spLocks noGrp="1"/>
          </p:cNvSpPr>
          <p:nvPr>
            <p:ph type="body" sz="quarter" idx="19"/>
          </p:nvPr>
        </p:nvSpPr>
        <p:spPr>
          <a:xfrm>
            <a:off x="8307980" y="2216238"/>
            <a:ext cx="3387610" cy="422365"/>
          </a:xfrm>
        </p:spPr>
        <p:txBody>
          <a:bodyPr/>
          <a:lstStyle/>
          <a:p>
            <a:r>
              <a:rPr lang="en-US" dirty="0"/>
              <a:t>Charts</a:t>
            </a:r>
          </a:p>
          <a:p>
            <a:endParaRPr lang="en-US" dirty="0"/>
          </a:p>
        </p:txBody>
      </p:sp>
      <p:sp>
        <p:nvSpPr>
          <p:cNvPr id="14" name="Text Placeholder 13">
            <a:extLst>
              <a:ext uri="{FF2B5EF4-FFF2-40B4-BE49-F238E27FC236}">
                <a16:creationId xmlns:a16="http://schemas.microsoft.com/office/drawing/2014/main" id="{BBE8F214-43D4-4084-AA5E-191C202D83E9}"/>
              </a:ext>
            </a:extLst>
          </p:cNvPr>
          <p:cNvSpPr>
            <a:spLocks noGrp="1"/>
          </p:cNvSpPr>
          <p:nvPr>
            <p:ph type="body" sz="quarter" idx="20"/>
          </p:nvPr>
        </p:nvSpPr>
        <p:spPr>
          <a:xfrm>
            <a:off x="8307772" y="2638603"/>
            <a:ext cx="3387265" cy="3325723"/>
          </a:xfrm>
        </p:spPr>
        <p:txBody>
          <a:bodyPr/>
          <a:lstStyle/>
          <a:p>
            <a:r>
              <a:rPr lang="en-US" dirty="0"/>
              <a:t>​Have more interactive charts to show difference between high risk and low risk investments and the price of college in different states</a:t>
            </a:r>
          </a:p>
        </p:txBody>
      </p:sp>
      <p:sp>
        <p:nvSpPr>
          <p:cNvPr id="4" name="Slide Number Placeholder 3">
            <a:extLst>
              <a:ext uri="{FF2B5EF4-FFF2-40B4-BE49-F238E27FC236}">
                <a16:creationId xmlns:a16="http://schemas.microsoft.com/office/drawing/2014/main" id="{6ED9FEDE-21F6-49AC-9079-4A0E154FFF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14</a:t>
            </a:fld>
            <a:endParaRPr lang="en-US" dirty="0"/>
          </a:p>
        </p:txBody>
      </p:sp>
      <p:sp>
        <p:nvSpPr>
          <p:cNvPr id="3" name="Footer Placeholder 2">
            <a:extLst>
              <a:ext uri="{FF2B5EF4-FFF2-40B4-BE49-F238E27FC236}">
                <a16:creationId xmlns:a16="http://schemas.microsoft.com/office/drawing/2014/main" id="{C5219309-A8E7-49FC-A769-AFEF4A12D33E}"/>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BEE64BC5-3EE9-44BC-B171-EB09E80F2477}"/>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4044148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 name="Title 115">
            <a:extLst>
              <a:ext uri="{FF2B5EF4-FFF2-40B4-BE49-F238E27FC236}">
                <a16:creationId xmlns:a16="http://schemas.microsoft.com/office/drawing/2014/main" id="{0E21B6C9-B13E-4630-B3E3-696DE284DDC7}"/>
              </a:ext>
            </a:extLst>
          </p:cNvPr>
          <p:cNvSpPr>
            <a:spLocks noGrp="1"/>
          </p:cNvSpPr>
          <p:nvPr>
            <p:ph type="title"/>
          </p:nvPr>
        </p:nvSpPr>
        <p:spPr>
          <a:xfrm>
            <a:off x="753862" y="524565"/>
            <a:ext cx="10941728" cy="576447"/>
          </a:xfrm>
        </p:spPr>
        <p:txBody>
          <a:bodyPr/>
          <a:lstStyle/>
          <a:p>
            <a:r>
              <a:rPr lang="en-US" dirty="0"/>
              <a:t>Meet the team</a:t>
            </a:r>
          </a:p>
        </p:txBody>
      </p:sp>
      <p:pic>
        <p:nvPicPr>
          <p:cNvPr id="25" name="Picture Placeholder 24" descr="Team member headshot">
            <a:extLst>
              <a:ext uri="{FF2B5EF4-FFF2-40B4-BE49-F238E27FC236}">
                <a16:creationId xmlns:a16="http://schemas.microsoft.com/office/drawing/2014/main" id="{F35EA76C-D533-4B0A-9764-B033BCE0988D}"/>
              </a:ext>
            </a:extLst>
          </p:cNvPr>
          <p:cNvPicPr>
            <a:picLocks noGrp="1" noChangeAspect="1"/>
          </p:cNvPicPr>
          <p:nvPr>
            <p:ph type="pic" sz="quarter" idx="23"/>
          </p:nvPr>
        </p:nvPicPr>
        <p:blipFill rotWithShape="1">
          <a:blip r:embed="rId2" cstate="screen">
            <a:extLst>
              <a:ext uri="{28A0092B-C50C-407E-A947-70E740481C1C}">
                <a14:useLocalDpi xmlns:a14="http://schemas.microsoft.com/office/drawing/2010/main" val="0"/>
              </a:ext>
            </a:extLst>
          </a:blip>
          <a:srcRect/>
          <a:stretch/>
        </p:blipFill>
        <p:spPr>
          <a:xfrm>
            <a:off x="944172" y="2121764"/>
            <a:ext cx="2357652" cy="2002576"/>
          </a:xfrm>
        </p:spPr>
      </p:pic>
      <p:sp>
        <p:nvSpPr>
          <p:cNvPr id="29" name="Text Placeholder 28">
            <a:extLst>
              <a:ext uri="{FF2B5EF4-FFF2-40B4-BE49-F238E27FC236}">
                <a16:creationId xmlns:a16="http://schemas.microsoft.com/office/drawing/2014/main" id="{5851D7AC-393C-46B8-AFDE-8528D616B0F9}"/>
              </a:ext>
            </a:extLst>
          </p:cNvPr>
          <p:cNvSpPr>
            <a:spLocks noGrp="1"/>
          </p:cNvSpPr>
          <p:nvPr>
            <p:ph type="body" sz="quarter" idx="24"/>
          </p:nvPr>
        </p:nvSpPr>
        <p:spPr>
          <a:xfrm>
            <a:off x="944170" y="4124337"/>
            <a:ext cx="2357652" cy="475149"/>
          </a:xfrm>
        </p:spPr>
        <p:txBody>
          <a:bodyPr/>
          <a:lstStyle/>
          <a:p>
            <a:r>
              <a:rPr lang="en-US" dirty="0"/>
              <a:t>Takuma Hayashi​</a:t>
            </a:r>
          </a:p>
        </p:txBody>
      </p:sp>
      <p:sp>
        <p:nvSpPr>
          <p:cNvPr id="30" name="Text Placeholder 29">
            <a:extLst>
              <a:ext uri="{FF2B5EF4-FFF2-40B4-BE49-F238E27FC236}">
                <a16:creationId xmlns:a16="http://schemas.microsoft.com/office/drawing/2014/main" id="{9BF25EEC-C9FE-4770-AC5B-005A78638AD6}"/>
              </a:ext>
            </a:extLst>
          </p:cNvPr>
          <p:cNvSpPr>
            <a:spLocks noGrp="1"/>
          </p:cNvSpPr>
          <p:nvPr>
            <p:ph type="body" sz="quarter" idx="25"/>
          </p:nvPr>
        </p:nvSpPr>
        <p:spPr>
          <a:xfrm>
            <a:off x="944170" y="4599485"/>
            <a:ext cx="2357652" cy="475147"/>
          </a:xfrm>
        </p:spPr>
        <p:txBody>
          <a:bodyPr/>
          <a:lstStyle/>
          <a:p>
            <a:r>
              <a:rPr lang="en-US" dirty="0"/>
              <a:t>President</a:t>
            </a:r>
          </a:p>
        </p:txBody>
      </p:sp>
      <p:pic>
        <p:nvPicPr>
          <p:cNvPr id="31" name="Picture Placeholder 30" descr="Team member headshot">
            <a:extLst>
              <a:ext uri="{FF2B5EF4-FFF2-40B4-BE49-F238E27FC236}">
                <a16:creationId xmlns:a16="http://schemas.microsoft.com/office/drawing/2014/main" id="{321792FD-577A-4202-9436-69E0EE2D30D8}"/>
              </a:ext>
            </a:extLst>
          </p:cNvPr>
          <p:cNvPicPr>
            <a:picLocks noGrp="1" noChangeAspect="1"/>
          </p:cNvPicPr>
          <p:nvPr>
            <p:ph type="pic" sz="quarter" idx="26"/>
          </p:nvPr>
        </p:nvPicPr>
        <p:blipFill rotWithShape="1">
          <a:blip r:embed="rId3" cstate="screen">
            <a:extLst>
              <a:ext uri="{28A0092B-C50C-407E-A947-70E740481C1C}">
                <a14:useLocalDpi xmlns:a14="http://schemas.microsoft.com/office/drawing/2010/main" val="0"/>
              </a:ext>
            </a:extLst>
          </a:blip>
          <a:srcRect/>
          <a:stretch/>
        </p:blipFill>
        <p:spPr>
          <a:xfrm>
            <a:off x="3582316" y="2121764"/>
            <a:ext cx="2357652" cy="2002576"/>
          </a:xfrm>
        </p:spPr>
      </p:pic>
      <p:sp>
        <p:nvSpPr>
          <p:cNvPr id="32" name="Text Placeholder 31">
            <a:extLst>
              <a:ext uri="{FF2B5EF4-FFF2-40B4-BE49-F238E27FC236}">
                <a16:creationId xmlns:a16="http://schemas.microsoft.com/office/drawing/2014/main" id="{73F0F196-3E9E-46C2-88BB-0C30FEFD56E7}"/>
              </a:ext>
            </a:extLst>
          </p:cNvPr>
          <p:cNvSpPr>
            <a:spLocks noGrp="1"/>
          </p:cNvSpPr>
          <p:nvPr>
            <p:ph type="body" sz="quarter" idx="27"/>
          </p:nvPr>
        </p:nvSpPr>
        <p:spPr>
          <a:xfrm>
            <a:off x="3582314" y="4124337"/>
            <a:ext cx="2357652" cy="475149"/>
          </a:xfrm>
        </p:spPr>
        <p:txBody>
          <a:bodyPr/>
          <a:lstStyle/>
          <a:p>
            <a:r>
              <a:rPr lang="en-US" dirty="0"/>
              <a:t>Mirjam Nilsson​</a:t>
            </a:r>
          </a:p>
        </p:txBody>
      </p:sp>
      <p:sp>
        <p:nvSpPr>
          <p:cNvPr id="33" name="Text Placeholder 32">
            <a:extLst>
              <a:ext uri="{FF2B5EF4-FFF2-40B4-BE49-F238E27FC236}">
                <a16:creationId xmlns:a16="http://schemas.microsoft.com/office/drawing/2014/main" id="{4026F844-E21F-4FB3-BC14-72A64AF26272}"/>
              </a:ext>
            </a:extLst>
          </p:cNvPr>
          <p:cNvSpPr>
            <a:spLocks noGrp="1"/>
          </p:cNvSpPr>
          <p:nvPr>
            <p:ph type="body" sz="quarter" idx="28"/>
          </p:nvPr>
        </p:nvSpPr>
        <p:spPr>
          <a:xfrm>
            <a:off x="3582314" y="4599485"/>
            <a:ext cx="2357652" cy="475147"/>
          </a:xfrm>
        </p:spPr>
        <p:txBody>
          <a:bodyPr/>
          <a:lstStyle/>
          <a:p>
            <a:r>
              <a:rPr lang="en-US" dirty="0"/>
              <a:t>Chief Executive Officer</a:t>
            </a:r>
          </a:p>
        </p:txBody>
      </p:sp>
      <p:pic>
        <p:nvPicPr>
          <p:cNvPr id="41" name="Picture Placeholder 40" descr="Team member headshot">
            <a:extLst>
              <a:ext uri="{FF2B5EF4-FFF2-40B4-BE49-F238E27FC236}">
                <a16:creationId xmlns:a16="http://schemas.microsoft.com/office/drawing/2014/main" id="{F67AF7B8-93EC-406F-9CC8-BD0557CF3C29}"/>
              </a:ext>
            </a:extLst>
          </p:cNvPr>
          <p:cNvPicPr>
            <a:picLocks noGrp="1" noChangeAspect="1"/>
          </p:cNvPicPr>
          <p:nvPr>
            <p:ph type="pic" sz="quarter" idx="32"/>
          </p:nvPr>
        </p:nvPicPr>
        <p:blipFill rotWithShape="1">
          <a:blip r:embed="rId4" cstate="screen">
            <a:extLst>
              <a:ext uri="{28A0092B-C50C-407E-A947-70E740481C1C}">
                <a14:useLocalDpi xmlns:a14="http://schemas.microsoft.com/office/drawing/2010/main" val="0"/>
              </a:ext>
            </a:extLst>
          </a:blip>
          <a:srcRect/>
          <a:stretch/>
        </p:blipFill>
        <p:spPr>
          <a:xfrm>
            <a:off x="6220462" y="2121764"/>
            <a:ext cx="2357652" cy="2002576"/>
          </a:xfrm>
        </p:spPr>
      </p:pic>
      <p:sp>
        <p:nvSpPr>
          <p:cNvPr id="35" name="Text Placeholder 34">
            <a:extLst>
              <a:ext uri="{FF2B5EF4-FFF2-40B4-BE49-F238E27FC236}">
                <a16:creationId xmlns:a16="http://schemas.microsoft.com/office/drawing/2014/main" id="{C4984B8B-5A39-4866-8658-FB66C8DB4F82}"/>
              </a:ext>
            </a:extLst>
          </p:cNvPr>
          <p:cNvSpPr>
            <a:spLocks noGrp="1"/>
          </p:cNvSpPr>
          <p:nvPr>
            <p:ph type="body" sz="quarter" idx="33"/>
          </p:nvPr>
        </p:nvSpPr>
        <p:spPr>
          <a:xfrm>
            <a:off x="6220460" y="4124337"/>
            <a:ext cx="2357652" cy="475149"/>
          </a:xfrm>
        </p:spPr>
        <p:txBody>
          <a:bodyPr/>
          <a:lstStyle/>
          <a:p>
            <a:r>
              <a:rPr lang="en-US" dirty="0"/>
              <a:t>Flora Berggren​</a:t>
            </a:r>
          </a:p>
        </p:txBody>
      </p:sp>
      <p:sp>
        <p:nvSpPr>
          <p:cNvPr id="36" name="Text Placeholder 35">
            <a:extLst>
              <a:ext uri="{FF2B5EF4-FFF2-40B4-BE49-F238E27FC236}">
                <a16:creationId xmlns:a16="http://schemas.microsoft.com/office/drawing/2014/main" id="{5A8A76BA-E350-46CC-B9EF-65F55916E496}"/>
              </a:ext>
            </a:extLst>
          </p:cNvPr>
          <p:cNvSpPr>
            <a:spLocks noGrp="1"/>
          </p:cNvSpPr>
          <p:nvPr>
            <p:ph type="body" sz="quarter" idx="34"/>
          </p:nvPr>
        </p:nvSpPr>
        <p:spPr>
          <a:xfrm>
            <a:off x="6220460" y="4599485"/>
            <a:ext cx="2357652" cy="475147"/>
          </a:xfrm>
        </p:spPr>
        <p:txBody>
          <a:bodyPr/>
          <a:lstStyle/>
          <a:p>
            <a:r>
              <a:rPr lang="en-US" dirty="0"/>
              <a:t>Chief Operations Officer</a:t>
            </a:r>
          </a:p>
        </p:txBody>
      </p:sp>
      <p:pic>
        <p:nvPicPr>
          <p:cNvPr id="45" name="Picture Placeholder 44" descr="Team member headshot">
            <a:extLst>
              <a:ext uri="{FF2B5EF4-FFF2-40B4-BE49-F238E27FC236}">
                <a16:creationId xmlns:a16="http://schemas.microsoft.com/office/drawing/2014/main" id="{7AADF468-BF7D-49CF-BE5C-ACA05CA293CB}"/>
              </a:ext>
            </a:extLst>
          </p:cNvPr>
          <p:cNvPicPr>
            <a:picLocks noGrp="1" noChangeAspect="1"/>
          </p:cNvPicPr>
          <p:nvPr>
            <p:ph type="pic" sz="quarter" idx="35"/>
          </p:nvPr>
        </p:nvPicPr>
        <p:blipFill rotWithShape="1">
          <a:blip r:embed="rId5" cstate="screen">
            <a:extLst>
              <a:ext uri="{28A0092B-C50C-407E-A947-70E740481C1C}">
                <a14:useLocalDpi xmlns:a14="http://schemas.microsoft.com/office/drawing/2010/main" val="0"/>
              </a:ext>
            </a:extLst>
          </a:blip>
          <a:srcRect/>
          <a:stretch/>
        </p:blipFill>
        <p:spPr>
          <a:xfrm>
            <a:off x="8858606" y="2121764"/>
            <a:ext cx="2357652" cy="2002576"/>
          </a:xfrm>
        </p:spPr>
      </p:pic>
      <p:sp>
        <p:nvSpPr>
          <p:cNvPr id="38" name="Text Placeholder 37">
            <a:extLst>
              <a:ext uri="{FF2B5EF4-FFF2-40B4-BE49-F238E27FC236}">
                <a16:creationId xmlns:a16="http://schemas.microsoft.com/office/drawing/2014/main" id="{D9D607B3-8F21-4E4E-9448-E334E3D36236}"/>
              </a:ext>
            </a:extLst>
          </p:cNvPr>
          <p:cNvSpPr>
            <a:spLocks noGrp="1"/>
          </p:cNvSpPr>
          <p:nvPr>
            <p:ph type="body" sz="quarter" idx="36"/>
          </p:nvPr>
        </p:nvSpPr>
        <p:spPr>
          <a:xfrm>
            <a:off x="8858604" y="4124337"/>
            <a:ext cx="2357652" cy="475149"/>
          </a:xfrm>
        </p:spPr>
        <p:txBody>
          <a:bodyPr/>
          <a:lstStyle/>
          <a:p>
            <a:r>
              <a:rPr lang="en-US" dirty="0"/>
              <a:t>Rajesh Santoshi​</a:t>
            </a:r>
          </a:p>
        </p:txBody>
      </p:sp>
      <p:sp>
        <p:nvSpPr>
          <p:cNvPr id="39" name="Text Placeholder 38">
            <a:extLst>
              <a:ext uri="{FF2B5EF4-FFF2-40B4-BE49-F238E27FC236}">
                <a16:creationId xmlns:a16="http://schemas.microsoft.com/office/drawing/2014/main" id="{CB009F85-50B7-43CD-BECB-6763666D8610}"/>
              </a:ext>
            </a:extLst>
          </p:cNvPr>
          <p:cNvSpPr>
            <a:spLocks noGrp="1"/>
          </p:cNvSpPr>
          <p:nvPr>
            <p:ph type="body" sz="quarter" idx="37"/>
          </p:nvPr>
        </p:nvSpPr>
        <p:spPr>
          <a:xfrm>
            <a:off x="8858604" y="4599485"/>
            <a:ext cx="2357652" cy="475147"/>
          </a:xfrm>
        </p:spPr>
        <p:txBody>
          <a:bodyPr/>
          <a:lstStyle/>
          <a:p>
            <a:r>
              <a:rPr lang="en-US" dirty="0"/>
              <a:t>VP Marketing</a:t>
            </a:r>
          </a:p>
        </p:txBody>
      </p:sp>
      <p:sp>
        <p:nvSpPr>
          <p:cNvPr id="4" name="Slide Number Placeholder 3">
            <a:extLst>
              <a:ext uri="{FF2B5EF4-FFF2-40B4-BE49-F238E27FC236}">
                <a16:creationId xmlns:a16="http://schemas.microsoft.com/office/drawing/2014/main" id="{4D91A0B0-91E4-4514-9893-7544A171D2F7}"/>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15</a:t>
            </a:fld>
            <a:endParaRPr lang="en-US" dirty="0"/>
          </a:p>
        </p:txBody>
      </p:sp>
      <p:sp>
        <p:nvSpPr>
          <p:cNvPr id="3" name="Footer Placeholder 2">
            <a:extLst>
              <a:ext uri="{FF2B5EF4-FFF2-40B4-BE49-F238E27FC236}">
                <a16:creationId xmlns:a16="http://schemas.microsoft.com/office/drawing/2014/main" id="{46387CDB-BE9B-4F67-AE84-9A1328DF6608}"/>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62A2BFCF-7ABB-4CF9-89A3-B2F097467427}"/>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1356657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 name="Title 140">
            <a:extLst>
              <a:ext uri="{FF2B5EF4-FFF2-40B4-BE49-F238E27FC236}">
                <a16:creationId xmlns:a16="http://schemas.microsoft.com/office/drawing/2014/main" id="{E594E37C-93FC-43FF-B313-BE92A41B8104}"/>
              </a:ext>
            </a:extLst>
          </p:cNvPr>
          <p:cNvSpPr>
            <a:spLocks noGrp="1"/>
          </p:cNvSpPr>
          <p:nvPr>
            <p:ph type="title"/>
          </p:nvPr>
        </p:nvSpPr>
        <p:spPr>
          <a:xfrm>
            <a:off x="968829" y="523748"/>
            <a:ext cx="10515600" cy="556795"/>
          </a:xfrm>
        </p:spPr>
        <p:txBody>
          <a:bodyPr/>
          <a:lstStyle/>
          <a:p>
            <a:r>
              <a:rPr lang="en-US" noProof="0" dirty="0"/>
              <a:t>Meet </a:t>
            </a:r>
            <a:r>
              <a:rPr lang="en-US" noProof="0"/>
              <a:t>the team   </a:t>
            </a:r>
            <a:br>
              <a:rPr lang="en-US" dirty="0"/>
            </a:br>
            <a:endParaRPr lang="en-US" dirty="0"/>
          </a:p>
        </p:txBody>
      </p:sp>
      <p:pic>
        <p:nvPicPr>
          <p:cNvPr id="78" name="Picture Placeholder 77" descr="Team member headshot">
            <a:extLst>
              <a:ext uri="{FF2B5EF4-FFF2-40B4-BE49-F238E27FC236}">
                <a16:creationId xmlns:a16="http://schemas.microsoft.com/office/drawing/2014/main" id="{E6F791DC-C72A-46A7-A0D0-CC90651E1E6D}"/>
              </a:ext>
            </a:extLst>
          </p:cNvPr>
          <p:cNvPicPr>
            <a:picLocks noGrp="1" noChangeAspect="1"/>
          </p:cNvPicPr>
          <p:nvPr>
            <p:ph type="pic" sz="quarter" idx="57"/>
          </p:nvPr>
        </p:nvPicPr>
        <p:blipFill rotWithShape="1">
          <a:blip r:embed="rId2" cstate="screen">
            <a:extLst>
              <a:ext uri="{28A0092B-C50C-407E-A947-70E740481C1C}">
                <a14:useLocalDpi xmlns:a14="http://schemas.microsoft.com/office/drawing/2010/main" val="0"/>
              </a:ext>
            </a:extLst>
          </a:blip>
          <a:srcRect/>
          <a:stretch/>
        </p:blipFill>
        <p:spPr>
          <a:xfrm>
            <a:off x="1620451" y="1520596"/>
            <a:ext cx="1412050" cy="1147276"/>
          </a:xfrm>
        </p:spPr>
      </p:pic>
      <p:sp>
        <p:nvSpPr>
          <p:cNvPr id="65" name="Text Placeholder 64">
            <a:extLst>
              <a:ext uri="{FF2B5EF4-FFF2-40B4-BE49-F238E27FC236}">
                <a16:creationId xmlns:a16="http://schemas.microsoft.com/office/drawing/2014/main" id="{342F6EE7-5864-43AA-820A-E1D15732438F}"/>
              </a:ext>
            </a:extLst>
          </p:cNvPr>
          <p:cNvSpPr>
            <a:spLocks noGrp="1"/>
          </p:cNvSpPr>
          <p:nvPr>
            <p:ph type="body" sz="quarter" idx="55"/>
          </p:nvPr>
        </p:nvSpPr>
        <p:spPr>
          <a:xfrm>
            <a:off x="1291631" y="2673057"/>
            <a:ext cx="2069691" cy="476403"/>
          </a:xfrm>
        </p:spPr>
        <p:txBody>
          <a:bodyPr/>
          <a:lstStyle/>
          <a:p>
            <a:r>
              <a:rPr lang="en-US" dirty="0"/>
              <a:t>Takuma Hayashi</a:t>
            </a:r>
          </a:p>
        </p:txBody>
      </p:sp>
      <p:sp>
        <p:nvSpPr>
          <p:cNvPr id="66" name="Text Placeholder 65">
            <a:extLst>
              <a:ext uri="{FF2B5EF4-FFF2-40B4-BE49-F238E27FC236}">
                <a16:creationId xmlns:a16="http://schemas.microsoft.com/office/drawing/2014/main" id="{1AAB3598-5057-4E30-ACDC-066A57FAB07D}"/>
              </a:ext>
            </a:extLst>
          </p:cNvPr>
          <p:cNvSpPr>
            <a:spLocks noGrp="1"/>
          </p:cNvSpPr>
          <p:nvPr>
            <p:ph type="body" sz="quarter" idx="56"/>
          </p:nvPr>
        </p:nvSpPr>
        <p:spPr>
          <a:xfrm>
            <a:off x="1291631" y="3148500"/>
            <a:ext cx="2069691" cy="573222"/>
          </a:xfrm>
        </p:spPr>
        <p:txBody>
          <a:bodyPr/>
          <a:lstStyle/>
          <a:p>
            <a:r>
              <a:rPr lang="en-US" dirty="0"/>
              <a:t>President</a:t>
            </a:r>
          </a:p>
        </p:txBody>
      </p:sp>
      <p:pic>
        <p:nvPicPr>
          <p:cNvPr id="80" name="Picture Placeholder 79" descr="Team member headshot">
            <a:extLst>
              <a:ext uri="{FF2B5EF4-FFF2-40B4-BE49-F238E27FC236}">
                <a16:creationId xmlns:a16="http://schemas.microsoft.com/office/drawing/2014/main" id="{808ABB96-8ABE-448C-B520-3B156254DB77}"/>
              </a:ext>
            </a:extLst>
          </p:cNvPr>
          <p:cNvPicPr>
            <a:picLocks noGrp="1" noChangeAspect="1"/>
          </p:cNvPicPr>
          <p:nvPr>
            <p:ph type="pic" sz="quarter" idx="58"/>
          </p:nvPr>
        </p:nvPicPr>
        <p:blipFill rotWithShape="1">
          <a:blip r:embed="rId3" cstate="screen">
            <a:extLst>
              <a:ext uri="{28A0092B-C50C-407E-A947-70E740481C1C}">
                <a14:useLocalDpi xmlns:a14="http://schemas.microsoft.com/office/drawing/2010/main" val="0"/>
              </a:ext>
            </a:extLst>
          </a:blip>
          <a:srcRect/>
          <a:stretch/>
        </p:blipFill>
        <p:spPr>
          <a:xfrm>
            <a:off x="4119392" y="1520596"/>
            <a:ext cx="1412050" cy="1147276"/>
          </a:xfrm>
        </p:spPr>
      </p:pic>
      <p:sp>
        <p:nvSpPr>
          <p:cNvPr id="71" name="Text Placeholder 70">
            <a:extLst>
              <a:ext uri="{FF2B5EF4-FFF2-40B4-BE49-F238E27FC236}">
                <a16:creationId xmlns:a16="http://schemas.microsoft.com/office/drawing/2014/main" id="{08F60DFC-6C8F-461E-A4F8-1304EDE38FC6}"/>
              </a:ext>
            </a:extLst>
          </p:cNvPr>
          <p:cNvSpPr>
            <a:spLocks noGrp="1"/>
          </p:cNvSpPr>
          <p:nvPr>
            <p:ph type="body" sz="quarter" idx="61"/>
          </p:nvPr>
        </p:nvSpPr>
        <p:spPr>
          <a:xfrm>
            <a:off x="3791533" y="2674147"/>
            <a:ext cx="2069691" cy="476403"/>
          </a:xfrm>
        </p:spPr>
        <p:txBody>
          <a:bodyPr/>
          <a:lstStyle/>
          <a:p>
            <a:r>
              <a:rPr lang="en-US" dirty="0"/>
              <a:t>Mirjam Nilsson​</a:t>
            </a:r>
          </a:p>
        </p:txBody>
      </p:sp>
      <p:sp>
        <p:nvSpPr>
          <p:cNvPr id="72" name="Text Placeholder 71">
            <a:extLst>
              <a:ext uri="{FF2B5EF4-FFF2-40B4-BE49-F238E27FC236}">
                <a16:creationId xmlns:a16="http://schemas.microsoft.com/office/drawing/2014/main" id="{93B9EEB6-875C-4BFA-9C27-C25F48BDC4E5}"/>
              </a:ext>
            </a:extLst>
          </p:cNvPr>
          <p:cNvSpPr>
            <a:spLocks noGrp="1"/>
          </p:cNvSpPr>
          <p:nvPr>
            <p:ph type="body" sz="quarter" idx="62"/>
          </p:nvPr>
        </p:nvSpPr>
        <p:spPr>
          <a:xfrm>
            <a:off x="3791533" y="3149590"/>
            <a:ext cx="2069691" cy="573222"/>
          </a:xfrm>
        </p:spPr>
        <p:txBody>
          <a:bodyPr/>
          <a:lstStyle/>
          <a:p>
            <a:r>
              <a:rPr lang="en-US" dirty="0"/>
              <a:t>Chief Executive Officer</a:t>
            </a:r>
          </a:p>
        </p:txBody>
      </p:sp>
      <p:pic>
        <p:nvPicPr>
          <p:cNvPr id="82" name="Picture Placeholder 81" descr="Team member headshot">
            <a:extLst>
              <a:ext uri="{FF2B5EF4-FFF2-40B4-BE49-F238E27FC236}">
                <a16:creationId xmlns:a16="http://schemas.microsoft.com/office/drawing/2014/main" id="{7897B3FA-77E6-4FF2-8284-E44AC8DC03E2}"/>
              </a:ext>
            </a:extLst>
          </p:cNvPr>
          <p:cNvPicPr>
            <a:picLocks noGrp="1" noChangeAspect="1"/>
          </p:cNvPicPr>
          <p:nvPr>
            <p:ph type="pic" sz="quarter" idx="59"/>
          </p:nvPr>
        </p:nvPicPr>
        <p:blipFill rotWithShape="1">
          <a:blip r:embed="rId4" cstate="screen">
            <a:extLst>
              <a:ext uri="{28A0092B-C50C-407E-A947-70E740481C1C}">
                <a14:useLocalDpi xmlns:a14="http://schemas.microsoft.com/office/drawing/2010/main" val="0"/>
              </a:ext>
            </a:extLst>
          </a:blip>
          <a:srcRect/>
          <a:stretch/>
        </p:blipFill>
        <p:spPr>
          <a:xfrm>
            <a:off x="6617077" y="1520596"/>
            <a:ext cx="1412049" cy="1147276"/>
          </a:xfrm>
        </p:spPr>
      </p:pic>
      <p:sp>
        <p:nvSpPr>
          <p:cNvPr id="73" name="Text Placeholder 72">
            <a:extLst>
              <a:ext uri="{FF2B5EF4-FFF2-40B4-BE49-F238E27FC236}">
                <a16:creationId xmlns:a16="http://schemas.microsoft.com/office/drawing/2014/main" id="{6D36F593-4CCD-4282-BBD4-FF93040B01E6}"/>
              </a:ext>
            </a:extLst>
          </p:cNvPr>
          <p:cNvSpPr>
            <a:spLocks noGrp="1"/>
          </p:cNvSpPr>
          <p:nvPr>
            <p:ph type="body" sz="quarter" idx="63"/>
          </p:nvPr>
        </p:nvSpPr>
        <p:spPr>
          <a:xfrm>
            <a:off x="6323796" y="2667872"/>
            <a:ext cx="2069691" cy="476403"/>
          </a:xfrm>
        </p:spPr>
        <p:txBody>
          <a:bodyPr/>
          <a:lstStyle/>
          <a:p>
            <a:r>
              <a:rPr lang="en-US" dirty="0"/>
              <a:t>Flora Berggren​</a:t>
            </a:r>
          </a:p>
        </p:txBody>
      </p:sp>
      <p:sp>
        <p:nvSpPr>
          <p:cNvPr id="74" name="Text Placeholder 73">
            <a:extLst>
              <a:ext uri="{FF2B5EF4-FFF2-40B4-BE49-F238E27FC236}">
                <a16:creationId xmlns:a16="http://schemas.microsoft.com/office/drawing/2014/main" id="{A998C475-4FF2-40BD-A579-3B6F04DFE97C}"/>
              </a:ext>
            </a:extLst>
          </p:cNvPr>
          <p:cNvSpPr>
            <a:spLocks noGrp="1"/>
          </p:cNvSpPr>
          <p:nvPr>
            <p:ph type="body" sz="quarter" idx="64"/>
          </p:nvPr>
        </p:nvSpPr>
        <p:spPr>
          <a:xfrm>
            <a:off x="6323796" y="3143315"/>
            <a:ext cx="2069691" cy="573222"/>
          </a:xfrm>
        </p:spPr>
        <p:txBody>
          <a:bodyPr/>
          <a:lstStyle/>
          <a:p>
            <a:r>
              <a:rPr lang="en-US" dirty="0"/>
              <a:t>Chief Operations Officer</a:t>
            </a:r>
          </a:p>
        </p:txBody>
      </p:sp>
      <p:pic>
        <p:nvPicPr>
          <p:cNvPr id="84" name="Picture Placeholder 83" descr="Team member headshot">
            <a:extLst>
              <a:ext uri="{FF2B5EF4-FFF2-40B4-BE49-F238E27FC236}">
                <a16:creationId xmlns:a16="http://schemas.microsoft.com/office/drawing/2014/main" id="{4DDA8F55-DBA9-43D1-BDB4-A6BC41C51F3F}"/>
              </a:ext>
            </a:extLst>
          </p:cNvPr>
          <p:cNvPicPr>
            <a:picLocks noGrp="1" noChangeAspect="1"/>
          </p:cNvPicPr>
          <p:nvPr>
            <p:ph type="pic" sz="quarter" idx="60"/>
          </p:nvPr>
        </p:nvPicPr>
        <p:blipFill rotWithShape="1">
          <a:blip r:embed="rId5" cstate="screen">
            <a:extLst>
              <a:ext uri="{28A0092B-C50C-407E-A947-70E740481C1C}">
                <a14:useLocalDpi xmlns:a14="http://schemas.microsoft.com/office/drawing/2010/main" val="0"/>
              </a:ext>
            </a:extLst>
          </a:blip>
          <a:srcRect/>
          <a:stretch/>
        </p:blipFill>
        <p:spPr>
          <a:xfrm>
            <a:off x="9174860" y="1520596"/>
            <a:ext cx="1412049" cy="1147276"/>
          </a:xfrm>
        </p:spPr>
      </p:pic>
      <p:sp>
        <p:nvSpPr>
          <p:cNvPr id="75" name="Text Placeholder 74">
            <a:extLst>
              <a:ext uri="{FF2B5EF4-FFF2-40B4-BE49-F238E27FC236}">
                <a16:creationId xmlns:a16="http://schemas.microsoft.com/office/drawing/2014/main" id="{DD4FB2C6-92D0-4DCE-A0E8-70488117E5E9}"/>
              </a:ext>
            </a:extLst>
          </p:cNvPr>
          <p:cNvSpPr>
            <a:spLocks noGrp="1"/>
          </p:cNvSpPr>
          <p:nvPr>
            <p:ph type="body" sz="quarter" idx="65"/>
          </p:nvPr>
        </p:nvSpPr>
        <p:spPr>
          <a:xfrm>
            <a:off x="8846039" y="2666912"/>
            <a:ext cx="2069691" cy="476403"/>
          </a:xfrm>
        </p:spPr>
        <p:txBody>
          <a:bodyPr/>
          <a:lstStyle/>
          <a:p>
            <a:r>
              <a:rPr lang="en-US" dirty="0"/>
              <a:t>Rajesh Santoshi​</a:t>
            </a:r>
          </a:p>
        </p:txBody>
      </p:sp>
      <p:sp>
        <p:nvSpPr>
          <p:cNvPr id="76" name="Text Placeholder 75">
            <a:extLst>
              <a:ext uri="{FF2B5EF4-FFF2-40B4-BE49-F238E27FC236}">
                <a16:creationId xmlns:a16="http://schemas.microsoft.com/office/drawing/2014/main" id="{8D2F1DAB-0A1F-4E4B-B6DD-7509F03597EF}"/>
              </a:ext>
            </a:extLst>
          </p:cNvPr>
          <p:cNvSpPr>
            <a:spLocks noGrp="1"/>
          </p:cNvSpPr>
          <p:nvPr>
            <p:ph type="body" sz="quarter" idx="66"/>
          </p:nvPr>
        </p:nvSpPr>
        <p:spPr>
          <a:xfrm>
            <a:off x="8846039" y="3142355"/>
            <a:ext cx="2069691" cy="573222"/>
          </a:xfrm>
        </p:spPr>
        <p:txBody>
          <a:bodyPr/>
          <a:lstStyle/>
          <a:p>
            <a:r>
              <a:rPr lang="en-US" dirty="0"/>
              <a:t>VP Marketing</a:t>
            </a:r>
          </a:p>
        </p:txBody>
      </p:sp>
      <p:pic>
        <p:nvPicPr>
          <p:cNvPr id="86" name="Picture Placeholder 85" descr="Team member headshot">
            <a:extLst>
              <a:ext uri="{FF2B5EF4-FFF2-40B4-BE49-F238E27FC236}">
                <a16:creationId xmlns:a16="http://schemas.microsoft.com/office/drawing/2014/main" id="{53BF6CA2-2FEE-45FC-8F31-439CDBB5A943}"/>
              </a:ext>
            </a:extLst>
          </p:cNvPr>
          <p:cNvPicPr>
            <a:picLocks noGrp="1" noChangeAspect="1"/>
          </p:cNvPicPr>
          <p:nvPr>
            <p:ph type="pic" sz="quarter" idx="40"/>
          </p:nvPr>
        </p:nvPicPr>
        <p:blipFill rotWithShape="1">
          <a:blip r:embed="rId6" cstate="screen">
            <a:extLst>
              <a:ext uri="{28A0092B-C50C-407E-A947-70E740481C1C}">
                <a14:useLocalDpi xmlns:a14="http://schemas.microsoft.com/office/drawing/2010/main" val="0"/>
              </a:ext>
            </a:extLst>
          </a:blip>
          <a:srcRect/>
          <a:stretch/>
        </p:blipFill>
        <p:spPr>
          <a:xfrm>
            <a:off x="1620451" y="3853061"/>
            <a:ext cx="1412050" cy="1147276"/>
          </a:xfrm>
        </p:spPr>
      </p:pic>
      <p:sp>
        <p:nvSpPr>
          <p:cNvPr id="53" name="Text Placeholder 52">
            <a:extLst>
              <a:ext uri="{FF2B5EF4-FFF2-40B4-BE49-F238E27FC236}">
                <a16:creationId xmlns:a16="http://schemas.microsoft.com/office/drawing/2014/main" id="{E1558309-B7AA-4FDD-B88B-6D05CB8E092B}"/>
              </a:ext>
            </a:extLst>
          </p:cNvPr>
          <p:cNvSpPr>
            <a:spLocks noGrp="1"/>
          </p:cNvSpPr>
          <p:nvPr>
            <p:ph type="body" sz="quarter" idx="30"/>
          </p:nvPr>
        </p:nvSpPr>
        <p:spPr>
          <a:xfrm>
            <a:off x="1291631" y="5005522"/>
            <a:ext cx="2069691" cy="476403"/>
          </a:xfrm>
        </p:spPr>
        <p:txBody>
          <a:bodyPr/>
          <a:lstStyle/>
          <a:p>
            <a:r>
              <a:rPr lang="en-US" dirty="0"/>
              <a:t>Graham Barnes</a:t>
            </a:r>
          </a:p>
        </p:txBody>
      </p:sp>
      <p:sp>
        <p:nvSpPr>
          <p:cNvPr id="54" name="Text Placeholder 53">
            <a:extLst>
              <a:ext uri="{FF2B5EF4-FFF2-40B4-BE49-F238E27FC236}">
                <a16:creationId xmlns:a16="http://schemas.microsoft.com/office/drawing/2014/main" id="{D8A8A927-ECB7-4124-BC5A-E06B39FD4875}"/>
              </a:ext>
            </a:extLst>
          </p:cNvPr>
          <p:cNvSpPr>
            <a:spLocks noGrp="1"/>
          </p:cNvSpPr>
          <p:nvPr>
            <p:ph type="body" sz="quarter" idx="31"/>
          </p:nvPr>
        </p:nvSpPr>
        <p:spPr>
          <a:xfrm>
            <a:off x="1291631" y="5480965"/>
            <a:ext cx="2069691" cy="556795"/>
          </a:xfrm>
        </p:spPr>
        <p:txBody>
          <a:bodyPr/>
          <a:lstStyle/>
          <a:p>
            <a:r>
              <a:rPr lang="en-US" dirty="0"/>
              <a:t>VP Product</a:t>
            </a:r>
          </a:p>
        </p:txBody>
      </p:sp>
      <p:pic>
        <p:nvPicPr>
          <p:cNvPr id="88" name="Picture Placeholder 87" descr="Team member headshot">
            <a:extLst>
              <a:ext uri="{FF2B5EF4-FFF2-40B4-BE49-F238E27FC236}">
                <a16:creationId xmlns:a16="http://schemas.microsoft.com/office/drawing/2014/main" id="{32929278-436B-446B-9214-E8DFF8D63D80}"/>
              </a:ext>
            </a:extLst>
          </p:cNvPr>
          <p:cNvPicPr>
            <a:picLocks noGrp="1" noChangeAspect="1"/>
          </p:cNvPicPr>
          <p:nvPr>
            <p:ph type="pic" sz="quarter" idx="41"/>
          </p:nvPr>
        </p:nvPicPr>
        <p:blipFill rotWithShape="1">
          <a:blip r:embed="rId7" cstate="screen">
            <a:extLst>
              <a:ext uri="{28A0092B-C50C-407E-A947-70E740481C1C}">
                <a14:useLocalDpi xmlns:a14="http://schemas.microsoft.com/office/drawing/2010/main" val="0"/>
              </a:ext>
            </a:extLst>
          </a:blip>
          <a:srcRect/>
          <a:stretch/>
        </p:blipFill>
        <p:spPr>
          <a:xfrm>
            <a:off x="4119392" y="3853061"/>
            <a:ext cx="1412050" cy="1147276"/>
          </a:xfrm>
        </p:spPr>
      </p:pic>
      <p:sp>
        <p:nvSpPr>
          <p:cNvPr id="59" name="Text Placeholder 58">
            <a:extLst>
              <a:ext uri="{FF2B5EF4-FFF2-40B4-BE49-F238E27FC236}">
                <a16:creationId xmlns:a16="http://schemas.microsoft.com/office/drawing/2014/main" id="{939A6BF4-0A24-440D-8488-B2CFF2CF3087}"/>
              </a:ext>
            </a:extLst>
          </p:cNvPr>
          <p:cNvSpPr>
            <a:spLocks noGrp="1"/>
          </p:cNvSpPr>
          <p:nvPr>
            <p:ph type="body" sz="quarter" idx="49"/>
          </p:nvPr>
        </p:nvSpPr>
        <p:spPr>
          <a:xfrm>
            <a:off x="3791533" y="5006612"/>
            <a:ext cx="2069691" cy="476403"/>
          </a:xfrm>
        </p:spPr>
        <p:txBody>
          <a:bodyPr/>
          <a:lstStyle/>
          <a:p>
            <a:r>
              <a:rPr lang="en-US" dirty="0"/>
              <a:t>Rowan Murphy</a:t>
            </a:r>
          </a:p>
        </p:txBody>
      </p:sp>
      <p:sp>
        <p:nvSpPr>
          <p:cNvPr id="60" name="Text Placeholder 59">
            <a:extLst>
              <a:ext uri="{FF2B5EF4-FFF2-40B4-BE49-F238E27FC236}">
                <a16:creationId xmlns:a16="http://schemas.microsoft.com/office/drawing/2014/main" id="{13DC7F21-85DF-455E-8D6B-FF4A5457DDBF}"/>
              </a:ext>
            </a:extLst>
          </p:cNvPr>
          <p:cNvSpPr>
            <a:spLocks noGrp="1"/>
          </p:cNvSpPr>
          <p:nvPr>
            <p:ph type="body" sz="quarter" idx="50"/>
          </p:nvPr>
        </p:nvSpPr>
        <p:spPr>
          <a:xfrm>
            <a:off x="3791533" y="5482055"/>
            <a:ext cx="2069691" cy="556795"/>
          </a:xfrm>
        </p:spPr>
        <p:txBody>
          <a:bodyPr/>
          <a:lstStyle/>
          <a:p>
            <a:r>
              <a:rPr lang="en-US" dirty="0"/>
              <a:t>SEO Strategist</a:t>
            </a:r>
          </a:p>
        </p:txBody>
      </p:sp>
      <p:pic>
        <p:nvPicPr>
          <p:cNvPr id="90" name="Picture Placeholder 89" descr="Team member headshot">
            <a:extLst>
              <a:ext uri="{FF2B5EF4-FFF2-40B4-BE49-F238E27FC236}">
                <a16:creationId xmlns:a16="http://schemas.microsoft.com/office/drawing/2014/main" id="{ED2EE769-3B46-4959-8226-D5DA1F266CD6}"/>
              </a:ext>
            </a:extLst>
          </p:cNvPr>
          <p:cNvPicPr>
            <a:picLocks noGrp="1" noChangeAspect="1"/>
          </p:cNvPicPr>
          <p:nvPr>
            <p:ph type="pic" sz="quarter" idx="42"/>
          </p:nvPr>
        </p:nvPicPr>
        <p:blipFill rotWithShape="1">
          <a:blip r:embed="rId8" cstate="screen">
            <a:extLst>
              <a:ext uri="{28A0092B-C50C-407E-A947-70E740481C1C}">
                <a14:useLocalDpi xmlns:a14="http://schemas.microsoft.com/office/drawing/2010/main" val="0"/>
              </a:ext>
            </a:extLst>
          </a:blip>
          <a:srcRect/>
          <a:stretch/>
        </p:blipFill>
        <p:spPr>
          <a:xfrm>
            <a:off x="6617076" y="3853061"/>
            <a:ext cx="1412049" cy="1147276"/>
          </a:xfrm>
        </p:spPr>
      </p:pic>
      <p:sp>
        <p:nvSpPr>
          <p:cNvPr id="61" name="Text Placeholder 60">
            <a:extLst>
              <a:ext uri="{FF2B5EF4-FFF2-40B4-BE49-F238E27FC236}">
                <a16:creationId xmlns:a16="http://schemas.microsoft.com/office/drawing/2014/main" id="{49F8BBB3-F29A-4717-AFFE-198888F5A267}"/>
              </a:ext>
            </a:extLst>
          </p:cNvPr>
          <p:cNvSpPr>
            <a:spLocks noGrp="1"/>
          </p:cNvSpPr>
          <p:nvPr>
            <p:ph type="body" sz="quarter" idx="51"/>
          </p:nvPr>
        </p:nvSpPr>
        <p:spPr>
          <a:xfrm>
            <a:off x="6323796" y="5000337"/>
            <a:ext cx="2069691" cy="476403"/>
          </a:xfrm>
        </p:spPr>
        <p:txBody>
          <a:bodyPr/>
          <a:lstStyle/>
          <a:p>
            <a:r>
              <a:rPr lang="en-US" dirty="0"/>
              <a:t>Elizabeth Moore</a:t>
            </a:r>
          </a:p>
        </p:txBody>
      </p:sp>
      <p:sp>
        <p:nvSpPr>
          <p:cNvPr id="62" name="Text Placeholder 61">
            <a:extLst>
              <a:ext uri="{FF2B5EF4-FFF2-40B4-BE49-F238E27FC236}">
                <a16:creationId xmlns:a16="http://schemas.microsoft.com/office/drawing/2014/main" id="{7D66B6DB-A18A-4F22-A255-7576381C1DC3}"/>
              </a:ext>
            </a:extLst>
          </p:cNvPr>
          <p:cNvSpPr>
            <a:spLocks noGrp="1"/>
          </p:cNvSpPr>
          <p:nvPr>
            <p:ph type="body" sz="quarter" idx="52"/>
          </p:nvPr>
        </p:nvSpPr>
        <p:spPr>
          <a:xfrm>
            <a:off x="6323796" y="5475780"/>
            <a:ext cx="2069691" cy="556795"/>
          </a:xfrm>
        </p:spPr>
        <p:txBody>
          <a:bodyPr/>
          <a:lstStyle/>
          <a:p>
            <a:r>
              <a:rPr lang="en-US" dirty="0"/>
              <a:t>Product Designer</a:t>
            </a:r>
          </a:p>
        </p:txBody>
      </p:sp>
      <p:pic>
        <p:nvPicPr>
          <p:cNvPr id="92" name="Picture Placeholder 91" descr="Team member headshot">
            <a:extLst>
              <a:ext uri="{FF2B5EF4-FFF2-40B4-BE49-F238E27FC236}">
                <a16:creationId xmlns:a16="http://schemas.microsoft.com/office/drawing/2014/main" id="{487E3762-B61C-402A-9B76-D77FB22EB8C7}"/>
              </a:ext>
            </a:extLst>
          </p:cNvPr>
          <p:cNvPicPr>
            <a:picLocks noGrp="1" noChangeAspect="1"/>
          </p:cNvPicPr>
          <p:nvPr>
            <p:ph type="pic" sz="quarter" idx="48"/>
          </p:nvPr>
        </p:nvPicPr>
        <p:blipFill rotWithShape="1">
          <a:blip r:embed="rId9" cstate="screen">
            <a:extLst>
              <a:ext uri="{28A0092B-C50C-407E-A947-70E740481C1C}">
                <a14:useLocalDpi xmlns:a14="http://schemas.microsoft.com/office/drawing/2010/main" val="0"/>
              </a:ext>
            </a:extLst>
          </a:blip>
          <a:srcRect/>
          <a:stretch/>
        </p:blipFill>
        <p:spPr>
          <a:xfrm>
            <a:off x="9174860" y="3853061"/>
            <a:ext cx="1412049" cy="1147276"/>
          </a:xfrm>
        </p:spPr>
      </p:pic>
      <p:sp>
        <p:nvSpPr>
          <p:cNvPr id="63" name="Text Placeholder 62">
            <a:extLst>
              <a:ext uri="{FF2B5EF4-FFF2-40B4-BE49-F238E27FC236}">
                <a16:creationId xmlns:a16="http://schemas.microsoft.com/office/drawing/2014/main" id="{88AE1384-7C70-4615-80B5-D1A1AEF9F486}"/>
              </a:ext>
            </a:extLst>
          </p:cNvPr>
          <p:cNvSpPr>
            <a:spLocks noGrp="1"/>
          </p:cNvSpPr>
          <p:nvPr>
            <p:ph type="body" sz="quarter" idx="53"/>
          </p:nvPr>
        </p:nvSpPr>
        <p:spPr>
          <a:xfrm>
            <a:off x="8846039" y="4999377"/>
            <a:ext cx="2069691" cy="476403"/>
          </a:xfrm>
        </p:spPr>
        <p:txBody>
          <a:bodyPr/>
          <a:lstStyle/>
          <a:p>
            <a:r>
              <a:rPr lang="en-US" dirty="0"/>
              <a:t>Robin Kline</a:t>
            </a:r>
          </a:p>
        </p:txBody>
      </p:sp>
      <p:sp>
        <p:nvSpPr>
          <p:cNvPr id="64" name="Text Placeholder 63">
            <a:extLst>
              <a:ext uri="{FF2B5EF4-FFF2-40B4-BE49-F238E27FC236}">
                <a16:creationId xmlns:a16="http://schemas.microsoft.com/office/drawing/2014/main" id="{F86978B4-FE1B-4864-A1BA-FD1E18FE45EB}"/>
              </a:ext>
            </a:extLst>
          </p:cNvPr>
          <p:cNvSpPr>
            <a:spLocks noGrp="1"/>
          </p:cNvSpPr>
          <p:nvPr>
            <p:ph type="body" sz="quarter" idx="54"/>
          </p:nvPr>
        </p:nvSpPr>
        <p:spPr>
          <a:xfrm>
            <a:off x="8846039" y="5474820"/>
            <a:ext cx="2069691" cy="556795"/>
          </a:xfrm>
        </p:spPr>
        <p:txBody>
          <a:bodyPr/>
          <a:lstStyle/>
          <a:p>
            <a:r>
              <a:rPr lang="en-US" dirty="0"/>
              <a:t>Content Developer</a:t>
            </a:r>
          </a:p>
          <a:p>
            <a:endParaRPr lang="en-US" dirty="0"/>
          </a:p>
        </p:txBody>
      </p:sp>
      <p:sp>
        <p:nvSpPr>
          <p:cNvPr id="4" name="Slide Number Placeholder 3">
            <a:extLst>
              <a:ext uri="{FF2B5EF4-FFF2-40B4-BE49-F238E27FC236}">
                <a16:creationId xmlns:a16="http://schemas.microsoft.com/office/drawing/2014/main" id="{50684746-F07E-4747-9C12-138CEF640208}"/>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16</a:t>
            </a:fld>
            <a:endParaRPr lang="en-US" dirty="0"/>
          </a:p>
        </p:txBody>
      </p:sp>
      <p:sp>
        <p:nvSpPr>
          <p:cNvPr id="3" name="Footer Placeholder 2">
            <a:extLst>
              <a:ext uri="{FF2B5EF4-FFF2-40B4-BE49-F238E27FC236}">
                <a16:creationId xmlns:a16="http://schemas.microsoft.com/office/drawing/2014/main" id="{55F09DA5-C783-47D3-AE72-F6C8F7B458B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9637F736-5D42-4B33-BCA6-2C2C02E4F6D2}"/>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3601854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Title 95">
            <a:extLst>
              <a:ext uri="{FF2B5EF4-FFF2-40B4-BE49-F238E27FC236}">
                <a16:creationId xmlns:a16="http://schemas.microsoft.com/office/drawing/2014/main" id="{C04FF0B6-BBBC-42F6-A65B-1BF7AB76E868}"/>
              </a:ext>
            </a:extLst>
          </p:cNvPr>
          <p:cNvSpPr>
            <a:spLocks noGrp="1"/>
          </p:cNvSpPr>
          <p:nvPr>
            <p:ph type="title"/>
          </p:nvPr>
        </p:nvSpPr>
        <p:spPr>
          <a:xfrm>
            <a:off x="847531" y="521208"/>
            <a:ext cx="10302551" cy="535197"/>
          </a:xfrm>
        </p:spPr>
        <p:txBody>
          <a:bodyPr/>
          <a:lstStyle/>
          <a:p>
            <a:r>
              <a:rPr lang="en-US" noProof="0" dirty="0"/>
              <a:t>Plan for product launch</a:t>
            </a:r>
            <a:br>
              <a:rPr lang="en-US" dirty="0"/>
            </a:br>
            <a:endParaRPr lang="en-US" dirty="0"/>
          </a:p>
        </p:txBody>
      </p:sp>
      <p:sp>
        <p:nvSpPr>
          <p:cNvPr id="78" name="Text Placeholder 77">
            <a:extLst>
              <a:ext uri="{FF2B5EF4-FFF2-40B4-BE49-F238E27FC236}">
                <a16:creationId xmlns:a16="http://schemas.microsoft.com/office/drawing/2014/main" id="{CFCF63D9-E2D6-403F-94C3-E0434C3FFA45}"/>
              </a:ext>
            </a:extLst>
          </p:cNvPr>
          <p:cNvSpPr>
            <a:spLocks noGrp="1"/>
          </p:cNvSpPr>
          <p:nvPr>
            <p:ph type="body" sz="quarter" idx="25"/>
          </p:nvPr>
        </p:nvSpPr>
        <p:spPr>
          <a:xfrm>
            <a:off x="951983" y="1584731"/>
            <a:ext cx="1435618" cy="1239520"/>
          </a:xfrm>
        </p:spPr>
        <p:txBody>
          <a:bodyPr/>
          <a:lstStyle/>
          <a:p>
            <a:r>
              <a:rPr lang="en-US" dirty="0"/>
              <a:t>1</a:t>
            </a:r>
          </a:p>
        </p:txBody>
      </p:sp>
      <p:sp>
        <p:nvSpPr>
          <p:cNvPr id="15" name="Text Placeholder 14">
            <a:extLst>
              <a:ext uri="{FF2B5EF4-FFF2-40B4-BE49-F238E27FC236}">
                <a16:creationId xmlns:a16="http://schemas.microsoft.com/office/drawing/2014/main" id="{629891ED-ABD1-4AF8-A87F-4E666B63F9CD}"/>
              </a:ext>
            </a:extLst>
          </p:cNvPr>
          <p:cNvSpPr>
            <a:spLocks noGrp="1"/>
          </p:cNvSpPr>
          <p:nvPr>
            <p:ph type="body" sz="quarter" idx="13"/>
          </p:nvPr>
        </p:nvSpPr>
        <p:spPr>
          <a:xfrm>
            <a:off x="2578239" y="1530267"/>
            <a:ext cx="3365361" cy="365126"/>
          </a:xfrm>
        </p:spPr>
        <p:txBody>
          <a:bodyPr>
            <a:normAutofit lnSpcReduction="10000"/>
          </a:bodyPr>
          <a:lstStyle/>
          <a:p>
            <a:r>
              <a:rPr lang="en-US" dirty="0"/>
              <a:t>Planning</a:t>
            </a:r>
          </a:p>
        </p:txBody>
      </p:sp>
      <p:sp>
        <p:nvSpPr>
          <p:cNvPr id="16" name="Text Placeholder 15">
            <a:extLst>
              <a:ext uri="{FF2B5EF4-FFF2-40B4-BE49-F238E27FC236}">
                <a16:creationId xmlns:a16="http://schemas.microsoft.com/office/drawing/2014/main" id="{9D819B13-7A74-4D66-BBD4-FC7C292B8544}"/>
              </a:ext>
            </a:extLst>
          </p:cNvPr>
          <p:cNvSpPr>
            <a:spLocks noGrp="1"/>
          </p:cNvSpPr>
          <p:nvPr>
            <p:ph type="body" sz="quarter" idx="16"/>
          </p:nvPr>
        </p:nvSpPr>
        <p:spPr>
          <a:xfrm>
            <a:off x="2578031" y="1798653"/>
            <a:ext cx="3365018" cy="1025598"/>
          </a:xfrm>
        </p:spPr>
        <p:txBody>
          <a:bodyPr/>
          <a:lstStyle/>
          <a:p>
            <a:r>
              <a:rPr lang="en-US" dirty="0"/>
              <a:t>Synergize scalable e-commerce</a:t>
            </a:r>
          </a:p>
        </p:txBody>
      </p:sp>
      <p:sp>
        <p:nvSpPr>
          <p:cNvPr id="81" name="Text Placeholder 80">
            <a:extLst>
              <a:ext uri="{FF2B5EF4-FFF2-40B4-BE49-F238E27FC236}">
                <a16:creationId xmlns:a16="http://schemas.microsoft.com/office/drawing/2014/main" id="{11D25DA7-A8FF-4963-ADF1-4D6DFE4BE1B6}"/>
              </a:ext>
            </a:extLst>
          </p:cNvPr>
          <p:cNvSpPr>
            <a:spLocks noGrp="1"/>
          </p:cNvSpPr>
          <p:nvPr>
            <p:ph type="body" sz="quarter" idx="28"/>
          </p:nvPr>
        </p:nvSpPr>
        <p:spPr>
          <a:xfrm>
            <a:off x="6298439" y="1584731"/>
            <a:ext cx="1435618" cy="1239520"/>
          </a:xfrm>
        </p:spPr>
        <p:txBody>
          <a:bodyPr/>
          <a:lstStyle/>
          <a:p>
            <a:r>
              <a:rPr lang="en-US" dirty="0"/>
              <a:t>4</a:t>
            </a:r>
          </a:p>
        </p:txBody>
      </p:sp>
      <p:sp>
        <p:nvSpPr>
          <p:cNvPr id="51" name="Text Placeholder 50">
            <a:extLst>
              <a:ext uri="{FF2B5EF4-FFF2-40B4-BE49-F238E27FC236}">
                <a16:creationId xmlns:a16="http://schemas.microsoft.com/office/drawing/2014/main" id="{845A49F5-92D0-49F1-BA2B-AE16F684D7C0}"/>
              </a:ext>
            </a:extLst>
          </p:cNvPr>
          <p:cNvSpPr>
            <a:spLocks noGrp="1"/>
          </p:cNvSpPr>
          <p:nvPr>
            <p:ph type="body" sz="quarter" idx="21"/>
          </p:nvPr>
        </p:nvSpPr>
        <p:spPr>
          <a:xfrm>
            <a:off x="7922399" y="1530267"/>
            <a:ext cx="3365361" cy="365126"/>
          </a:xfrm>
        </p:spPr>
        <p:txBody>
          <a:bodyPr>
            <a:normAutofit lnSpcReduction="10000"/>
          </a:bodyPr>
          <a:lstStyle/>
          <a:p>
            <a:r>
              <a:rPr lang="en-US" dirty="0"/>
              <a:t>Strategy</a:t>
            </a:r>
          </a:p>
        </p:txBody>
      </p:sp>
      <p:sp>
        <p:nvSpPr>
          <p:cNvPr id="52" name="Text Placeholder 51">
            <a:extLst>
              <a:ext uri="{FF2B5EF4-FFF2-40B4-BE49-F238E27FC236}">
                <a16:creationId xmlns:a16="http://schemas.microsoft.com/office/drawing/2014/main" id="{328C163D-AB24-436E-81B4-026AB928B2CC}"/>
              </a:ext>
            </a:extLst>
          </p:cNvPr>
          <p:cNvSpPr>
            <a:spLocks noGrp="1"/>
          </p:cNvSpPr>
          <p:nvPr>
            <p:ph type="body" sz="quarter" idx="22"/>
          </p:nvPr>
        </p:nvSpPr>
        <p:spPr>
          <a:xfrm>
            <a:off x="7922191" y="1798653"/>
            <a:ext cx="3365018" cy="1025598"/>
          </a:xfrm>
        </p:spPr>
        <p:txBody>
          <a:bodyPr/>
          <a:lstStyle/>
          <a:p>
            <a:r>
              <a:rPr lang="en-US" dirty="0"/>
              <a:t>Foster holistically superior methodologies</a:t>
            </a:r>
          </a:p>
        </p:txBody>
      </p:sp>
      <p:sp>
        <p:nvSpPr>
          <p:cNvPr id="79" name="Text Placeholder 78">
            <a:extLst>
              <a:ext uri="{FF2B5EF4-FFF2-40B4-BE49-F238E27FC236}">
                <a16:creationId xmlns:a16="http://schemas.microsoft.com/office/drawing/2014/main" id="{0F98A4B2-BF99-408D-8724-045FF697BE65}"/>
              </a:ext>
            </a:extLst>
          </p:cNvPr>
          <p:cNvSpPr>
            <a:spLocks noGrp="1"/>
          </p:cNvSpPr>
          <p:nvPr>
            <p:ph type="body" sz="quarter" idx="26"/>
          </p:nvPr>
        </p:nvSpPr>
        <p:spPr>
          <a:xfrm>
            <a:off x="951982" y="3058235"/>
            <a:ext cx="1435618" cy="1239520"/>
          </a:xfrm>
        </p:spPr>
        <p:txBody>
          <a:bodyPr/>
          <a:lstStyle/>
          <a:p>
            <a:r>
              <a:rPr lang="en-US" dirty="0"/>
              <a:t>2</a:t>
            </a:r>
          </a:p>
        </p:txBody>
      </p:sp>
      <p:sp>
        <p:nvSpPr>
          <p:cNvPr id="47" name="Text Placeholder 46">
            <a:extLst>
              <a:ext uri="{FF2B5EF4-FFF2-40B4-BE49-F238E27FC236}">
                <a16:creationId xmlns:a16="http://schemas.microsoft.com/office/drawing/2014/main" id="{9C5A6699-1851-44A6-9BA8-A7363260905B}"/>
              </a:ext>
            </a:extLst>
          </p:cNvPr>
          <p:cNvSpPr>
            <a:spLocks noGrp="1"/>
          </p:cNvSpPr>
          <p:nvPr>
            <p:ph type="body" sz="quarter" idx="30"/>
          </p:nvPr>
        </p:nvSpPr>
        <p:spPr>
          <a:xfrm>
            <a:off x="2568798" y="3025216"/>
            <a:ext cx="3365361" cy="365126"/>
          </a:xfrm>
        </p:spPr>
        <p:txBody>
          <a:bodyPr>
            <a:normAutofit lnSpcReduction="10000"/>
          </a:bodyPr>
          <a:lstStyle/>
          <a:p>
            <a:r>
              <a:rPr lang="en-US" dirty="0"/>
              <a:t>Marketing</a:t>
            </a:r>
          </a:p>
        </p:txBody>
      </p:sp>
      <p:sp>
        <p:nvSpPr>
          <p:cNvPr id="48" name="Text Placeholder 47">
            <a:extLst>
              <a:ext uri="{FF2B5EF4-FFF2-40B4-BE49-F238E27FC236}">
                <a16:creationId xmlns:a16="http://schemas.microsoft.com/office/drawing/2014/main" id="{7BFFDA6C-D53B-44FD-87E5-9C72FAE40985}"/>
              </a:ext>
            </a:extLst>
          </p:cNvPr>
          <p:cNvSpPr>
            <a:spLocks noGrp="1"/>
          </p:cNvSpPr>
          <p:nvPr>
            <p:ph type="body" sz="quarter" idx="31"/>
          </p:nvPr>
        </p:nvSpPr>
        <p:spPr>
          <a:xfrm>
            <a:off x="2568590" y="3293602"/>
            <a:ext cx="3365018" cy="1003171"/>
          </a:xfrm>
        </p:spPr>
        <p:txBody>
          <a:bodyPr/>
          <a:lstStyle/>
          <a:p>
            <a:r>
              <a:rPr lang="en-US" dirty="0"/>
              <a:t>Disseminate standardized metrics</a:t>
            </a:r>
          </a:p>
        </p:txBody>
      </p:sp>
      <p:sp>
        <p:nvSpPr>
          <p:cNvPr id="82" name="Text Placeholder 81">
            <a:extLst>
              <a:ext uri="{FF2B5EF4-FFF2-40B4-BE49-F238E27FC236}">
                <a16:creationId xmlns:a16="http://schemas.microsoft.com/office/drawing/2014/main" id="{33ED7FFD-161A-404B-9C4A-C649608C833B}"/>
              </a:ext>
            </a:extLst>
          </p:cNvPr>
          <p:cNvSpPr>
            <a:spLocks noGrp="1"/>
          </p:cNvSpPr>
          <p:nvPr>
            <p:ph type="body" sz="quarter" idx="29"/>
          </p:nvPr>
        </p:nvSpPr>
        <p:spPr>
          <a:xfrm>
            <a:off x="6298438" y="3058235"/>
            <a:ext cx="1435618" cy="1239520"/>
          </a:xfrm>
        </p:spPr>
        <p:txBody>
          <a:bodyPr/>
          <a:lstStyle/>
          <a:p>
            <a:r>
              <a:rPr lang="en-US" dirty="0"/>
              <a:t>5</a:t>
            </a:r>
          </a:p>
        </p:txBody>
      </p:sp>
      <p:sp>
        <p:nvSpPr>
          <p:cNvPr id="49" name="Text Placeholder 48">
            <a:extLst>
              <a:ext uri="{FF2B5EF4-FFF2-40B4-BE49-F238E27FC236}">
                <a16:creationId xmlns:a16="http://schemas.microsoft.com/office/drawing/2014/main" id="{5DD2DD05-250F-44B5-8E8E-7C1FDC9360D5}"/>
              </a:ext>
            </a:extLst>
          </p:cNvPr>
          <p:cNvSpPr>
            <a:spLocks noGrp="1"/>
          </p:cNvSpPr>
          <p:nvPr>
            <p:ph type="body" sz="quarter" idx="32"/>
          </p:nvPr>
        </p:nvSpPr>
        <p:spPr>
          <a:xfrm>
            <a:off x="7912958" y="3025216"/>
            <a:ext cx="3365361" cy="365126"/>
          </a:xfrm>
        </p:spPr>
        <p:txBody>
          <a:bodyPr>
            <a:normAutofit lnSpcReduction="10000"/>
          </a:bodyPr>
          <a:lstStyle/>
          <a:p>
            <a:r>
              <a:rPr lang="en-US" dirty="0"/>
              <a:t>Design</a:t>
            </a:r>
          </a:p>
        </p:txBody>
      </p:sp>
      <p:sp>
        <p:nvSpPr>
          <p:cNvPr id="50" name="Text Placeholder 49">
            <a:extLst>
              <a:ext uri="{FF2B5EF4-FFF2-40B4-BE49-F238E27FC236}">
                <a16:creationId xmlns:a16="http://schemas.microsoft.com/office/drawing/2014/main" id="{94F58DEC-39A6-43C5-B4FA-24D93AEBF1EE}"/>
              </a:ext>
            </a:extLst>
          </p:cNvPr>
          <p:cNvSpPr>
            <a:spLocks noGrp="1"/>
          </p:cNvSpPr>
          <p:nvPr>
            <p:ph type="body" sz="quarter" idx="33"/>
          </p:nvPr>
        </p:nvSpPr>
        <p:spPr>
          <a:xfrm>
            <a:off x="7912750" y="3293602"/>
            <a:ext cx="3365018" cy="1003171"/>
          </a:xfrm>
        </p:spPr>
        <p:txBody>
          <a:bodyPr/>
          <a:lstStyle/>
          <a:p>
            <a:r>
              <a:rPr lang="en-US" dirty="0"/>
              <a:t>Coordinate e-business applications</a:t>
            </a:r>
          </a:p>
        </p:txBody>
      </p:sp>
      <p:sp>
        <p:nvSpPr>
          <p:cNvPr id="80" name="Text Placeholder 79">
            <a:extLst>
              <a:ext uri="{FF2B5EF4-FFF2-40B4-BE49-F238E27FC236}">
                <a16:creationId xmlns:a16="http://schemas.microsoft.com/office/drawing/2014/main" id="{EC96CDFD-2FE3-4F20-BC12-9659E3288A6F}"/>
              </a:ext>
            </a:extLst>
          </p:cNvPr>
          <p:cNvSpPr>
            <a:spLocks noGrp="1"/>
          </p:cNvSpPr>
          <p:nvPr>
            <p:ph type="body" sz="quarter" idx="27"/>
          </p:nvPr>
        </p:nvSpPr>
        <p:spPr>
          <a:xfrm>
            <a:off x="951982" y="4531739"/>
            <a:ext cx="1435618" cy="1239520"/>
          </a:xfrm>
        </p:spPr>
        <p:txBody>
          <a:bodyPr/>
          <a:lstStyle/>
          <a:p>
            <a:r>
              <a:rPr lang="en-US" dirty="0"/>
              <a:t>3</a:t>
            </a:r>
          </a:p>
        </p:txBody>
      </p:sp>
      <p:sp>
        <p:nvSpPr>
          <p:cNvPr id="53" name="Text Placeholder 52">
            <a:extLst>
              <a:ext uri="{FF2B5EF4-FFF2-40B4-BE49-F238E27FC236}">
                <a16:creationId xmlns:a16="http://schemas.microsoft.com/office/drawing/2014/main" id="{A88CE919-8BCA-4A21-836B-591CD2CAB9B5}"/>
              </a:ext>
            </a:extLst>
          </p:cNvPr>
          <p:cNvSpPr>
            <a:spLocks noGrp="1"/>
          </p:cNvSpPr>
          <p:nvPr>
            <p:ph type="body" sz="quarter" idx="34"/>
          </p:nvPr>
        </p:nvSpPr>
        <p:spPr>
          <a:xfrm>
            <a:off x="2563951" y="4494630"/>
            <a:ext cx="3365361" cy="365126"/>
          </a:xfrm>
        </p:spPr>
        <p:txBody>
          <a:bodyPr>
            <a:normAutofit lnSpcReduction="10000"/>
          </a:bodyPr>
          <a:lstStyle/>
          <a:p>
            <a:r>
              <a:rPr lang="en-US" dirty="0"/>
              <a:t>Launch</a:t>
            </a:r>
          </a:p>
        </p:txBody>
      </p:sp>
      <p:sp>
        <p:nvSpPr>
          <p:cNvPr id="54" name="Text Placeholder 53">
            <a:extLst>
              <a:ext uri="{FF2B5EF4-FFF2-40B4-BE49-F238E27FC236}">
                <a16:creationId xmlns:a16="http://schemas.microsoft.com/office/drawing/2014/main" id="{689C4963-281E-43A5-B4B6-649CE13DE568}"/>
              </a:ext>
            </a:extLst>
          </p:cNvPr>
          <p:cNvSpPr>
            <a:spLocks noGrp="1"/>
          </p:cNvSpPr>
          <p:nvPr>
            <p:ph type="body" sz="quarter" idx="35"/>
          </p:nvPr>
        </p:nvSpPr>
        <p:spPr>
          <a:xfrm>
            <a:off x="2563743" y="4763016"/>
            <a:ext cx="3365018" cy="1003171"/>
          </a:xfrm>
        </p:spPr>
        <p:txBody>
          <a:bodyPr/>
          <a:lstStyle/>
          <a:p>
            <a:r>
              <a:rPr lang="en-US" dirty="0"/>
              <a:t>Deploy strategic networks with compelling e-business needs</a:t>
            </a:r>
          </a:p>
        </p:txBody>
      </p:sp>
      <p:sp>
        <p:nvSpPr>
          <p:cNvPr id="4" name="Slide Number Placeholder 3">
            <a:extLst>
              <a:ext uri="{FF2B5EF4-FFF2-40B4-BE49-F238E27FC236}">
                <a16:creationId xmlns:a16="http://schemas.microsoft.com/office/drawing/2014/main" id="{BB31B1B8-7FB6-4FF8-9597-B9C6BFB14508}"/>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17</a:t>
            </a:fld>
            <a:endParaRPr lang="en-US" dirty="0"/>
          </a:p>
        </p:txBody>
      </p:sp>
      <p:sp>
        <p:nvSpPr>
          <p:cNvPr id="3" name="Footer Placeholder 2">
            <a:extLst>
              <a:ext uri="{FF2B5EF4-FFF2-40B4-BE49-F238E27FC236}">
                <a16:creationId xmlns:a16="http://schemas.microsoft.com/office/drawing/2014/main" id="{C141D1E3-C362-4A6D-B1EA-76F36384E6C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961DF32D-AFA3-4570-A204-588DB8421F02}"/>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4223430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A6B93859-6CC9-460B-B8B1-418AD8A8FF00}"/>
              </a:ext>
            </a:extLst>
          </p:cNvPr>
          <p:cNvSpPr>
            <a:spLocks noGrp="1"/>
          </p:cNvSpPr>
          <p:nvPr>
            <p:ph type="title"/>
          </p:nvPr>
        </p:nvSpPr>
        <p:spPr>
          <a:xfrm>
            <a:off x="735562" y="514418"/>
            <a:ext cx="10515600" cy="501852"/>
          </a:xfrm>
        </p:spPr>
        <p:txBody>
          <a:bodyPr/>
          <a:lstStyle/>
          <a:p>
            <a:r>
              <a:rPr lang="en-US" noProof="0" dirty="0"/>
              <a:t>Timeline</a:t>
            </a:r>
            <a:endParaRPr lang="en-US" dirty="0"/>
          </a:p>
        </p:txBody>
      </p:sp>
      <p:graphicFrame>
        <p:nvGraphicFramePr>
          <p:cNvPr id="20" name="Content Placeholder 6">
            <a:extLst>
              <a:ext uri="{FF2B5EF4-FFF2-40B4-BE49-F238E27FC236}">
                <a16:creationId xmlns:a16="http://schemas.microsoft.com/office/drawing/2014/main" id="{8975F31C-03AB-4E9E-A587-C62299315044}"/>
              </a:ext>
              <a:ext uri="{C183D7F6-B498-43B3-948B-1728B52AA6E4}">
                <adec:decorative xmlns:adec="http://schemas.microsoft.com/office/drawing/2017/decorative" val="1"/>
              </a:ext>
            </a:extLst>
          </p:cNvPr>
          <p:cNvGraphicFramePr>
            <a:graphicFrameLocks noGrp="1"/>
          </p:cNvGraphicFramePr>
          <p:nvPr>
            <p:ph sz="quarter" idx="15"/>
            <p:extLst>
              <p:ext uri="{D42A27DB-BD31-4B8C-83A1-F6EECF244321}">
                <p14:modId xmlns:p14="http://schemas.microsoft.com/office/powerpoint/2010/main" val="3567469392"/>
              </p:ext>
            </p:extLst>
          </p:nvPr>
        </p:nvGraphicFramePr>
        <p:xfrm>
          <a:off x="838200" y="1495425"/>
          <a:ext cx="10515600" cy="4649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82D2F98-0CDA-431A-810A-FD67B3952042}"/>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18</a:t>
            </a:fld>
            <a:endParaRPr lang="en-US" dirty="0"/>
          </a:p>
        </p:txBody>
      </p:sp>
      <p:sp>
        <p:nvSpPr>
          <p:cNvPr id="3" name="Footer Placeholder 2">
            <a:extLst>
              <a:ext uri="{FF2B5EF4-FFF2-40B4-BE49-F238E27FC236}">
                <a16:creationId xmlns:a16="http://schemas.microsoft.com/office/drawing/2014/main" id="{28BDE209-C6C2-47F7-90FF-57BA5CD558C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2BC4CC15-5675-4EC8-AF7F-905D46CC17D3}"/>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33008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Placeholder 7" descr="A close-up of a set of xylophone">
            <a:extLst>
              <a:ext uri="{FF2B5EF4-FFF2-40B4-BE49-F238E27FC236}">
                <a16:creationId xmlns:a16="http://schemas.microsoft.com/office/drawing/2014/main" id="{8F9D2BDD-1685-481F-B253-8421541A560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7813" b="7813"/>
          <a:stretch/>
        </p:blipFill>
        <p:spPr>
          <a:xfrm>
            <a:off x="0" y="0"/>
            <a:ext cx="12192000" cy="6858000"/>
          </a:xfrm>
        </p:spPr>
      </p:pic>
      <p:sp>
        <p:nvSpPr>
          <p:cNvPr id="32" name="Title 31">
            <a:extLst>
              <a:ext uri="{FF2B5EF4-FFF2-40B4-BE49-F238E27FC236}">
                <a16:creationId xmlns:a16="http://schemas.microsoft.com/office/drawing/2014/main" id="{8D996758-284E-4C63-9A4B-2C107FDFE3E1}"/>
              </a:ext>
            </a:extLst>
          </p:cNvPr>
          <p:cNvSpPr>
            <a:spLocks noGrp="1"/>
          </p:cNvSpPr>
          <p:nvPr>
            <p:ph type="title"/>
          </p:nvPr>
        </p:nvSpPr>
        <p:spPr>
          <a:xfrm flipV="1">
            <a:off x="0" y="483677"/>
            <a:ext cx="11625943" cy="5361247"/>
          </a:xfrm>
        </p:spPr>
        <p:txBody>
          <a:bodyPr/>
          <a:lstStyle/>
          <a:p>
            <a:pPr algn="ctr"/>
            <a:endParaRPr lang="en-US" dirty="0"/>
          </a:p>
        </p:txBody>
      </p:sp>
      <p:sp>
        <p:nvSpPr>
          <p:cNvPr id="10" name="Text Placeholder 9">
            <a:extLst>
              <a:ext uri="{FF2B5EF4-FFF2-40B4-BE49-F238E27FC236}">
                <a16:creationId xmlns:a16="http://schemas.microsoft.com/office/drawing/2014/main" id="{A0206A59-E2C8-4E81-AE9D-B2F7ADEEABC8}"/>
              </a:ext>
            </a:extLst>
          </p:cNvPr>
          <p:cNvSpPr>
            <a:spLocks noGrp="1"/>
          </p:cNvSpPr>
          <p:nvPr>
            <p:ph type="body" sz="quarter" idx="16"/>
          </p:nvPr>
        </p:nvSpPr>
        <p:spPr>
          <a:xfrm flipV="1">
            <a:off x="-1" y="6328603"/>
            <a:ext cx="5575849" cy="45719"/>
          </a:xfrm>
        </p:spPr>
        <p:txBody>
          <a:bodyPr/>
          <a:lstStyle/>
          <a:p>
            <a:endParaRPr lang="en-US" dirty="0"/>
          </a:p>
        </p:txBody>
      </p:sp>
      <p:sp>
        <p:nvSpPr>
          <p:cNvPr id="4" name="Slide Number Placeholder 3">
            <a:extLst>
              <a:ext uri="{FF2B5EF4-FFF2-40B4-BE49-F238E27FC236}">
                <a16:creationId xmlns:a16="http://schemas.microsoft.com/office/drawing/2014/main" id="{629BE851-241B-47F9-98FE-199655764BEB}"/>
              </a:ext>
            </a:extLst>
          </p:cNvPr>
          <p:cNvSpPr>
            <a:spLocks noGrp="1"/>
          </p:cNvSpPr>
          <p:nvPr>
            <p:ph type="sldNum" sz="quarter" idx="12"/>
          </p:nvPr>
        </p:nvSpPr>
        <p:spPr>
          <a:xfrm>
            <a:off x="-1" y="6331226"/>
            <a:ext cx="3497063" cy="526774"/>
          </a:xfrm>
        </p:spPr>
        <p:txBody>
          <a:bodyPr/>
          <a:lstStyle/>
          <a:p>
            <a:fld id="{7A9E80BB-C0DF-4F1B-8821-E3FD53412EFF}" type="slidenum">
              <a:rPr lang="en-US" smtClean="0"/>
              <a:pPr/>
              <a:t>19</a:t>
            </a:fld>
            <a:endParaRPr lang="en-US" dirty="0"/>
          </a:p>
        </p:txBody>
      </p:sp>
      <p:sp>
        <p:nvSpPr>
          <p:cNvPr id="3" name="Footer Placeholder 2">
            <a:extLst>
              <a:ext uri="{FF2B5EF4-FFF2-40B4-BE49-F238E27FC236}">
                <a16:creationId xmlns:a16="http://schemas.microsoft.com/office/drawing/2014/main" id="{063CF198-93B6-4140-8171-3CD9176AE85F}"/>
              </a:ext>
            </a:extLst>
          </p:cNvPr>
          <p:cNvSpPr>
            <a:spLocks noGrp="1"/>
          </p:cNvSpPr>
          <p:nvPr>
            <p:ph type="ftr" sz="quarter" idx="11"/>
          </p:nvPr>
        </p:nvSpPr>
        <p:spPr>
          <a:xfrm>
            <a:off x="3497062" y="6336472"/>
            <a:ext cx="5197878" cy="529397"/>
          </a:xfrm>
        </p:spPr>
        <p:txBody>
          <a:bodyPr/>
          <a:lstStyle/>
          <a:p>
            <a:r>
              <a:rPr lang="en-US" dirty="0"/>
              <a:t>Presentation Title</a:t>
            </a:r>
          </a:p>
        </p:txBody>
      </p:sp>
      <p:sp>
        <p:nvSpPr>
          <p:cNvPr id="2" name="Date Placeholder 1">
            <a:extLst>
              <a:ext uri="{FF2B5EF4-FFF2-40B4-BE49-F238E27FC236}">
                <a16:creationId xmlns:a16="http://schemas.microsoft.com/office/drawing/2014/main" id="{43322751-6649-4C31-8A1A-3B1A1E73FDD5}"/>
              </a:ext>
            </a:extLst>
          </p:cNvPr>
          <p:cNvSpPr>
            <a:spLocks noGrp="1"/>
          </p:cNvSpPr>
          <p:nvPr>
            <p:ph type="dt" sz="half" idx="10"/>
          </p:nvPr>
        </p:nvSpPr>
        <p:spPr>
          <a:xfrm>
            <a:off x="8694940" y="6328604"/>
            <a:ext cx="3497060" cy="529396"/>
          </a:xfrm>
        </p:spPr>
        <p:txBody>
          <a:bodyPr/>
          <a:lstStyle/>
          <a:p>
            <a:r>
              <a:rPr lang="en-US" dirty="0"/>
              <a:t>20XX</a:t>
            </a:r>
          </a:p>
        </p:txBody>
      </p:sp>
      <p:pic>
        <p:nvPicPr>
          <p:cNvPr id="51" name="Graphic 50">
            <a:extLst>
              <a:ext uri="{FF2B5EF4-FFF2-40B4-BE49-F238E27FC236}">
                <a16:creationId xmlns:a16="http://schemas.microsoft.com/office/drawing/2014/main" id="{90C92756-0BB5-41BC-A43D-39DE7F34688A}"/>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11814032" y="1"/>
            <a:ext cx="377967" cy="6335712"/>
          </a:xfrm>
          <a:prstGeom prst="rect">
            <a:avLst/>
          </a:prstGeom>
        </p:spPr>
      </p:pic>
      <p:graphicFrame>
        <p:nvGraphicFramePr>
          <p:cNvPr id="5" name="Table 4">
            <a:extLst>
              <a:ext uri="{FF2B5EF4-FFF2-40B4-BE49-F238E27FC236}">
                <a16:creationId xmlns:a16="http://schemas.microsoft.com/office/drawing/2014/main" id="{C1063196-9C21-A979-72B3-EE35D07F25D5}"/>
              </a:ext>
            </a:extLst>
          </p:cNvPr>
          <p:cNvGraphicFramePr>
            <a:graphicFrameLocks noGrp="1"/>
          </p:cNvGraphicFramePr>
          <p:nvPr>
            <p:extLst>
              <p:ext uri="{D42A27DB-BD31-4B8C-83A1-F6EECF244321}">
                <p14:modId xmlns:p14="http://schemas.microsoft.com/office/powerpoint/2010/main" val="1836717714"/>
              </p:ext>
            </p:extLst>
          </p:nvPr>
        </p:nvGraphicFramePr>
        <p:xfrm>
          <a:off x="1698170" y="2218213"/>
          <a:ext cx="9655628" cy="3655822"/>
        </p:xfrm>
        <a:graphic>
          <a:graphicData uri="http://schemas.openxmlformats.org/drawingml/2006/table">
            <a:tbl>
              <a:tblPr/>
              <a:tblGrid>
                <a:gridCol w="2413907">
                  <a:extLst>
                    <a:ext uri="{9D8B030D-6E8A-4147-A177-3AD203B41FA5}">
                      <a16:colId xmlns:a16="http://schemas.microsoft.com/office/drawing/2014/main" val="840029024"/>
                    </a:ext>
                  </a:extLst>
                </a:gridCol>
                <a:gridCol w="2413907">
                  <a:extLst>
                    <a:ext uri="{9D8B030D-6E8A-4147-A177-3AD203B41FA5}">
                      <a16:colId xmlns:a16="http://schemas.microsoft.com/office/drawing/2014/main" val="2441518430"/>
                    </a:ext>
                  </a:extLst>
                </a:gridCol>
                <a:gridCol w="2413907">
                  <a:extLst>
                    <a:ext uri="{9D8B030D-6E8A-4147-A177-3AD203B41FA5}">
                      <a16:colId xmlns:a16="http://schemas.microsoft.com/office/drawing/2014/main" val="2485384578"/>
                    </a:ext>
                  </a:extLst>
                </a:gridCol>
                <a:gridCol w="2413907">
                  <a:extLst>
                    <a:ext uri="{9D8B030D-6E8A-4147-A177-3AD203B41FA5}">
                      <a16:colId xmlns:a16="http://schemas.microsoft.com/office/drawing/2014/main" val="1548766341"/>
                    </a:ext>
                  </a:extLst>
                </a:gridCol>
              </a:tblGrid>
              <a:tr h="680348">
                <a:tc>
                  <a:txBody>
                    <a:bodyPr/>
                    <a:lstStyle/>
                    <a:p>
                      <a:pPr algn="r" fontAlgn="ctr"/>
                      <a:endParaRPr lang="en-US" b="1" dirty="0">
                        <a:solidFill>
                          <a:schemeClr val="bg1">
                            <a:lumMod val="95000"/>
                          </a:schemeClr>
                        </a:solidFill>
                        <a:effectLst/>
                      </a:endParaRPr>
                    </a:p>
                  </a:txBody>
                  <a:tcPr anchor="ctr">
                    <a:lnL>
                      <a:noFill/>
                    </a:lnL>
                    <a:lnR>
                      <a:noFill/>
                    </a:lnR>
                    <a:lnT>
                      <a:noFill/>
                    </a:lnT>
                    <a:lnB>
                      <a:noFill/>
                    </a:lnB>
                  </a:tcPr>
                </a:tc>
                <a:tc>
                  <a:txBody>
                    <a:bodyPr/>
                    <a:lstStyle/>
                    <a:p>
                      <a:pPr algn="r" fontAlgn="ctr"/>
                      <a:endParaRPr lang="en-US" b="1" dirty="0">
                        <a:solidFill>
                          <a:schemeClr val="bg1">
                            <a:lumMod val="95000"/>
                          </a:schemeClr>
                        </a:solidFill>
                        <a:effectLst/>
                      </a:endParaRPr>
                    </a:p>
                  </a:txBody>
                  <a:tcPr anchor="ctr">
                    <a:lnL>
                      <a:noFill/>
                    </a:lnL>
                    <a:lnR>
                      <a:noFill/>
                    </a:lnR>
                    <a:lnT>
                      <a:noFill/>
                    </a:lnT>
                    <a:lnB>
                      <a:noFill/>
                    </a:lnB>
                  </a:tcPr>
                </a:tc>
                <a:tc>
                  <a:txBody>
                    <a:bodyPr/>
                    <a:lstStyle/>
                    <a:p>
                      <a:pPr algn="r" fontAlgn="ctr"/>
                      <a:endParaRPr lang="en-US" b="1" dirty="0">
                        <a:solidFill>
                          <a:schemeClr val="bg1">
                            <a:lumMod val="95000"/>
                          </a:schemeClr>
                        </a:solidFill>
                        <a:effectLst/>
                      </a:endParaRP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chemeClr val="bg1">
                            <a:lumMod val="95000"/>
                          </a:schemeClr>
                        </a:solidFill>
                        <a:effectLst/>
                      </a:endParaRPr>
                    </a:p>
                    <a:p>
                      <a:pPr lvl="3" algn="r">
                        <a:lnSpc>
                          <a:spcPct val="150000"/>
                        </a:lnSpc>
                      </a:pPr>
                      <a:endParaRPr lang="en-US" dirty="0">
                        <a:solidFill>
                          <a:schemeClr val="bg1">
                            <a:lumMod val="95000"/>
                          </a:schemeClr>
                        </a:solidFill>
                      </a:endParaRPr>
                    </a:p>
                  </a:txBody>
                  <a:tcPr anchor="ctr">
                    <a:lnL>
                      <a:noFill/>
                    </a:lnL>
                  </a:tcPr>
                </a:tc>
                <a:extLst>
                  <a:ext uri="{0D108BD9-81ED-4DB2-BD59-A6C34878D82A}">
                    <a16:rowId xmlns:a16="http://schemas.microsoft.com/office/drawing/2014/main" val="4216001334"/>
                  </a:ext>
                </a:extLst>
              </a:tr>
              <a:tr h="351152">
                <a:tc>
                  <a:txBody>
                    <a:bodyPr/>
                    <a:lstStyle/>
                    <a:p>
                      <a:pPr algn="r" fontAlgn="ctr"/>
                      <a:r>
                        <a:rPr lang="en-US" b="1">
                          <a:solidFill>
                            <a:schemeClr val="bg1">
                              <a:lumMod val="95000"/>
                            </a:schemeClr>
                          </a:solidFill>
                          <a:effectLst/>
                        </a:rPr>
                        <a:t>count</a:t>
                      </a:r>
                    </a:p>
                  </a:txBody>
                  <a:tcPr anchor="ctr">
                    <a:lnL>
                      <a:noFill/>
                    </a:lnL>
                    <a:lnR>
                      <a:noFill/>
                    </a:lnR>
                    <a:lnT>
                      <a:noFill/>
                    </a:lnT>
                    <a:lnB>
                      <a:noFill/>
                    </a:lnB>
                  </a:tcPr>
                </a:tc>
                <a:tc>
                  <a:txBody>
                    <a:bodyPr/>
                    <a:lstStyle/>
                    <a:p>
                      <a:pPr algn="r" fontAlgn="ctr"/>
                      <a:r>
                        <a:rPr lang="en-US">
                          <a:solidFill>
                            <a:schemeClr val="bg1">
                              <a:lumMod val="95000"/>
                            </a:schemeClr>
                          </a:solidFill>
                          <a:effectLst/>
                        </a:rPr>
                        <a:t>53.000000</a:t>
                      </a:r>
                    </a:p>
                  </a:txBody>
                  <a:tcPr anchor="ctr">
                    <a:lnL>
                      <a:noFill/>
                    </a:lnL>
                    <a:lnR>
                      <a:noFill/>
                    </a:lnR>
                    <a:lnT>
                      <a:noFill/>
                    </a:lnT>
                    <a:lnB>
                      <a:noFill/>
                    </a:lnB>
                  </a:tcPr>
                </a:tc>
                <a:tc>
                  <a:txBody>
                    <a:bodyPr/>
                    <a:lstStyle/>
                    <a:p>
                      <a:pPr algn="r" fontAlgn="ctr"/>
                      <a:r>
                        <a:rPr lang="en-US">
                          <a:solidFill>
                            <a:schemeClr val="bg1">
                              <a:lumMod val="95000"/>
                            </a:schemeClr>
                          </a:solidFill>
                          <a:effectLst/>
                        </a:rPr>
                        <a:t>53.000000</a:t>
                      </a:r>
                    </a:p>
                  </a:txBody>
                  <a:tcPr anchor="ctr">
                    <a:lnL>
                      <a:noFill/>
                    </a:lnL>
                    <a:lnR>
                      <a:noFill/>
                    </a:lnR>
                    <a:lnT>
                      <a:noFill/>
                    </a:lnT>
                    <a:lnB>
                      <a:noFill/>
                    </a:lnB>
                  </a:tcPr>
                </a:tc>
                <a:tc>
                  <a:txBody>
                    <a:bodyPr/>
                    <a:lstStyle/>
                    <a:p>
                      <a:pPr algn="r" fontAlgn="ctr"/>
                      <a:r>
                        <a:rPr lang="en-US">
                          <a:solidFill>
                            <a:schemeClr val="bg1">
                              <a:lumMod val="95000"/>
                            </a:schemeClr>
                          </a:solidFill>
                          <a:effectLst/>
                        </a:rPr>
                        <a:t>53.000000</a:t>
                      </a:r>
                    </a:p>
                  </a:txBody>
                  <a:tcPr anchor="ctr">
                    <a:lnL>
                      <a:noFill/>
                    </a:lnL>
                    <a:lnR>
                      <a:noFill/>
                    </a:lnR>
                    <a:lnB>
                      <a:noFill/>
                    </a:lnB>
                  </a:tcPr>
                </a:tc>
                <a:extLst>
                  <a:ext uri="{0D108BD9-81ED-4DB2-BD59-A6C34878D82A}">
                    <a16:rowId xmlns:a16="http://schemas.microsoft.com/office/drawing/2014/main" val="2698919529"/>
                  </a:ext>
                </a:extLst>
              </a:tr>
              <a:tr h="351152">
                <a:tc>
                  <a:txBody>
                    <a:bodyPr/>
                    <a:lstStyle/>
                    <a:p>
                      <a:pPr algn="r" fontAlgn="ctr"/>
                      <a:r>
                        <a:rPr lang="en-US" b="1">
                          <a:solidFill>
                            <a:schemeClr val="bg1">
                              <a:lumMod val="95000"/>
                            </a:schemeClr>
                          </a:solidFill>
                          <a:effectLst/>
                        </a:rPr>
                        <a:t>mean</a:t>
                      </a:r>
                    </a:p>
                  </a:txBody>
                  <a:tcPr anchor="ctr">
                    <a:lnL>
                      <a:noFill/>
                    </a:lnL>
                    <a:lnR>
                      <a:noFill/>
                    </a:lnR>
                    <a:lnT>
                      <a:noFill/>
                    </a:lnT>
                    <a:lnB>
                      <a:noFill/>
                    </a:lnB>
                  </a:tcPr>
                </a:tc>
                <a:tc>
                  <a:txBody>
                    <a:bodyPr/>
                    <a:lstStyle/>
                    <a:p>
                      <a:pPr algn="r" fontAlgn="ctr"/>
                      <a:r>
                        <a:rPr lang="en-US">
                          <a:solidFill>
                            <a:schemeClr val="bg1">
                              <a:lumMod val="95000"/>
                            </a:schemeClr>
                          </a:solidFill>
                          <a:effectLst/>
                        </a:rPr>
                        <a:t>0.018866</a:t>
                      </a:r>
                    </a:p>
                  </a:txBody>
                  <a:tcPr anchor="ctr">
                    <a:lnL>
                      <a:noFill/>
                    </a:lnL>
                    <a:lnR>
                      <a:noFill/>
                    </a:lnR>
                    <a:lnT>
                      <a:noFill/>
                    </a:lnT>
                    <a:lnB>
                      <a:noFill/>
                    </a:lnB>
                  </a:tcPr>
                </a:tc>
                <a:tc>
                  <a:txBody>
                    <a:bodyPr/>
                    <a:lstStyle/>
                    <a:p>
                      <a:pPr algn="r" fontAlgn="ctr"/>
                      <a:r>
                        <a:rPr lang="en-US">
                          <a:solidFill>
                            <a:schemeClr val="bg1">
                              <a:lumMod val="95000"/>
                            </a:schemeClr>
                          </a:solidFill>
                          <a:effectLst/>
                        </a:rPr>
                        <a:t>0.021298</a:t>
                      </a:r>
                    </a:p>
                  </a:txBody>
                  <a:tcPr anchor="ctr">
                    <a:lnL>
                      <a:noFill/>
                    </a:lnL>
                    <a:lnR>
                      <a:noFill/>
                    </a:lnR>
                    <a:lnT>
                      <a:noFill/>
                    </a:lnT>
                    <a:lnB>
                      <a:noFill/>
                    </a:lnB>
                  </a:tcPr>
                </a:tc>
                <a:tc>
                  <a:txBody>
                    <a:bodyPr/>
                    <a:lstStyle/>
                    <a:p>
                      <a:pPr algn="r" fontAlgn="ctr"/>
                      <a:r>
                        <a:rPr lang="en-US">
                          <a:solidFill>
                            <a:schemeClr val="bg1">
                              <a:lumMod val="95000"/>
                            </a:schemeClr>
                          </a:solidFill>
                          <a:effectLst/>
                        </a:rPr>
                        <a:t>0.019259</a:t>
                      </a:r>
                    </a:p>
                  </a:txBody>
                  <a:tcPr anchor="ctr">
                    <a:lnL>
                      <a:noFill/>
                    </a:lnL>
                    <a:lnR>
                      <a:noFill/>
                    </a:lnR>
                    <a:lnT>
                      <a:noFill/>
                    </a:lnT>
                    <a:lnB>
                      <a:noFill/>
                    </a:lnB>
                  </a:tcPr>
                </a:tc>
                <a:extLst>
                  <a:ext uri="{0D108BD9-81ED-4DB2-BD59-A6C34878D82A}">
                    <a16:rowId xmlns:a16="http://schemas.microsoft.com/office/drawing/2014/main" val="4225042536"/>
                  </a:ext>
                </a:extLst>
              </a:tr>
              <a:tr h="351152">
                <a:tc>
                  <a:txBody>
                    <a:bodyPr/>
                    <a:lstStyle/>
                    <a:p>
                      <a:pPr algn="r" fontAlgn="ctr"/>
                      <a:r>
                        <a:rPr lang="en-US" b="1">
                          <a:solidFill>
                            <a:schemeClr val="bg1">
                              <a:lumMod val="95000"/>
                            </a:schemeClr>
                          </a:solidFill>
                          <a:effectLst/>
                        </a:rPr>
                        <a:t>std</a:t>
                      </a:r>
                    </a:p>
                  </a:txBody>
                  <a:tcPr anchor="ctr">
                    <a:lnL>
                      <a:noFill/>
                    </a:lnL>
                    <a:lnR>
                      <a:noFill/>
                    </a:lnR>
                    <a:lnT>
                      <a:noFill/>
                    </a:lnT>
                    <a:lnB>
                      <a:noFill/>
                    </a:lnB>
                  </a:tcPr>
                </a:tc>
                <a:tc>
                  <a:txBody>
                    <a:bodyPr/>
                    <a:lstStyle/>
                    <a:p>
                      <a:pPr algn="r" fontAlgn="ctr"/>
                      <a:r>
                        <a:rPr lang="en-US">
                          <a:solidFill>
                            <a:schemeClr val="bg1">
                              <a:lumMod val="95000"/>
                            </a:schemeClr>
                          </a:solidFill>
                          <a:effectLst/>
                        </a:rPr>
                        <a:t>0.026222</a:t>
                      </a:r>
                    </a:p>
                  </a:txBody>
                  <a:tcPr anchor="ctr">
                    <a:lnL>
                      <a:noFill/>
                    </a:lnL>
                    <a:lnR>
                      <a:noFill/>
                    </a:lnR>
                    <a:lnT>
                      <a:noFill/>
                    </a:lnT>
                    <a:lnB>
                      <a:noFill/>
                    </a:lnB>
                  </a:tcPr>
                </a:tc>
                <a:tc>
                  <a:txBody>
                    <a:bodyPr/>
                    <a:lstStyle/>
                    <a:p>
                      <a:pPr algn="r" fontAlgn="ctr"/>
                      <a:r>
                        <a:rPr lang="en-US">
                          <a:solidFill>
                            <a:schemeClr val="bg1">
                              <a:lumMod val="95000"/>
                            </a:schemeClr>
                          </a:solidFill>
                          <a:effectLst/>
                        </a:rPr>
                        <a:t>0.027375</a:t>
                      </a:r>
                    </a:p>
                  </a:txBody>
                  <a:tcPr anchor="ctr">
                    <a:lnL>
                      <a:noFill/>
                    </a:lnL>
                    <a:lnR>
                      <a:noFill/>
                    </a:lnR>
                    <a:lnT>
                      <a:noFill/>
                    </a:lnT>
                    <a:lnB>
                      <a:noFill/>
                    </a:lnB>
                  </a:tcPr>
                </a:tc>
                <a:tc>
                  <a:txBody>
                    <a:bodyPr/>
                    <a:lstStyle/>
                    <a:p>
                      <a:pPr algn="r" fontAlgn="ctr"/>
                      <a:r>
                        <a:rPr lang="en-US">
                          <a:solidFill>
                            <a:schemeClr val="bg1">
                              <a:lumMod val="95000"/>
                            </a:schemeClr>
                          </a:solidFill>
                          <a:effectLst/>
                        </a:rPr>
                        <a:t>0.028221</a:t>
                      </a:r>
                    </a:p>
                  </a:txBody>
                  <a:tcPr anchor="ctr">
                    <a:lnL>
                      <a:noFill/>
                    </a:lnL>
                    <a:lnR>
                      <a:noFill/>
                    </a:lnR>
                    <a:lnT>
                      <a:noFill/>
                    </a:lnT>
                    <a:lnB>
                      <a:noFill/>
                    </a:lnB>
                  </a:tcPr>
                </a:tc>
                <a:extLst>
                  <a:ext uri="{0D108BD9-81ED-4DB2-BD59-A6C34878D82A}">
                    <a16:rowId xmlns:a16="http://schemas.microsoft.com/office/drawing/2014/main" val="3481072048"/>
                  </a:ext>
                </a:extLst>
              </a:tr>
              <a:tr h="351152">
                <a:tc>
                  <a:txBody>
                    <a:bodyPr/>
                    <a:lstStyle/>
                    <a:p>
                      <a:pPr algn="r" fontAlgn="ctr"/>
                      <a:r>
                        <a:rPr lang="en-US" b="1">
                          <a:solidFill>
                            <a:schemeClr val="bg1">
                              <a:lumMod val="95000"/>
                            </a:schemeClr>
                          </a:solidFill>
                          <a:effectLst/>
                        </a:rPr>
                        <a:t>min</a:t>
                      </a:r>
                    </a:p>
                  </a:txBody>
                  <a:tcPr anchor="ctr">
                    <a:lnL>
                      <a:noFill/>
                    </a:lnL>
                    <a:lnR>
                      <a:noFill/>
                    </a:lnR>
                    <a:lnT>
                      <a:noFill/>
                    </a:lnT>
                    <a:lnB>
                      <a:noFill/>
                    </a:lnB>
                  </a:tcPr>
                </a:tc>
                <a:tc>
                  <a:txBody>
                    <a:bodyPr/>
                    <a:lstStyle/>
                    <a:p>
                      <a:pPr algn="r" fontAlgn="ctr"/>
                      <a:r>
                        <a:rPr lang="en-US">
                          <a:solidFill>
                            <a:schemeClr val="bg1">
                              <a:lumMod val="95000"/>
                            </a:schemeClr>
                          </a:solidFill>
                          <a:effectLst/>
                        </a:rPr>
                        <a:t>-0.061418</a:t>
                      </a:r>
                    </a:p>
                  </a:txBody>
                  <a:tcPr anchor="ctr">
                    <a:lnL>
                      <a:noFill/>
                    </a:lnL>
                    <a:lnR>
                      <a:noFill/>
                    </a:lnR>
                    <a:lnT>
                      <a:noFill/>
                    </a:lnT>
                    <a:lnB>
                      <a:noFill/>
                    </a:lnB>
                  </a:tcPr>
                </a:tc>
                <a:tc>
                  <a:txBody>
                    <a:bodyPr/>
                    <a:lstStyle/>
                    <a:p>
                      <a:pPr algn="r" fontAlgn="ctr"/>
                      <a:r>
                        <a:rPr lang="en-US">
                          <a:solidFill>
                            <a:schemeClr val="bg1">
                              <a:lumMod val="95000"/>
                            </a:schemeClr>
                          </a:solidFill>
                          <a:effectLst/>
                        </a:rPr>
                        <a:t>-0.048834</a:t>
                      </a:r>
                    </a:p>
                  </a:txBody>
                  <a:tcPr anchor="ctr">
                    <a:lnL>
                      <a:noFill/>
                    </a:lnL>
                    <a:lnR>
                      <a:noFill/>
                    </a:lnR>
                    <a:lnT>
                      <a:noFill/>
                    </a:lnT>
                    <a:lnB>
                      <a:noFill/>
                    </a:lnB>
                  </a:tcPr>
                </a:tc>
                <a:tc>
                  <a:txBody>
                    <a:bodyPr/>
                    <a:lstStyle/>
                    <a:p>
                      <a:pPr algn="r" fontAlgn="ctr"/>
                      <a:r>
                        <a:rPr lang="en-US">
                          <a:solidFill>
                            <a:schemeClr val="bg1">
                              <a:lumMod val="95000"/>
                            </a:schemeClr>
                          </a:solidFill>
                          <a:effectLst/>
                        </a:rPr>
                        <a:t>-0.071270</a:t>
                      </a:r>
                    </a:p>
                  </a:txBody>
                  <a:tcPr anchor="ctr">
                    <a:lnL>
                      <a:noFill/>
                    </a:lnL>
                    <a:lnR>
                      <a:noFill/>
                    </a:lnR>
                    <a:lnT>
                      <a:noFill/>
                    </a:lnT>
                    <a:lnB>
                      <a:noFill/>
                    </a:lnB>
                  </a:tcPr>
                </a:tc>
                <a:extLst>
                  <a:ext uri="{0D108BD9-81ED-4DB2-BD59-A6C34878D82A}">
                    <a16:rowId xmlns:a16="http://schemas.microsoft.com/office/drawing/2014/main" val="4086637710"/>
                  </a:ext>
                </a:extLst>
              </a:tr>
              <a:tr h="351152">
                <a:tc>
                  <a:txBody>
                    <a:bodyPr/>
                    <a:lstStyle/>
                    <a:p>
                      <a:pPr algn="r" fontAlgn="ctr"/>
                      <a:r>
                        <a:rPr lang="en-US" b="1">
                          <a:solidFill>
                            <a:schemeClr val="bg1">
                              <a:lumMod val="95000"/>
                            </a:schemeClr>
                          </a:solidFill>
                          <a:effectLst/>
                        </a:rPr>
                        <a:t>25%</a:t>
                      </a:r>
                    </a:p>
                  </a:txBody>
                  <a:tcPr anchor="ctr">
                    <a:lnL>
                      <a:noFill/>
                    </a:lnL>
                    <a:lnR>
                      <a:noFill/>
                    </a:lnR>
                    <a:lnT>
                      <a:noFill/>
                    </a:lnT>
                    <a:lnB>
                      <a:noFill/>
                    </a:lnB>
                  </a:tcPr>
                </a:tc>
                <a:tc>
                  <a:txBody>
                    <a:bodyPr/>
                    <a:lstStyle/>
                    <a:p>
                      <a:pPr algn="r" fontAlgn="ctr"/>
                      <a:r>
                        <a:rPr lang="en-US">
                          <a:solidFill>
                            <a:schemeClr val="bg1">
                              <a:lumMod val="95000"/>
                            </a:schemeClr>
                          </a:solidFill>
                          <a:effectLst/>
                        </a:rPr>
                        <a:t>0.009780</a:t>
                      </a:r>
                    </a:p>
                  </a:txBody>
                  <a:tcPr anchor="ctr">
                    <a:lnL>
                      <a:noFill/>
                    </a:lnL>
                    <a:lnR>
                      <a:noFill/>
                    </a:lnR>
                    <a:lnT>
                      <a:noFill/>
                    </a:lnT>
                    <a:lnB>
                      <a:noFill/>
                    </a:lnB>
                  </a:tcPr>
                </a:tc>
                <a:tc>
                  <a:txBody>
                    <a:bodyPr/>
                    <a:lstStyle/>
                    <a:p>
                      <a:pPr algn="r" fontAlgn="ctr"/>
                      <a:r>
                        <a:rPr lang="en-US">
                          <a:solidFill>
                            <a:schemeClr val="bg1">
                              <a:lumMod val="95000"/>
                            </a:schemeClr>
                          </a:solidFill>
                          <a:effectLst/>
                        </a:rPr>
                        <a:t>0.011358</a:t>
                      </a:r>
                    </a:p>
                  </a:txBody>
                  <a:tcPr anchor="ctr">
                    <a:lnL>
                      <a:noFill/>
                    </a:lnL>
                    <a:lnR>
                      <a:noFill/>
                    </a:lnR>
                    <a:lnT>
                      <a:noFill/>
                    </a:lnT>
                    <a:lnB>
                      <a:noFill/>
                    </a:lnB>
                  </a:tcPr>
                </a:tc>
                <a:tc>
                  <a:txBody>
                    <a:bodyPr/>
                    <a:lstStyle/>
                    <a:p>
                      <a:pPr algn="r" fontAlgn="ctr"/>
                      <a:r>
                        <a:rPr lang="en-US">
                          <a:solidFill>
                            <a:schemeClr val="bg1">
                              <a:lumMod val="95000"/>
                            </a:schemeClr>
                          </a:solidFill>
                          <a:effectLst/>
                        </a:rPr>
                        <a:t>0.009323</a:t>
                      </a:r>
                    </a:p>
                  </a:txBody>
                  <a:tcPr anchor="ctr">
                    <a:lnL>
                      <a:noFill/>
                    </a:lnL>
                    <a:lnR>
                      <a:noFill/>
                    </a:lnR>
                    <a:lnT>
                      <a:noFill/>
                    </a:lnT>
                    <a:lnB>
                      <a:noFill/>
                    </a:lnB>
                  </a:tcPr>
                </a:tc>
                <a:extLst>
                  <a:ext uri="{0D108BD9-81ED-4DB2-BD59-A6C34878D82A}">
                    <a16:rowId xmlns:a16="http://schemas.microsoft.com/office/drawing/2014/main" val="4171794628"/>
                  </a:ext>
                </a:extLst>
              </a:tr>
              <a:tr h="351152">
                <a:tc>
                  <a:txBody>
                    <a:bodyPr/>
                    <a:lstStyle/>
                    <a:p>
                      <a:pPr algn="r" fontAlgn="ctr"/>
                      <a:r>
                        <a:rPr lang="en-US" b="1">
                          <a:solidFill>
                            <a:schemeClr val="bg1">
                              <a:lumMod val="95000"/>
                            </a:schemeClr>
                          </a:solidFill>
                          <a:effectLst/>
                        </a:rPr>
                        <a:t>50%</a:t>
                      </a:r>
                    </a:p>
                  </a:txBody>
                  <a:tcPr anchor="ctr">
                    <a:lnL>
                      <a:noFill/>
                    </a:lnL>
                    <a:lnR>
                      <a:noFill/>
                    </a:lnR>
                    <a:lnT>
                      <a:noFill/>
                    </a:lnT>
                    <a:lnB>
                      <a:noFill/>
                    </a:lnB>
                  </a:tcPr>
                </a:tc>
                <a:tc>
                  <a:txBody>
                    <a:bodyPr/>
                    <a:lstStyle/>
                    <a:p>
                      <a:pPr algn="r" fontAlgn="ctr"/>
                      <a:r>
                        <a:rPr lang="en-US">
                          <a:solidFill>
                            <a:schemeClr val="bg1">
                              <a:lumMod val="95000"/>
                            </a:schemeClr>
                          </a:solidFill>
                          <a:effectLst/>
                        </a:rPr>
                        <a:t>0.022059</a:t>
                      </a:r>
                    </a:p>
                  </a:txBody>
                  <a:tcPr anchor="ctr">
                    <a:lnL>
                      <a:noFill/>
                    </a:lnL>
                    <a:lnR>
                      <a:noFill/>
                    </a:lnR>
                    <a:lnT>
                      <a:noFill/>
                    </a:lnT>
                    <a:lnB>
                      <a:noFill/>
                    </a:lnB>
                  </a:tcPr>
                </a:tc>
                <a:tc>
                  <a:txBody>
                    <a:bodyPr/>
                    <a:lstStyle/>
                    <a:p>
                      <a:pPr algn="r" fontAlgn="ctr"/>
                      <a:r>
                        <a:rPr lang="en-US">
                          <a:solidFill>
                            <a:schemeClr val="bg1">
                              <a:lumMod val="95000"/>
                            </a:schemeClr>
                          </a:solidFill>
                          <a:effectLst/>
                        </a:rPr>
                        <a:t>0.020849</a:t>
                      </a:r>
                    </a:p>
                  </a:txBody>
                  <a:tcPr anchor="ctr">
                    <a:lnL>
                      <a:noFill/>
                    </a:lnL>
                    <a:lnR>
                      <a:noFill/>
                    </a:lnR>
                    <a:lnT>
                      <a:noFill/>
                    </a:lnT>
                    <a:lnB>
                      <a:noFill/>
                    </a:lnB>
                  </a:tcPr>
                </a:tc>
                <a:tc>
                  <a:txBody>
                    <a:bodyPr/>
                    <a:lstStyle/>
                    <a:p>
                      <a:pPr algn="r" fontAlgn="ctr"/>
                      <a:r>
                        <a:rPr lang="en-US">
                          <a:solidFill>
                            <a:schemeClr val="bg1">
                              <a:lumMod val="95000"/>
                            </a:schemeClr>
                          </a:solidFill>
                          <a:effectLst/>
                        </a:rPr>
                        <a:t>0.022649</a:t>
                      </a:r>
                    </a:p>
                  </a:txBody>
                  <a:tcPr anchor="ctr">
                    <a:lnL>
                      <a:noFill/>
                    </a:lnL>
                    <a:lnR>
                      <a:noFill/>
                    </a:lnR>
                    <a:lnT>
                      <a:noFill/>
                    </a:lnT>
                    <a:lnB>
                      <a:noFill/>
                    </a:lnB>
                  </a:tcPr>
                </a:tc>
                <a:extLst>
                  <a:ext uri="{0D108BD9-81ED-4DB2-BD59-A6C34878D82A}">
                    <a16:rowId xmlns:a16="http://schemas.microsoft.com/office/drawing/2014/main" val="105882833"/>
                  </a:ext>
                </a:extLst>
              </a:tr>
              <a:tr h="351152">
                <a:tc>
                  <a:txBody>
                    <a:bodyPr/>
                    <a:lstStyle/>
                    <a:p>
                      <a:pPr algn="r" fontAlgn="ctr"/>
                      <a:r>
                        <a:rPr lang="en-US" b="1">
                          <a:solidFill>
                            <a:schemeClr val="bg1">
                              <a:lumMod val="95000"/>
                            </a:schemeClr>
                          </a:solidFill>
                          <a:effectLst/>
                        </a:rPr>
                        <a:t>75%</a:t>
                      </a:r>
                    </a:p>
                  </a:txBody>
                  <a:tcPr anchor="ctr">
                    <a:lnL>
                      <a:noFill/>
                    </a:lnL>
                    <a:lnR>
                      <a:noFill/>
                    </a:lnR>
                    <a:lnT>
                      <a:noFill/>
                    </a:lnT>
                    <a:lnB>
                      <a:noFill/>
                    </a:lnB>
                  </a:tcPr>
                </a:tc>
                <a:tc>
                  <a:txBody>
                    <a:bodyPr/>
                    <a:lstStyle/>
                    <a:p>
                      <a:pPr algn="r" fontAlgn="ctr"/>
                      <a:r>
                        <a:rPr lang="en-US">
                          <a:solidFill>
                            <a:schemeClr val="bg1">
                              <a:lumMod val="95000"/>
                            </a:schemeClr>
                          </a:solidFill>
                          <a:effectLst/>
                        </a:rPr>
                        <a:t>0.036244</a:t>
                      </a:r>
                    </a:p>
                  </a:txBody>
                  <a:tcPr anchor="ctr">
                    <a:lnL>
                      <a:noFill/>
                    </a:lnL>
                    <a:lnR>
                      <a:noFill/>
                    </a:lnR>
                    <a:lnT>
                      <a:noFill/>
                    </a:lnT>
                    <a:lnB>
                      <a:noFill/>
                    </a:lnB>
                  </a:tcPr>
                </a:tc>
                <a:tc>
                  <a:txBody>
                    <a:bodyPr/>
                    <a:lstStyle/>
                    <a:p>
                      <a:pPr algn="r" fontAlgn="ctr"/>
                      <a:r>
                        <a:rPr lang="en-US">
                          <a:solidFill>
                            <a:schemeClr val="bg1">
                              <a:lumMod val="95000"/>
                            </a:schemeClr>
                          </a:solidFill>
                          <a:effectLst/>
                        </a:rPr>
                        <a:t>0.030422</a:t>
                      </a:r>
                    </a:p>
                  </a:txBody>
                  <a:tcPr anchor="ctr">
                    <a:lnL>
                      <a:noFill/>
                    </a:lnL>
                    <a:lnR>
                      <a:noFill/>
                    </a:lnR>
                    <a:lnT>
                      <a:noFill/>
                    </a:lnT>
                    <a:lnB>
                      <a:noFill/>
                    </a:lnB>
                  </a:tcPr>
                </a:tc>
                <a:tc>
                  <a:txBody>
                    <a:bodyPr/>
                    <a:lstStyle/>
                    <a:p>
                      <a:pPr algn="r" fontAlgn="ctr"/>
                      <a:r>
                        <a:rPr lang="en-US">
                          <a:solidFill>
                            <a:schemeClr val="bg1">
                              <a:lumMod val="95000"/>
                            </a:schemeClr>
                          </a:solidFill>
                          <a:effectLst/>
                        </a:rPr>
                        <a:t>0.035827</a:t>
                      </a:r>
                    </a:p>
                  </a:txBody>
                  <a:tcPr anchor="ctr">
                    <a:lnL>
                      <a:noFill/>
                    </a:lnL>
                    <a:lnR>
                      <a:noFill/>
                    </a:lnR>
                    <a:lnT>
                      <a:noFill/>
                    </a:lnT>
                    <a:lnB>
                      <a:noFill/>
                    </a:lnB>
                  </a:tcPr>
                </a:tc>
                <a:extLst>
                  <a:ext uri="{0D108BD9-81ED-4DB2-BD59-A6C34878D82A}">
                    <a16:rowId xmlns:a16="http://schemas.microsoft.com/office/drawing/2014/main" val="969080716"/>
                  </a:ext>
                </a:extLst>
              </a:tr>
              <a:tr h="351152">
                <a:tc>
                  <a:txBody>
                    <a:bodyPr/>
                    <a:lstStyle/>
                    <a:p>
                      <a:pPr algn="r" fontAlgn="ctr"/>
                      <a:r>
                        <a:rPr lang="en-US" b="1">
                          <a:solidFill>
                            <a:schemeClr val="bg1">
                              <a:lumMod val="95000"/>
                            </a:schemeClr>
                          </a:solidFill>
                          <a:effectLst/>
                        </a:rPr>
                        <a:t>max</a:t>
                      </a:r>
                    </a:p>
                  </a:txBody>
                  <a:tcPr anchor="ctr">
                    <a:lnL>
                      <a:noFill/>
                    </a:lnL>
                    <a:lnR>
                      <a:noFill/>
                    </a:lnR>
                    <a:lnT>
                      <a:noFill/>
                    </a:lnT>
                    <a:lnB>
                      <a:noFill/>
                    </a:lnB>
                  </a:tcPr>
                </a:tc>
                <a:tc>
                  <a:txBody>
                    <a:bodyPr/>
                    <a:lstStyle/>
                    <a:p>
                      <a:pPr algn="r" fontAlgn="ctr"/>
                      <a:r>
                        <a:rPr lang="en-US">
                          <a:solidFill>
                            <a:schemeClr val="bg1">
                              <a:lumMod val="95000"/>
                            </a:schemeClr>
                          </a:solidFill>
                          <a:effectLst/>
                        </a:rPr>
                        <a:t>0.069243</a:t>
                      </a:r>
                    </a:p>
                  </a:txBody>
                  <a:tcPr anchor="ctr">
                    <a:lnL>
                      <a:noFill/>
                    </a:lnL>
                    <a:lnR>
                      <a:noFill/>
                    </a:lnR>
                    <a:lnT>
                      <a:noFill/>
                    </a:lnT>
                    <a:lnB>
                      <a:noFill/>
                    </a:lnB>
                  </a:tcPr>
                </a:tc>
                <a:tc>
                  <a:txBody>
                    <a:bodyPr/>
                    <a:lstStyle/>
                    <a:p>
                      <a:pPr algn="r" fontAlgn="ctr"/>
                      <a:r>
                        <a:rPr lang="en-US">
                          <a:solidFill>
                            <a:schemeClr val="bg1">
                              <a:lumMod val="95000"/>
                            </a:schemeClr>
                          </a:solidFill>
                          <a:effectLst/>
                        </a:rPr>
                        <a:t>0.125769</a:t>
                      </a:r>
                    </a:p>
                  </a:txBody>
                  <a:tcPr anchor="ctr">
                    <a:lnL>
                      <a:noFill/>
                    </a:lnL>
                    <a:lnR>
                      <a:noFill/>
                    </a:lnR>
                    <a:lnT>
                      <a:noFill/>
                    </a:lnT>
                    <a:lnB>
                      <a:noFill/>
                    </a:lnB>
                  </a:tcPr>
                </a:tc>
                <a:tc>
                  <a:txBody>
                    <a:bodyPr/>
                    <a:lstStyle/>
                    <a:p>
                      <a:pPr algn="r" fontAlgn="ctr"/>
                      <a:r>
                        <a:rPr lang="en-US" dirty="0">
                          <a:solidFill>
                            <a:schemeClr val="bg1">
                              <a:lumMod val="95000"/>
                            </a:schemeClr>
                          </a:solidFill>
                          <a:effectLst/>
                        </a:rPr>
                        <a:t>0.067389</a:t>
                      </a:r>
                    </a:p>
                  </a:txBody>
                  <a:tcPr anchor="ctr">
                    <a:lnL>
                      <a:noFill/>
                    </a:lnL>
                    <a:lnR>
                      <a:noFill/>
                    </a:lnR>
                    <a:lnT>
                      <a:noFill/>
                    </a:lnT>
                    <a:lnB>
                      <a:noFill/>
                    </a:lnB>
                  </a:tcPr>
                </a:tc>
                <a:extLst>
                  <a:ext uri="{0D108BD9-81ED-4DB2-BD59-A6C34878D82A}">
                    <a16:rowId xmlns:a16="http://schemas.microsoft.com/office/drawing/2014/main" val="1644341882"/>
                  </a:ext>
                </a:extLst>
              </a:tr>
            </a:tbl>
          </a:graphicData>
        </a:graphic>
      </p:graphicFrame>
    </p:spTree>
    <p:extLst>
      <p:ext uri="{BB962C8B-B14F-4D97-AF65-F5344CB8AC3E}">
        <p14:creationId xmlns:p14="http://schemas.microsoft.com/office/powerpoint/2010/main" val="46544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E58CE81-79F8-4E88-A7B1-6103D70D01B6}"/>
              </a:ext>
            </a:extLst>
          </p:cNvPr>
          <p:cNvSpPr>
            <a:spLocks noGrp="1"/>
          </p:cNvSpPr>
          <p:nvPr>
            <p:ph type="title"/>
          </p:nvPr>
        </p:nvSpPr>
        <p:spPr>
          <a:xfrm>
            <a:off x="6559826" y="1209670"/>
            <a:ext cx="5135764" cy="495300"/>
          </a:xfrm>
        </p:spPr>
        <p:txBody>
          <a:bodyPr/>
          <a:lstStyle/>
          <a:p>
            <a:r>
              <a:rPr lang="en-US" dirty="0"/>
              <a:t>agenda</a:t>
            </a:r>
          </a:p>
        </p:txBody>
      </p:sp>
      <p:pic>
        <p:nvPicPr>
          <p:cNvPr id="8" name="Picture Placeholder 7" descr="A close-up of a drum set">
            <a:extLst>
              <a:ext uri="{FF2B5EF4-FFF2-40B4-BE49-F238E27FC236}">
                <a16:creationId xmlns:a16="http://schemas.microsoft.com/office/drawing/2014/main" id="{D100A0FD-C488-4726-8EF3-3E53B4E7A7BF}"/>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6096000" cy="6858000"/>
          </a:xfrm>
        </p:spPr>
      </p:pic>
      <p:sp>
        <p:nvSpPr>
          <p:cNvPr id="18" name="Text Placeholder 17">
            <a:extLst>
              <a:ext uri="{FF2B5EF4-FFF2-40B4-BE49-F238E27FC236}">
                <a16:creationId xmlns:a16="http://schemas.microsoft.com/office/drawing/2014/main" id="{E104D264-19F5-47BB-9134-C9A3CEBC78EB}"/>
              </a:ext>
            </a:extLst>
          </p:cNvPr>
          <p:cNvSpPr>
            <a:spLocks noGrp="1"/>
          </p:cNvSpPr>
          <p:nvPr>
            <p:ph type="body" sz="quarter" idx="15"/>
          </p:nvPr>
        </p:nvSpPr>
        <p:spPr>
          <a:xfrm>
            <a:off x="6559826" y="1789866"/>
            <a:ext cx="5135764" cy="3577259"/>
          </a:xfrm>
        </p:spPr>
        <p:txBody>
          <a:bodyPr/>
          <a:lstStyle/>
          <a:p>
            <a:r>
              <a:rPr lang="en-US" dirty="0"/>
              <a:t>Summary/Goals</a:t>
            </a:r>
          </a:p>
          <a:p>
            <a:r>
              <a:rPr lang="en-US" dirty="0"/>
              <a:t>Source of Data</a:t>
            </a:r>
          </a:p>
          <a:p>
            <a:r>
              <a:rPr lang="en-US" dirty="0"/>
              <a:t>Approach</a:t>
            </a:r>
          </a:p>
          <a:p>
            <a:r>
              <a:rPr lang="en-US" dirty="0"/>
              <a:t>Results</a:t>
            </a:r>
          </a:p>
          <a:p>
            <a:r>
              <a:rPr lang="en-US" dirty="0"/>
              <a:t>Conclusion</a:t>
            </a:r>
          </a:p>
          <a:p>
            <a:endParaRPr lang="en-US" dirty="0"/>
          </a:p>
        </p:txBody>
      </p:sp>
      <p:sp>
        <p:nvSpPr>
          <p:cNvPr id="5" name="Slide Number Placeholder 4">
            <a:extLst>
              <a:ext uri="{FF2B5EF4-FFF2-40B4-BE49-F238E27FC236}">
                <a16:creationId xmlns:a16="http://schemas.microsoft.com/office/drawing/2014/main" id="{44084D5E-27CA-4C1F-A2EC-760AE93FE4D9}"/>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a:t>
            </a:fld>
            <a:endParaRPr lang="en-US" dirty="0"/>
          </a:p>
        </p:txBody>
      </p:sp>
      <p:sp>
        <p:nvSpPr>
          <p:cNvPr id="4" name="Footer Placeholder 3">
            <a:extLst>
              <a:ext uri="{FF2B5EF4-FFF2-40B4-BE49-F238E27FC236}">
                <a16:creationId xmlns:a16="http://schemas.microsoft.com/office/drawing/2014/main" id="{741B54F8-5CA5-46A9-86AA-1BF047C3874D}"/>
              </a:ext>
            </a:extLst>
          </p:cNvPr>
          <p:cNvSpPr>
            <a:spLocks noGrp="1"/>
          </p:cNvSpPr>
          <p:nvPr>
            <p:ph type="ftr" sz="quarter" idx="11"/>
          </p:nvPr>
        </p:nvSpPr>
        <p:spPr>
          <a:xfrm>
            <a:off x="6373368" y="6356350"/>
            <a:ext cx="2971800" cy="365125"/>
          </a:xfrm>
        </p:spPr>
        <p:txBody>
          <a:bodyPr/>
          <a:lstStyle/>
          <a:p>
            <a:r>
              <a:rPr lang="en-US" dirty="0"/>
              <a:t>Planning for college</a:t>
            </a:r>
          </a:p>
        </p:txBody>
      </p:sp>
      <p:sp>
        <p:nvSpPr>
          <p:cNvPr id="3" name="Date Placeholder 2">
            <a:extLst>
              <a:ext uri="{FF2B5EF4-FFF2-40B4-BE49-F238E27FC236}">
                <a16:creationId xmlns:a16="http://schemas.microsoft.com/office/drawing/2014/main" id="{408F70B7-1A31-4434-AAFC-A5D0CAA10B72}"/>
              </a:ext>
            </a:extLst>
          </p:cNvPr>
          <p:cNvSpPr>
            <a:spLocks noGrp="1"/>
          </p:cNvSpPr>
          <p:nvPr>
            <p:ph type="dt" sz="half" idx="10"/>
          </p:nvPr>
        </p:nvSpPr>
        <p:spPr>
          <a:xfrm>
            <a:off x="9939528" y="6356350"/>
            <a:ext cx="1756062" cy="365125"/>
          </a:xfrm>
        </p:spPr>
        <p:txBody>
          <a:bodyPr/>
          <a:lstStyle/>
          <a:p>
            <a:r>
              <a:rPr lang="en-US" dirty="0"/>
              <a:t>20XX</a:t>
            </a:r>
          </a:p>
        </p:txBody>
      </p:sp>
      <p:pic>
        <p:nvPicPr>
          <p:cNvPr id="15" name="Graphic 14">
            <a:extLst>
              <a:ext uri="{FF2B5EF4-FFF2-40B4-BE49-F238E27FC236}">
                <a16:creationId xmlns:a16="http://schemas.microsoft.com/office/drawing/2014/main" id="{A2A52314-D977-4B70-A52B-BD18C4129803}"/>
              </a:ext>
              <a:ext uri="{C183D7F6-B498-43B3-948B-1728B52AA6E4}">
                <adec:decorative xmlns:adec="http://schemas.microsoft.com/office/drawing/2017/decorative" val="1"/>
              </a:ext>
            </a:extLst>
          </p:cNvPr>
          <p:cNvPicPr>
            <a:picLocks noChangeAspect="1"/>
          </p:cNvPicPr>
          <p:nvPr/>
        </p:nvPicPr>
        <p:blipFill rotWithShape="1">
          <a:blip r:embed="rId3">
            <a:alphaModFix amt="54000"/>
            <a:extLst>
              <a:ext uri="{96DAC541-7B7A-43D3-8B79-37D633B846F1}">
                <asvg:svgBlip xmlns:asvg="http://schemas.microsoft.com/office/drawing/2016/SVG/main" r:embed="rId4"/>
              </a:ext>
            </a:extLst>
          </a:blip>
          <a:srcRect l="25000" r="25000"/>
          <a:stretch/>
        </p:blipFill>
        <p:spPr>
          <a:xfrm>
            <a:off x="0" y="0"/>
            <a:ext cx="6096000" cy="6858000"/>
          </a:xfrm>
          <a:prstGeom prst="rect">
            <a:avLst/>
          </a:prstGeom>
        </p:spPr>
      </p:pic>
      <p:pic>
        <p:nvPicPr>
          <p:cNvPr id="62" name="Graphic 61">
            <a:extLst>
              <a:ext uri="{FF2B5EF4-FFF2-40B4-BE49-F238E27FC236}">
                <a16:creationId xmlns:a16="http://schemas.microsoft.com/office/drawing/2014/main" id="{08453B12-6818-452E-8213-837B2C232B5B}"/>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79150" y="-136525"/>
            <a:ext cx="3644900" cy="6858000"/>
          </a:xfrm>
          <a:prstGeom prst="rect">
            <a:avLst/>
          </a:prstGeom>
        </p:spPr>
      </p:pic>
    </p:spTree>
    <p:extLst>
      <p:ext uri="{BB962C8B-B14F-4D97-AF65-F5344CB8AC3E}">
        <p14:creationId xmlns:p14="http://schemas.microsoft.com/office/powerpoint/2010/main" val="56209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FFDFC4E2-C9DE-4F2E-A89C-715209C07046}"/>
              </a:ext>
            </a:extLst>
          </p:cNvPr>
          <p:cNvSpPr>
            <a:spLocks noGrp="1"/>
          </p:cNvSpPr>
          <p:nvPr>
            <p:ph type="title"/>
          </p:nvPr>
        </p:nvSpPr>
        <p:spPr>
          <a:xfrm>
            <a:off x="1107463" y="986268"/>
            <a:ext cx="2893813" cy="1034385"/>
          </a:xfrm>
        </p:spPr>
        <p:txBody>
          <a:bodyPr/>
          <a:lstStyle/>
          <a:p>
            <a:r>
              <a:rPr lang="en-US" dirty="0"/>
              <a:t>Summary/</a:t>
            </a:r>
            <a:br>
              <a:rPr lang="en-US" dirty="0"/>
            </a:br>
            <a:r>
              <a:rPr lang="en-US" dirty="0"/>
              <a:t>goals</a:t>
            </a:r>
          </a:p>
        </p:txBody>
      </p:sp>
      <p:sp>
        <p:nvSpPr>
          <p:cNvPr id="16" name="Text Placeholder 15">
            <a:extLst>
              <a:ext uri="{FF2B5EF4-FFF2-40B4-BE49-F238E27FC236}">
                <a16:creationId xmlns:a16="http://schemas.microsoft.com/office/drawing/2014/main" id="{56E7A249-5611-42FD-975D-23A8754CDE38}"/>
              </a:ext>
            </a:extLst>
          </p:cNvPr>
          <p:cNvSpPr>
            <a:spLocks noGrp="1"/>
          </p:cNvSpPr>
          <p:nvPr>
            <p:ph type="body" sz="quarter" idx="15"/>
          </p:nvPr>
        </p:nvSpPr>
        <p:spPr>
          <a:xfrm>
            <a:off x="4541407" y="699461"/>
            <a:ext cx="6547507" cy="1552015"/>
          </a:xfrm>
        </p:spPr>
        <p:txBody>
          <a:bodyPr/>
          <a:lstStyle/>
          <a:p>
            <a:r>
              <a:rPr lang="en-US" dirty="0"/>
              <a:t>Our goal was to give parents insight into future cost of tuition and to give them the power to know how much they would need to invest to pay for college but also if they weren’t able to save that amount they would know how much of a loan to apply for.</a:t>
            </a:r>
          </a:p>
        </p:txBody>
      </p:sp>
      <p:pic>
        <p:nvPicPr>
          <p:cNvPr id="8" name="Picture Placeholder 7" descr="A black and white piano close up">
            <a:extLst>
              <a:ext uri="{FF2B5EF4-FFF2-40B4-BE49-F238E27FC236}">
                <a16:creationId xmlns:a16="http://schemas.microsoft.com/office/drawing/2014/main" id="{E9674C4A-15EC-49F9-9558-66BD79A9AFC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993571"/>
            <a:ext cx="12192000" cy="3864429"/>
          </a:xfrm>
        </p:spPr>
      </p:pic>
      <p:sp>
        <p:nvSpPr>
          <p:cNvPr id="5" name="Slide Number Placeholder 4">
            <a:extLst>
              <a:ext uri="{FF2B5EF4-FFF2-40B4-BE49-F238E27FC236}">
                <a16:creationId xmlns:a16="http://schemas.microsoft.com/office/drawing/2014/main" id="{54C93D79-8EC5-46CD-AA16-7851250E7598}"/>
              </a:ext>
            </a:extLst>
          </p:cNvPr>
          <p:cNvSpPr>
            <a:spLocks noGrp="1"/>
          </p:cNvSpPr>
          <p:nvPr>
            <p:ph type="sldNum" sz="quarter" idx="12"/>
          </p:nvPr>
        </p:nvSpPr>
        <p:spPr>
          <a:xfrm>
            <a:off x="0" y="6356350"/>
            <a:ext cx="3497062" cy="501650"/>
          </a:xfrm>
        </p:spPr>
        <p:txBody>
          <a:bodyPr/>
          <a:lstStyle/>
          <a:p>
            <a:fld id="{7A9E80BB-C0DF-4F1B-8821-E3FD53412EFF}" type="slidenum">
              <a:rPr lang="en-US" smtClean="0"/>
              <a:pPr/>
              <a:t>3</a:t>
            </a:fld>
            <a:endParaRPr lang="en-US" dirty="0"/>
          </a:p>
        </p:txBody>
      </p:sp>
      <p:sp>
        <p:nvSpPr>
          <p:cNvPr id="4" name="Footer Placeholder 3">
            <a:extLst>
              <a:ext uri="{FF2B5EF4-FFF2-40B4-BE49-F238E27FC236}">
                <a16:creationId xmlns:a16="http://schemas.microsoft.com/office/drawing/2014/main" id="{D4BF3A7C-6F25-4CD0-85C5-EE1A21BCBFA4}"/>
              </a:ext>
            </a:extLst>
          </p:cNvPr>
          <p:cNvSpPr>
            <a:spLocks noGrp="1"/>
          </p:cNvSpPr>
          <p:nvPr>
            <p:ph type="ftr" sz="quarter" idx="11"/>
          </p:nvPr>
        </p:nvSpPr>
        <p:spPr>
          <a:xfrm>
            <a:off x="3497062" y="6356350"/>
            <a:ext cx="5197878" cy="501650"/>
          </a:xfrm>
        </p:spPr>
        <p:txBody>
          <a:bodyPr/>
          <a:lstStyle/>
          <a:p>
            <a:r>
              <a:rPr lang="en-US" dirty="0"/>
              <a:t>Presentation Title</a:t>
            </a:r>
          </a:p>
        </p:txBody>
      </p:sp>
      <p:sp>
        <p:nvSpPr>
          <p:cNvPr id="3" name="Date Placeholder 2">
            <a:extLst>
              <a:ext uri="{FF2B5EF4-FFF2-40B4-BE49-F238E27FC236}">
                <a16:creationId xmlns:a16="http://schemas.microsoft.com/office/drawing/2014/main" id="{E98DCB15-B29C-40F0-9B09-422989A48601}"/>
              </a:ext>
            </a:extLst>
          </p:cNvPr>
          <p:cNvSpPr>
            <a:spLocks noGrp="1"/>
          </p:cNvSpPr>
          <p:nvPr>
            <p:ph type="dt" sz="half" idx="10"/>
          </p:nvPr>
        </p:nvSpPr>
        <p:spPr>
          <a:xfrm>
            <a:off x="8694940" y="6356350"/>
            <a:ext cx="3497060" cy="501650"/>
          </a:xfrm>
        </p:spPr>
        <p:txBody>
          <a:bodyPr/>
          <a:lstStyle/>
          <a:p>
            <a:r>
              <a:rPr lang="en-US" dirty="0"/>
              <a:t>20XX</a:t>
            </a:r>
          </a:p>
        </p:txBody>
      </p:sp>
      <p:pic>
        <p:nvPicPr>
          <p:cNvPr id="9" name="Graphic 8">
            <a:extLst>
              <a:ext uri="{FF2B5EF4-FFF2-40B4-BE49-F238E27FC236}">
                <a16:creationId xmlns:a16="http://schemas.microsoft.com/office/drawing/2014/main" id="{D16FC2FA-E7D5-403B-BB1A-1AC8E2901086}"/>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2993570"/>
            <a:ext cx="12192000" cy="3864430"/>
          </a:xfrm>
          <a:prstGeom prst="rect">
            <a:avLst/>
          </a:prstGeom>
        </p:spPr>
      </p:pic>
      <p:pic>
        <p:nvPicPr>
          <p:cNvPr id="47" name="Graphic 46">
            <a:extLst>
              <a:ext uri="{FF2B5EF4-FFF2-40B4-BE49-F238E27FC236}">
                <a16:creationId xmlns:a16="http://schemas.microsoft.com/office/drawing/2014/main" id="{FEC87FBB-9057-4D42-BFB8-C20E962AB29D}"/>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2993570"/>
            <a:ext cx="12192000" cy="3362780"/>
          </a:xfrm>
          <a:prstGeom prst="rect">
            <a:avLst/>
          </a:prstGeom>
        </p:spPr>
      </p:pic>
    </p:spTree>
    <p:extLst>
      <p:ext uri="{BB962C8B-B14F-4D97-AF65-F5344CB8AC3E}">
        <p14:creationId xmlns:p14="http://schemas.microsoft.com/office/powerpoint/2010/main" val="76674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FFDFC4E2-C9DE-4F2E-A89C-715209C07046}"/>
              </a:ext>
            </a:extLst>
          </p:cNvPr>
          <p:cNvSpPr>
            <a:spLocks noGrp="1"/>
          </p:cNvSpPr>
          <p:nvPr>
            <p:ph type="title"/>
          </p:nvPr>
        </p:nvSpPr>
        <p:spPr>
          <a:xfrm>
            <a:off x="1107463" y="986268"/>
            <a:ext cx="2893813" cy="1034385"/>
          </a:xfrm>
        </p:spPr>
        <p:txBody>
          <a:bodyPr/>
          <a:lstStyle/>
          <a:p>
            <a:r>
              <a:rPr lang="en-US" dirty="0"/>
              <a:t>Summary/</a:t>
            </a:r>
            <a:br>
              <a:rPr lang="en-US" dirty="0"/>
            </a:br>
            <a:r>
              <a:rPr lang="en-US" dirty="0"/>
              <a:t>goals</a:t>
            </a:r>
          </a:p>
        </p:txBody>
      </p:sp>
      <p:sp>
        <p:nvSpPr>
          <p:cNvPr id="16" name="Text Placeholder 15">
            <a:extLst>
              <a:ext uri="{FF2B5EF4-FFF2-40B4-BE49-F238E27FC236}">
                <a16:creationId xmlns:a16="http://schemas.microsoft.com/office/drawing/2014/main" id="{56E7A249-5611-42FD-975D-23A8754CDE38}"/>
              </a:ext>
            </a:extLst>
          </p:cNvPr>
          <p:cNvSpPr>
            <a:spLocks noGrp="1"/>
          </p:cNvSpPr>
          <p:nvPr>
            <p:ph type="body" sz="quarter" idx="15"/>
          </p:nvPr>
        </p:nvSpPr>
        <p:spPr>
          <a:xfrm>
            <a:off x="4541407" y="699461"/>
            <a:ext cx="6547507" cy="1552015"/>
          </a:xfrm>
        </p:spPr>
        <p:txBody>
          <a:bodyPr/>
          <a:lstStyle/>
          <a:p>
            <a:r>
              <a:rPr lang="en-US" dirty="0"/>
              <a:t>We were able to forecast the median price for all Public and Private colleges with Tuition ,room and board, and other fees. Plus we used a high and low risk ETF to show the power of investing and compounding their investment. This would be useful for financial advisor.</a:t>
            </a:r>
          </a:p>
        </p:txBody>
      </p:sp>
      <p:pic>
        <p:nvPicPr>
          <p:cNvPr id="8" name="Picture Placeholder 7" descr="A black and white piano close up">
            <a:extLst>
              <a:ext uri="{FF2B5EF4-FFF2-40B4-BE49-F238E27FC236}">
                <a16:creationId xmlns:a16="http://schemas.microsoft.com/office/drawing/2014/main" id="{E9674C4A-15EC-49F9-9558-66BD79A9AFC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993571"/>
            <a:ext cx="12192000" cy="3864429"/>
          </a:xfrm>
        </p:spPr>
      </p:pic>
      <p:sp>
        <p:nvSpPr>
          <p:cNvPr id="5" name="Slide Number Placeholder 4">
            <a:extLst>
              <a:ext uri="{FF2B5EF4-FFF2-40B4-BE49-F238E27FC236}">
                <a16:creationId xmlns:a16="http://schemas.microsoft.com/office/drawing/2014/main" id="{54C93D79-8EC5-46CD-AA16-7851250E7598}"/>
              </a:ext>
            </a:extLst>
          </p:cNvPr>
          <p:cNvSpPr>
            <a:spLocks noGrp="1"/>
          </p:cNvSpPr>
          <p:nvPr>
            <p:ph type="sldNum" sz="quarter" idx="12"/>
          </p:nvPr>
        </p:nvSpPr>
        <p:spPr>
          <a:xfrm>
            <a:off x="0" y="6356350"/>
            <a:ext cx="3497062" cy="501650"/>
          </a:xfrm>
        </p:spPr>
        <p:txBody>
          <a:bodyPr/>
          <a:lstStyle/>
          <a:p>
            <a:fld id="{7A9E80BB-C0DF-4F1B-8821-E3FD53412EFF}" type="slidenum">
              <a:rPr lang="en-US" smtClean="0"/>
              <a:pPr/>
              <a:t>4</a:t>
            </a:fld>
            <a:endParaRPr lang="en-US" dirty="0"/>
          </a:p>
        </p:txBody>
      </p:sp>
      <p:sp>
        <p:nvSpPr>
          <p:cNvPr id="4" name="Footer Placeholder 3">
            <a:extLst>
              <a:ext uri="{FF2B5EF4-FFF2-40B4-BE49-F238E27FC236}">
                <a16:creationId xmlns:a16="http://schemas.microsoft.com/office/drawing/2014/main" id="{D4BF3A7C-6F25-4CD0-85C5-EE1A21BCBFA4}"/>
              </a:ext>
            </a:extLst>
          </p:cNvPr>
          <p:cNvSpPr>
            <a:spLocks noGrp="1"/>
          </p:cNvSpPr>
          <p:nvPr>
            <p:ph type="ftr" sz="quarter" idx="11"/>
          </p:nvPr>
        </p:nvSpPr>
        <p:spPr>
          <a:xfrm>
            <a:off x="3497062" y="6356350"/>
            <a:ext cx="5197878" cy="501650"/>
          </a:xfrm>
        </p:spPr>
        <p:txBody>
          <a:bodyPr/>
          <a:lstStyle/>
          <a:p>
            <a:r>
              <a:rPr lang="en-US" dirty="0"/>
              <a:t>Presentation Title</a:t>
            </a:r>
          </a:p>
        </p:txBody>
      </p:sp>
      <p:sp>
        <p:nvSpPr>
          <p:cNvPr id="3" name="Date Placeholder 2">
            <a:extLst>
              <a:ext uri="{FF2B5EF4-FFF2-40B4-BE49-F238E27FC236}">
                <a16:creationId xmlns:a16="http://schemas.microsoft.com/office/drawing/2014/main" id="{E98DCB15-B29C-40F0-9B09-422989A48601}"/>
              </a:ext>
            </a:extLst>
          </p:cNvPr>
          <p:cNvSpPr>
            <a:spLocks noGrp="1"/>
          </p:cNvSpPr>
          <p:nvPr>
            <p:ph type="dt" sz="half" idx="10"/>
          </p:nvPr>
        </p:nvSpPr>
        <p:spPr>
          <a:xfrm>
            <a:off x="8694940" y="6356350"/>
            <a:ext cx="3497060" cy="501650"/>
          </a:xfrm>
        </p:spPr>
        <p:txBody>
          <a:bodyPr/>
          <a:lstStyle/>
          <a:p>
            <a:r>
              <a:rPr lang="en-US" dirty="0"/>
              <a:t>20XX</a:t>
            </a:r>
          </a:p>
        </p:txBody>
      </p:sp>
      <p:pic>
        <p:nvPicPr>
          <p:cNvPr id="9" name="Graphic 8">
            <a:extLst>
              <a:ext uri="{FF2B5EF4-FFF2-40B4-BE49-F238E27FC236}">
                <a16:creationId xmlns:a16="http://schemas.microsoft.com/office/drawing/2014/main" id="{D16FC2FA-E7D5-403B-BB1A-1AC8E2901086}"/>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2993570"/>
            <a:ext cx="12192000" cy="3864430"/>
          </a:xfrm>
          <a:prstGeom prst="rect">
            <a:avLst/>
          </a:prstGeom>
        </p:spPr>
      </p:pic>
      <p:pic>
        <p:nvPicPr>
          <p:cNvPr id="47" name="Graphic 46">
            <a:extLst>
              <a:ext uri="{FF2B5EF4-FFF2-40B4-BE49-F238E27FC236}">
                <a16:creationId xmlns:a16="http://schemas.microsoft.com/office/drawing/2014/main" id="{FEC87FBB-9057-4D42-BFB8-C20E962AB29D}"/>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2993570"/>
            <a:ext cx="12192000" cy="3362780"/>
          </a:xfrm>
          <a:prstGeom prst="rect">
            <a:avLst/>
          </a:prstGeom>
        </p:spPr>
      </p:pic>
    </p:spTree>
    <p:extLst>
      <p:ext uri="{BB962C8B-B14F-4D97-AF65-F5344CB8AC3E}">
        <p14:creationId xmlns:p14="http://schemas.microsoft.com/office/powerpoint/2010/main" val="217803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C0982996-A1AC-4484-BA1F-92D9D8100EC2}"/>
              </a:ext>
            </a:extLst>
          </p:cNvPr>
          <p:cNvSpPr>
            <a:spLocks noGrp="1"/>
          </p:cNvSpPr>
          <p:nvPr>
            <p:ph type="title"/>
          </p:nvPr>
        </p:nvSpPr>
        <p:spPr>
          <a:xfrm>
            <a:off x="742287" y="597159"/>
            <a:ext cx="4594823" cy="447870"/>
          </a:xfrm>
        </p:spPr>
        <p:txBody>
          <a:bodyPr/>
          <a:lstStyle/>
          <a:p>
            <a:r>
              <a:rPr lang="en-US" dirty="0"/>
              <a:t>Questions to be answered</a:t>
            </a:r>
            <a:br>
              <a:rPr lang="en-US" dirty="0"/>
            </a:br>
            <a:r>
              <a:rPr lang="en-US" dirty="0"/>
              <a:t> </a:t>
            </a:r>
          </a:p>
        </p:txBody>
      </p:sp>
      <p:sp>
        <p:nvSpPr>
          <p:cNvPr id="29" name="Text Placeholder 28">
            <a:extLst>
              <a:ext uri="{FF2B5EF4-FFF2-40B4-BE49-F238E27FC236}">
                <a16:creationId xmlns:a16="http://schemas.microsoft.com/office/drawing/2014/main" id="{CA793C47-D157-471A-9E0C-E14D53BAD149}"/>
              </a:ext>
            </a:extLst>
          </p:cNvPr>
          <p:cNvSpPr>
            <a:spLocks noGrp="1"/>
          </p:cNvSpPr>
          <p:nvPr>
            <p:ph type="body" sz="quarter" idx="16"/>
          </p:nvPr>
        </p:nvSpPr>
        <p:spPr>
          <a:xfrm>
            <a:off x="279918" y="1688840"/>
            <a:ext cx="5701004" cy="4667509"/>
          </a:xfrm>
        </p:spPr>
        <p:txBody>
          <a:bodyPr/>
          <a:lstStyle/>
          <a:p>
            <a:pPr algn="l"/>
            <a:endParaRPr lang="en-US" b="1" i="0" dirty="0">
              <a:effectLst/>
              <a:latin typeface="-apple-system"/>
            </a:endParaRPr>
          </a:p>
          <a:p>
            <a:pPr algn="l">
              <a:buFont typeface="Arial" panose="020B0604020202020204" pitchFamily="34" charset="0"/>
              <a:buChar char="•"/>
            </a:pPr>
            <a:r>
              <a:rPr lang="en-US" b="0" i="0" dirty="0">
                <a:effectLst/>
                <a:latin typeface="-apple-system"/>
              </a:rPr>
              <a:t>How much has the price of university changed over the past 60 years after accounting for inflation?</a:t>
            </a:r>
          </a:p>
          <a:p>
            <a:pPr algn="l">
              <a:buFont typeface="Arial" panose="020B0604020202020204" pitchFamily="34" charset="0"/>
              <a:buChar char="•"/>
            </a:pPr>
            <a:r>
              <a:rPr lang="en-US" b="0" i="0" dirty="0">
                <a:effectLst/>
                <a:latin typeface="-apple-system"/>
              </a:rPr>
              <a:t>How much can we expect the price to increase each year?</a:t>
            </a:r>
          </a:p>
          <a:p>
            <a:pPr algn="l">
              <a:buFont typeface="Arial" panose="020B0604020202020204" pitchFamily="34" charset="0"/>
              <a:buChar char="•"/>
            </a:pPr>
            <a:r>
              <a:rPr lang="en-US" b="0" i="0" dirty="0">
                <a:effectLst/>
                <a:latin typeface="-apple-system"/>
              </a:rPr>
              <a:t>What is the average difference in price between public and private university?</a:t>
            </a:r>
          </a:p>
          <a:p>
            <a:pPr algn="l">
              <a:buFont typeface="Arial" panose="020B0604020202020204" pitchFamily="34" charset="0"/>
              <a:buChar char="•"/>
            </a:pPr>
            <a:r>
              <a:rPr lang="en-US" b="0" i="0" dirty="0">
                <a:effectLst/>
                <a:latin typeface="-apple-system"/>
              </a:rPr>
              <a:t>With an initial investment of 10,000 dollars, how much can a family expect to have saved after 10 years for each portfolio? How does that compare to the predicted cost of university after 10 years?</a:t>
            </a:r>
          </a:p>
          <a:p>
            <a:pPr algn="l">
              <a:buFont typeface="Arial" panose="020B0604020202020204" pitchFamily="34" charset="0"/>
              <a:buChar char="•"/>
            </a:pPr>
            <a:r>
              <a:rPr lang="en-US" b="0" i="0" dirty="0">
                <a:effectLst/>
                <a:latin typeface="-apple-system"/>
              </a:rPr>
              <a:t>Is one portfolio better than another in the given scenario?</a:t>
            </a:r>
          </a:p>
          <a:p>
            <a:endParaRPr lang="en-US" dirty="0"/>
          </a:p>
        </p:txBody>
      </p:sp>
      <p:sp>
        <p:nvSpPr>
          <p:cNvPr id="4" name="Slide Number Placeholder 3">
            <a:extLst>
              <a:ext uri="{FF2B5EF4-FFF2-40B4-BE49-F238E27FC236}">
                <a16:creationId xmlns:a16="http://schemas.microsoft.com/office/drawing/2014/main" id="{472F91BA-BDFB-418F-9EC0-4A13DF4DB16B}"/>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5</a:t>
            </a:fld>
            <a:endParaRPr lang="en-US" dirty="0"/>
          </a:p>
        </p:txBody>
      </p:sp>
      <p:pic>
        <p:nvPicPr>
          <p:cNvPr id="8" name="Picture Placeholder 7" descr="A picture containing hand, close">
            <a:extLst>
              <a:ext uri="{FF2B5EF4-FFF2-40B4-BE49-F238E27FC236}">
                <a16:creationId xmlns:a16="http://schemas.microsoft.com/office/drawing/2014/main" id="{D7B14CA7-CA0B-4739-BC97-C9A872B60DD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6000" y="0"/>
            <a:ext cx="6096000" cy="3429000"/>
          </a:xfrm>
        </p:spPr>
      </p:pic>
      <p:pic>
        <p:nvPicPr>
          <p:cNvPr id="12" name="Picture Placeholder 11" descr="Close-up of a guitar handle&#10;">
            <a:extLst>
              <a:ext uri="{FF2B5EF4-FFF2-40B4-BE49-F238E27FC236}">
                <a16:creationId xmlns:a16="http://schemas.microsoft.com/office/drawing/2014/main" id="{BE123916-6ABD-4B33-A665-DEFF8AB6060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7529" b="7529"/>
          <a:stretch/>
        </p:blipFill>
        <p:spPr>
          <a:xfrm>
            <a:off x="6095999" y="3429000"/>
            <a:ext cx="6096000" cy="3429000"/>
          </a:xfrm>
        </p:spPr>
      </p:pic>
      <p:sp>
        <p:nvSpPr>
          <p:cNvPr id="90" name="Footer Placeholder 89">
            <a:extLst>
              <a:ext uri="{FF2B5EF4-FFF2-40B4-BE49-F238E27FC236}">
                <a16:creationId xmlns:a16="http://schemas.microsoft.com/office/drawing/2014/main" id="{97A8CAD8-86CB-41BE-94C8-0A11213F6E60}"/>
              </a:ext>
            </a:extLst>
          </p:cNvPr>
          <p:cNvSpPr>
            <a:spLocks noGrp="1"/>
          </p:cNvSpPr>
          <p:nvPr>
            <p:ph type="ftr" sz="quarter" idx="11"/>
          </p:nvPr>
        </p:nvSpPr>
        <p:spPr>
          <a:xfrm>
            <a:off x="6095998" y="6356350"/>
            <a:ext cx="3249170" cy="501649"/>
          </a:xfrm>
        </p:spPr>
        <p:txBody>
          <a:bodyPr/>
          <a:lstStyle/>
          <a:p>
            <a:r>
              <a:rPr lang="en-US" dirty="0"/>
              <a:t>Presentation Title</a:t>
            </a:r>
          </a:p>
        </p:txBody>
      </p:sp>
      <p:sp>
        <p:nvSpPr>
          <p:cNvPr id="89" name="Date Placeholder 88">
            <a:extLst>
              <a:ext uri="{FF2B5EF4-FFF2-40B4-BE49-F238E27FC236}">
                <a16:creationId xmlns:a16="http://schemas.microsoft.com/office/drawing/2014/main" id="{A3735A71-CA90-4FA9-B491-E5A58C5D0ECF}"/>
              </a:ext>
            </a:extLst>
          </p:cNvPr>
          <p:cNvSpPr>
            <a:spLocks noGrp="1"/>
          </p:cNvSpPr>
          <p:nvPr>
            <p:ph type="dt" sz="half" idx="10"/>
          </p:nvPr>
        </p:nvSpPr>
        <p:spPr>
          <a:xfrm>
            <a:off x="9345167" y="6356350"/>
            <a:ext cx="2846831" cy="501650"/>
          </a:xfrm>
        </p:spPr>
        <p:txBody>
          <a:bodyPr/>
          <a:lstStyle/>
          <a:p>
            <a:r>
              <a:rPr lang="en-US" dirty="0"/>
              <a:t>20XX</a:t>
            </a:r>
          </a:p>
        </p:txBody>
      </p:sp>
      <p:pic>
        <p:nvPicPr>
          <p:cNvPr id="88" name="Graphic 87">
            <a:extLst>
              <a:ext uri="{FF2B5EF4-FFF2-40B4-BE49-F238E27FC236}">
                <a16:creationId xmlns:a16="http://schemas.microsoft.com/office/drawing/2014/main" id="{D06E87D9-4622-47F1-9F9E-D57861E8F4F7}"/>
              </a:ext>
              <a:ext uri="{C183D7F6-B498-43B3-948B-1728B52AA6E4}">
                <adec:decorative xmlns:adec="http://schemas.microsoft.com/office/drawing/2017/decorative" val="1"/>
              </a:ext>
            </a:extLst>
          </p:cNvPr>
          <p:cNvPicPr>
            <a:picLocks noChangeAspect="1"/>
          </p:cNvPicPr>
          <p:nvPr/>
        </p:nvPicPr>
        <p:blipFill>
          <a:blip r:embed="rId4">
            <a:alphaModFix amt="54000"/>
            <a:extLst>
              <a:ext uri="{96DAC541-7B7A-43D3-8B79-37D633B846F1}">
                <asvg:svgBlip xmlns:asvg="http://schemas.microsoft.com/office/drawing/2016/SVG/main" r:embed="rId5"/>
              </a:ext>
            </a:extLst>
          </a:blip>
          <a:stretch>
            <a:fillRect/>
          </a:stretch>
        </p:blipFill>
        <p:spPr>
          <a:xfrm>
            <a:off x="6096000" y="1"/>
            <a:ext cx="6096000" cy="6356349"/>
          </a:xfrm>
          <a:prstGeom prst="rect">
            <a:avLst/>
          </a:prstGeom>
        </p:spPr>
      </p:pic>
    </p:spTree>
    <p:extLst>
      <p:ext uri="{BB962C8B-B14F-4D97-AF65-F5344CB8AC3E}">
        <p14:creationId xmlns:p14="http://schemas.microsoft.com/office/powerpoint/2010/main" val="272163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4296C7E-93C4-4BC6-9879-EA4FCBAEB4E1}"/>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12" name="Title 11">
            <a:extLst>
              <a:ext uri="{FF2B5EF4-FFF2-40B4-BE49-F238E27FC236}">
                <a16:creationId xmlns:a16="http://schemas.microsoft.com/office/drawing/2014/main" id="{0A365D2C-2AF4-4356-BA8C-0913B319071A}"/>
              </a:ext>
            </a:extLst>
          </p:cNvPr>
          <p:cNvSpPr>
            <a:spLocks noGrp="1"/>
          </p:cNvSpPr>
          <p:nvPr>
            <p:ph type="title"/>
          </p:nvPr>
        </p:nvSpPr>
        <p:spPr>
          <a:xfrm>
            <a:off x="8171176" y="0"/>
            <a:ext cx="4020824" cy="2300397"/>
          </a:xfrm>
        </p:spPr>
        <p:txBody>
          <a:bodyPr/>
          <a:lstStyle/>
          <a:p>
            <a:r>
              <a:rPr lang="en-US" dirty="0"/>
              <a:t>Source of Data</a:t>
            </a:r>
          </a:p>
        </p:txBody>
      </p:sp>
      <p:sp>
        <p:nvSpPr>
          <p:cNvPr id="21" name="Text Placeholder 20">
            <a:extLst>
              <a:ext uri="{FF2B5EF4-FFF2-40B4-BE49-F238E27FC236}">
                <a16:creationId xmlns:a16="http://schemas.microsoft.com/office/drawing/2014/main" id="{4DB887E2-88ED-403F-BA2A-36081EE10F0D}"/>
              </a:ext>
            </a:extLst>
          </p:cNvPr>
          <p:cNvSpPr>
            <a:spLocks noGrp="1"/>
          </p:cNvSpPr>
          <p:nvPr>
            <p:ph type="body" sz="quarter" idx="15"/>
          </p:nvPr>
        </p:nvSpPr>
        <p:spPr>
          <a:xfrm>
            <a:off x="8171176" y="2300396"/>
            <a:ext cx="4020824" cy="4557603"/>
          </a:xfrm>
        </p:spPr>
        <p:txBody>
          <a:bodyPr/>
          <a:lstStyle/>
          <a:p>
            <a:r>
              <a:rPr lang="en-US" dirty="0"/>
              <a:t>Tuition CSV</a:t>
            </a:r>
          </a:p>
          <a:p>
            <a:r>
              <a:rPr lang="en-US" dirty="0"/>
              <a:t>ALPACA</a:t>
            </a:r>
          </a:p>
        </p:txBody>
      </p:sp>
      <p:sp>
        <p:nvSpPr>
          <p:cNvPr id="31" name="Picture Placeholder 6">
            <a:extLst>
              <a:ext uri="{FF2B5EF4-FFF2-40B4-BE49-F238E27FC236}">
                <a16:creationId xmlns:a16="http://schemas.microsoft.com/office/drawing/2014/main" id="{D6FF8AB6-8818-4C07-B454-6096C7ACAD65}"/>
              </a:ext>
            </a:extLst>
          </p:cNvPr>
          <p:cNvSpPr txBox="1">
            <a:spLocks/>
          </p:cNvSpPr>
          <p:nvPr/>
        </p:nvSpPr>
        <p:spPr>
          <a:xfrm>
            <a:off x="6096000" y="0"/>
            <a:ext cx="6096000" cy="3429000"/>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Click to add photo</a:t>
            </a:r>
          </a:p>
        </p:txBody>
      </p:sp>
      <p:pic>
        <p:nvPicPr>
          <p:cNvPr id="30" name="Graphic 29">
            <a:extLst>
              <a:ext uri="{FF2B5EF4-FFF2-40B4-BE49-F238E27FC236}">
                <a16:creationId xmlns:a16="http://schemas.microsoft.com/office/drawing/2014/main" id="{FA004D3C-FBF8-40B2-B45E-0AE725F3634C}"/>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0"/>
            <a:ext cx="8171176" cy="6858000"/>
          </a:xfrm>
          <a:prstGeom prst="rect">
            <a:avLst/>
          </a:prstGeom>
        </p:spPr>
      </p:pic>
    </p:spTree>
    <p:extLst>
      <p:ext uri="{BB962C8B-B14F-4D97-AF65-F5344CB8AC3E}">
        <p14:creationId xmlns:p14="http://schemas.microsoft.com/office/powerpoint/2010/main" val="172013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F872A7D-E6CA-4BD5-B88B-0498D0B7515A}"/>
              </a:ext>
            </a:extLst>
          </p:cNvPr>
          <p:cNvSpPr>
            <a:spLocks noGrp="1"/>
          </p:cNvSpPr>
          <p:nvPr>
            <p:ph type="title"/>
          </p:nvPr>
        </p:nvSpPr>
        <p:spPr>
          <a:xfrm>
            <a:off x="856862" y="894716"/>
            <a:ext cx="10515600" cy="495300"/>
          </a:xfrm>
        </p:spPr>
        <p:txBody>
          <a:bodyPr/>
          <a:lstStyle/>
          <a:p>
            <a:r>
              <a:rPr lang="en-US" dirty="0"/>
              <a:t>Source of Data</a:t>
            </a:r>
          </a:p>
        </p:txBody>
      </p:sp>
      <p:sp>
        <p:nvSpPr>
          <p:cNvPr id="8" name="Text Placeholder 7">
            <a:extLst>
              <a:ext uri="{FF2B5EF4-FFF2-40B4-BE49-F238E27FC236}">
                <a16:creationId xmlns:a16="http://schemas.microsoft.com/office/drawing/2014/main" id="{D9FC41A5-6D3B-4D54-8B6D-00B49FDE21BB}"/>
              </a:ext>
            </a:extLst>
          </p:cNvPr>
          <p:cNvSpPr>
            <a:spLocks noGrp="1"/>
          </p:cNvSpPr>
          <p:nvPr>
            <p:ph type="body" sz="quarter" idx="13"/>
          </p:nvPr>
        </p:nvSpPr>
        <p:spPr>
          <a:xfrm>
            <a:off x="1270915" y="2215197"/>
            <a:ext cx="4376935" cy="422365"/>
          </a:xfrm>
        </p:spPr>
        <p:txBody>
          <a:bodyPr/>
          <a:lstStyle/>
          <a:p>
            <a:r>
              <a:rPr lang="en-US" dirty="0"/>
              <a:t>Tuition csv</a:t>
            </a:r>
          </a:p>
        </p:txBody>
      </p:sp>
      <p:sp>
        <p:nvSpPr>
          <p:cNvPr id="11" name="Text Placeholder 10">
            <a:extLst>
              <a:ext uri="{FF2B5EF4-FFF2-40B4-BE49-F238E27FC236}">
                <a16:creationId xmlns:a16="http://schemas.microsoft.com/office/drawing/2014/main" id="{956112D0-BBBB-4761-B916-CEA43C08D470}"/>
              </a:ext>
            </a:extLst>
          </p:cNvPr>
          <p:cNvSpPr>
            <a:spLocks noGrp="1"/>
          </p:cNvSpPr>
          <p:nvPr>
            <p:ph type="body" sz="quarter" idx="16"/>
          </p:nvPr>
        </p:nvSpPr>
        <p:spPr>
          <a:xfrm>
            <a:off x="1270707" y="2637562"/>
            <a:ext cx="4376489" cy="3325723"/>
          </a:xfrm>
        </p:spPr>
        <p:txBody>
          <a:bodyPr/>
          <a:lstStyle/>
          <a:p>
            <a:r>
              <a:rPr lang="en-US" dirty="0"/>
              <a:t>NCES.ed.gov for tuition </a:t>
            </a:r>
            <a:r>
              <a:rPr lang="en-US" dirty="0" err="1"/>
              <a:t>satistics</a:t>
            </a:r>
            <a:endParaRPr lang="en-US" dirty="0"/>
          </a:p>
          <a:p>
            <a:r>
              <a:rPr lang="en-US" dirty="0"/>
              <a:t>Broke down Public, Private, and All Institutions into different </a:t>
            </a:r>
            <a:r>
              <a:rPr lang="en-US" dirty="0" err="1"/>
              <a:t>Dataframes</a:t>
            </a:r>
            <a:endParaRPr lang="en-US" dirty="0"/>
          </a:p>
        </p:txBody>
      </p:sp>
      <p:sp>
        <p:nvSpPr>
          <p:cNvPr id="10" name="Text Placeholder 9">
            <a:extLst>
              <a:ext uri="{FF2B5EF4-FFF2-40B4-BE49-F238E27FC236}">
                <a16:creationId xmlns:a16="http://schemas.microsoft.com/office/drawing/2014/main" id="{A9B987E6-40EA-4DAD-817D-CF8573D44BC7}"/>
              </a:ext>
            </a:extLst>
          </p:cNvPr>
          <p:cNvSpPr>
            <a:spLocks noGrp="1"/>
          </p:cNvSpPr>
          <p:nvPr>
            <p:ph type="body" sz="quarter" idx="15"/>
          </p:nvPr>
        </p:nvSpPr>
        <p:spPr>
          <a:xfrm>
            <a:off x="6573464" y="2215196"/>
            <a:ext cx="4376935" cy="422365"/>
          </a:xfrm>
        </p:spPr>
        <p:txBody>
          <a:bodyPr/>
          <a:lstStyle/>
          <a:p>
            <a:r>
              <a:rPr lang="en-US" dirty="0"/>
              <a:t>Alpaca​</a:t>
            </a:r>
          </a:p>
        </p:txBody>
      </p:sp>
      <p:sp>
        <p:nvSpPr>
          <p:cNvPr id="12" name="Text Placeholder 11">
            <a:extLst>
              <a:ext uri="{FF2B5EF4-FFF2-40B4-BE49-F238E27FC236}">
                <a16:creationId xmlns:a16="http://schemas.microsoft.com/office/drawing/2014/main" id="{4B0C446C-77D9-4469-AAF2-69CF65C0BA19}"/>
              </a:ext>
            </a:extLst>
          </p:cNvPr>
          <p:cNvSpPr>
            <a:spLocks noGrp="1"/>
          </p:cNvSpPr>
          <p:nvPr>
            <p:ph type="body" sz="quarter" idx="17"/>
          </p:nvPr>
        </p:nvSpPr>
        <p:spPr>
          <a:xfrm>
            <a:off x="6573945" y="2637561"/>
            <a:ext cx="4376490" cy="3325723"/>
          </a:xfrm>
        </p:spPr>
        <p:txBody>
          <a:bodyPr/>
          <a:lstStyle/>
          <a:p>
            <a:r>
              <a:rPr lang="en-US" dirty="0"/>
              <a:t>Used ALPACA API to get historical data for SPY and AGG ETF for investment sources</a:t>
            </a:r>
          </a:p>
          <a:p>
            <a:r>
              <a:rPr lang="en-US" dirty="0"/>
              <a:t>Used this data to help with financial advice on how much to invest.</a:t>
            </a:r>
          </a:p>
        </p:txBody>
      </p:sp>
      <p:sp>
        <p:nvSpPr>
          <p:cNvPr id="4" name="Slide Number Placeholder 3">
            <a:extLst>
              <a:ext uri="{FF2B5EF4-FFF2-40B4-BE49-F238E27FC236}">
                <a16:creationId xmlns:a16="http://schemas.microsoft.com/office/drawing/2014/main" id="{8B585B73-7A1C-4790-86F0-401CF7417BA9}"/>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7</a:t>
            </a:fld>
            <a:endParaRPr lang="en-US" dirty="0"/>
          </a:p>
        </p:txBody>
      </p:sp>
      <p:sp>
        <p:nvSpPr>
          <p:cNvPr id="3" name="Footer Placeholder 2">
            <a:extLst>
              <a:ext uri="{FF2B5EF4-FFF2-40B4-BE49-F238E27FC236}">
                <a16:creationId xmlns:a16="http://schemas.microsoft.com/office/drawing/2014/main" id="{0AE8AC66-7A3E-4F83-9C65-F437FD59AF9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AEDE879D-70D2-44BA-84FA-A456D837A636}"/>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262633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C0982996-A1AC-4484-BA1F-92D9D8100EC2}"/>
              </a:ext>
            </a:extLst>
          </p:cNvPr>
          <p:cNvSpPr>
            <a:spLocks noGrp="1"/>
          </p:cNvSpPr>
          <p:nvPr>
            <p:ph type="title"/>
          </p:nvPr>
        </p:nvSpPr>
        <p:spPr>
          <a:xfrm>
            <a:off x="742287" y="1756469"/>
            <a:ext cx="4594823" cy="869946"/>
          </a:xfrm>
        </p:spPr>
        <p:txBody>
          <a:bodyPr/>
          <a:lstStyle/>
          <a:p>
            <a:r>
              <a:rPr lang="en-US" dirty="0"/>
              <a:t>Approach/</a:t>
            </a:r>
            <a:br>
              <a:rPr lang="en-US" dirty="0"/>
            </a:br>
            <a:r>
              <a:rPr lang="en-US" dirty="0"/>
              <a:t>difficulties</a:t>
            </a:r>
          </a:p>
        </p:txBody>
      </p:sp>
      <p:sp>
        <p:nvSpPr>
          <p:cNvPr id="29" name="Text Placeholder 28">
            <a:extLst>
              <a:ext uri="{FF2B5EF4-FFF2-40B4-BE49-F238E27FC236}">
                <a16:creationId xmlns:a16="http://schemas.microsoft.com/office/drawing/2014/main" id="{CA793C47-D157-471A-9E0C-E14D53BAD149}"/>
              </a:ext>
            </a:extLst>
          </p:cNvPr>
          <p:cNvSpPr>
            <a:spLocks noGrp="1"/>
          </p:cNvSpPr>
          <p:nvPr>
            <p:ph type="body" sz="quarter" idx="16"/>
          </p:nvPr>
        </p:nvSpPr>
        <p:spPr>
          <a:xfrm>
            <a:off x="742287" y="2626414"/>
            <a:ext cx="4259684" cy="2859991"/>
          </a:xfrm>
        </p:spPr>
        <p:txBody>
          <a:bodyPr/>
          <a:lstStyle/>
          <a:p>
            <a:r>
              <a:rPr lang="en-US" dirty="0"/>
              <a:t>Difficulties we ran into were breaking down the CSV. There was a lot of data and which data do we use. Also, since we used the free Alpaca API we could only get 7 years of SPY and AGG ETF history. Other small coding walls but as a team we figured it out.</a:t>
            </a:r>
          </a:p>
        </p:txBody>
      </p:sp>
      <p:sp>
        <p:nvSpPr>
          <p:cNvPr id="4" name="Slide Number Placeholder 3">
            <a:extLst>
              <a:ext uri="{FF2B5EF4-FFF2-40B4-BE49-F238E27FC236}">
                <a16:creationId xmlns:a16="http://schemas.microsoft.com/office/drawing/2014/main" id="{472F91BA-BDFB-418F-9EC0-4A13DF4DB16B}"/>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8</a:t>
            </a:fld>
            <a:endParaRPr lang="en-US" dirty="0"/>
          </a:p>
        </p:txBody>
      </p:sp>
      <p:pic>
        <p:nvPicPr>
          <p:cNvPr id="8" name="Picture Placeholder 7" descr="A picture containing hand, close">
            <a:extLst>
              <a:ext uri="{FF2B5EF4-FFF2-40B4-BE49-F238E27FC236}">
                <a16:creationId xmlns:a16="http://schemas.microsoft.com/office/drawing/2014/main" id="{D7B14CA7-CA0B-4739-BC97-C9A872B60DD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6000" y="0"/>
            <a:ext cx="6096000" cy="3429000"/>
          </a:xfrm>
        </p:spPr>
      </p:pic>
      <p:pic>
        <p:nvPicPr>
          <p:cNvPr id="12" name="Picture Placeholder 11" descr="Close-up of a guitar handle&#10;">
            <a:extLst>
              <a:ext uri="{FF2B5EF4-FFF2-40B4-BE49-F238E27FC236}">
                <a16:creationId xmlns:a16="http://schemas.microsoft.com/office/drawing/2014/main" id="{BE123916-6ABD-4B33-A665-DEFF8AB6060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7529" b="7529"/>
          <a:stretch/>
        </p:blipFill>
        <p:spPr>
          <a:xfrm>
            <a:off x="6095999" y="3429000"/>
            <a:ext cx="6096000" cy="3429000"/>
          </a:xfrm>
        </p:spPr>
      </p:pic>
      <p:sp>
        <p:nvSpPr>
          <p:cNvPr id="90" name="Footer Placeholder 89">
            <a:extLst>
              <a:ext uri="{FF2B5EF4-FFF2-40B4-BE49-F238E27FC236}">
                <a16:creationId xmlns:a16="http://schemas.microsoft.com/office/drawing/2014/main" id="{97A8CAD8-86CB-41BE-94C8-0A11213F6E60}"/>
              </a:ext>
            </a:extLst>
          </p:cNvPr>
          <p:cNvSpPr>
            <a:spLocks noGrp="1"/>
          </p:cNvSpPr>
          <p:nvPr>
            <p:ph type="ftr" sz="quarter" idx="11"/>
          </p:nvPr>
        </p:nvSpPr>
        <p:spPr>
          <a:xfrm>
            <a:off x="6095998" y="6356350"/>
            <a:ext cx="3249170" cy="501649"/>
          </a:xfrm>
        </p:spPr>
        <p:txBody>
          <a:bodyPr/>
          <a:lstStyle/>
          <a:p>
            <a:r>
              <a:rPr lang="en-US" dirty="0"/>
              <a:t>Presentation Title</a:t>
            </a:r>
          </a:p>
        </p:txBody>
      </p:sp>
      <p:sp>
        <p:nvSpPr>
          <p:cNvPr id="89" name="Date Placeholder 88">
            <a:extLst>
              <a:ext uri="{FF2B5EF4-FFF2-40B4-BE49-F238E27FC236}">
                <a16:creationId xmlns:a16="http://schemas.microsoft.com/office/drawing/2014/main" id="{A3735A71-CA90-4FA9-B491-E5A58C5D0ECF}"/>
              </a:ext>
            </a:extLst>
          </p:cNvPr>
          <p:cNvSpPr>
            <a:spLocks noGrp="1"/>
          </p:cNvSpPr>
          <p:nvPr>
            <p:ph type="dt" sz="half" idx="10"/>
          </p:nvPr>
        </p:nvSpPr>
        <p:spPr>
          <a:xfrm>
            <a:off x="9345167" y="6356350"/>
            <a:ext cx="2846831" cy="501650"/>
          </a:xfrm>
        </p:spPr>
        <p:txBody>
          <a:bodyPr/>
          <a:lstStyle/>
          <a:p>
            <a:r>
              <a:rPr lang="en-US" dirty="0"/>
              <a:t>20XX</a:t>
            </a:r>
          </a:p>
        </p:txBody>
      </p:sp>
      <p:pic>
        <p:nvPicPr>
          <p:cNvPr id="88" name="Graphic 87">
            <a:extLst>
              <a:ext uri="{FF2B5EF4-FFF2-40B4-BE49-F238E27FC236}">
                <a16:creationId xmlns:a16="http://schemas.microsoft.com/office/drawing/2014/main" id="{D06E87D9-4622-47F1-9F9E-D57861E8F4F7}"/>
              </a:ext>
              <a:ext uri="{C183D7F6-B498-43B3-948B-1728B52AA6E4}">
                <adec:decorative xmlns:adec="http://schemas.microsoft.com/office/drawing/2017/decorative" val="1"/>
              </a:ext>
            </a:extLst>
          </p:cNvPr>
          <p:cNvPicPr>
            <a:picLocks noChangeAspect="1"/>
          </p:cNvPicPr>
          <p:nvPr/>
        </p:nvPicPr>
        <p:blipFill>
          <a:blip r:embed="rId4">
            <a:alphaModFix amt="54000"/>
            <a:extLst>
              <a:ext uri="{96DAC541-7B7A-43D3-8B79-37D633B846F1}">
                <asvg:svgBlip xmlns:asvg="http://schemas.microsoft.com/office/drawing/2016/SVG/main" r:embed="rId5"/>
              </a:ext>
            </a:extLst>
          </a:blip>
          <a:stretch>
            <a:fillRect/>
          </a:stretch>
        </p:blipFill>
        <p:spPr>
          <a:xfrm>
            <a:off x="6096000" y="1"/>
            <a:ext cx="6096000" cy="6356349"/>
          </a:xfrm>
          <a:prstGeom prst="rect">
            <a:avLst/>
          </a:prstGeom>
        </p:spPr>
      </p:pic>
    </p:spTree>
    <p:extLst>
      <p:ext uri="{BB962C8B-B14F-4D97-AF65-F5344CB8AC3E}">
        <p14:creationId xmlns:p14="http://schemas.microsoft.com/office/powerpoint/2010/main" val="2481771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Average university cost by year</a:t>
            </a:r>
          </a:p>
        </p:txBody>
      </p:sp>
      <p:graphicFrame>
        <p:nvGraphicFramePr>
          <p:cNvPr id="20" name="Content Placeholder 5">
            <a:extLst>
              <a:ext uri="{FF2B5EF4-FFF2-40B4-BE49-F238E27FC236}">
                <a16:creationId xmlns:a16="http://schemas.microsoft.com/office/drawing/2014/main" id="{2D0DBF2F-251F-4372-8C1D-8A20B42ADDF7}"/>
              </a:ext>
              <a:ext uri="{C183D7F6-B498-43B3-948B-1728B52AA6E4}">
                <adec:decorative xmlns:adec="http://schemas.microsoft.com/office/drawing/2017/decorative" val="1"/>
              </a:ext>
            </a:extLst>
          </p:cNvPr>
          <p:cNvGraphicFramePr>
            <a:graphicFrameLocks noGrp="1"/>
          </p:cNvGraphicFramePr>
          <p:nvPr>
            <p:ph sz="quarter" idx="15"/>
            <p:extLst>
              <p:ext uri="{D42A27DB-BD31-4B8C-83A1-F6EECF244321}">
                <p14:modId xmlns:p14="http://schemas.microsoft.com/office/powerpoint/2010/main" val="3195986227"/>
              </p:ext>
            </p:extLst>
          </p:nvPr>
        </p:nvGraphicFramePr>
        <p:xfrm>
          <a:off x="576784" y="1017382"/>
          <a:ext cx="10358694" cy="1819126"/>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9</a:t>
            </a:fld>
            <a:endParaRPr lang="en-US" dirty="0"/>
          </a:p>
        </p:txBody>
      </p:sp>
      <p:sp>
        <p:nvSpPr>
          <p:cNvPr id="6" name="Footer Placeholder 5">
            <a:extLst>
              <a:ext uri="{FF2B5EF4-FFF2-40B4-BE49-F238E27FC236}">
                <a16:creationId xmlns:a16="http://schemas.microsoft.com/office/drawing/2014/main" id="{FA770F18-DF9C-4E9C-ACBC-82DD0209DA7E}"/>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 name="Date Placeholder 4">
            <a:extLst>
              <a:ext uri="{FF2B5EF4-FFF2-40B4-BE49-F238E27FC236}">
                <a16:creationId xmlns:a16="http://schemas.microsoft.com/office/drawing/2014/main" id="{0A3C026D-1A11-4842-8D7D-85A1B8F9432D}"/>
              </a:ext>
            </a:extLst>
          </p:cNvPr>
          <p:cNvSpPr>
            <a:spLocks noGrp="1"/>
          </p:cNvSpPr>
          <p:nvPr>
            <p:ph type="dt" sz="half" idx="10"/>
          </p:nvPr>
        </p:nvSpPr>
        <p:spPr>
          <a:xfrm>
            <a:off x="8952390" y="6356350"/>
            <a:ext cx="2743200" cy="365125"/>
          </a:xfrm>
        </p:spPr>
        <p:txBody>
          <a:bodyPr/>
          <a:lstStyle/>
          <a:p>
            <a:r>
              <a:rPr lang="en-US" dirty="0"/>
              <a:t>20XX</a:t>
            </a:r>
          </a:p>
        </p:txBody>
      </p:sp>
      <p:pic>
        <p:nvPicPr>
          <p:cNvPr id="3" name="Picture 2">
            <a:extLst>
              <a:ext uri="{FF2B5EF4-FFF2-40B4-BE49-F238E27FC236}">
                <a16:creationId xmlns:a16="http://schemas.microsoft.com/office/drawing/2014/main" id="{3E7AB2D9-A1A0-3DA5-C154-2CB62D5C0006}"/>
              </a:ext>
            </a:extLst>
          </p:cNvPr>
          <p:cNvPicPr>
            <a:picLocks noChangeAspect="1"/>
          </p:cNvPicPr>
          <p:nvPr/>
        </p:nvPicPr>
        <p:blipFill>
          <a:blip r:embed="rId3"/>
          <a:stretch>
            <a:fillRect/>
          </a:stretch>
        </p:blipFill>
        <p:spPr>
          <a:xfrm>
            <a:off x="576784" y="2859215"/>
            <a:ext cx="10358694" cy="1819126"/>
          </a:xfrm>
          <a:prstGeom prst="rect">
            <a:avLst/>
          </a:prstGeom>
        </p:spPr>
      </p:pic>
      <p:pic>
        <p:nvPicPr>
          <p:cNvPr id="8" name="Picture 7">
            <a:extLst>
              <a:ext uri="{FF2B5EF4-FFF2-40B4-BE49-F238E27FC236}">
                <a16:creationId xmlns:a16="http://schemas.microsoft.com/office/drawing/2014/main" id="{75CBE2D3-02B5-179D-120C-C2AFFFABE38A}"/>
              </a:ext>
            </a:extLst>
          </p:cNvPr>
          <p:cNvPicPr>
            <a:picLocks noChangeAspect="1"/>
          </p:cNvPicPr>
          <p:nvPr/>
        </p:nvPicPr>
        <p:blipFill>
          <a:blip r:embed="rId4"/>
          <a:stretch>
            <a:fillRect/>
          </a:stretch>
        </p:blipFill>
        <p:spPr>
          <a:xfrm>
            <a:off x="576784" y="4701048"/>
            <a:ext cx="10358694" cy="1634871"/>
          </a:xfrm>
          <a:prstGeom prst="rect">
            <a:avLst/>
          </a:prstGeom>
        </p:spPr>
      </p:pic>
    </p:spTree>
    <p:extLst>
      <p:ext uri="{BB962C8B-B14F-4D97-AF65-F5344CB8AC3E}">
        <p14:creationId xmlns:p14="http://schemas.microsoft.com/office/powerpoint/2010/main" val="1433319519"/>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Custom 27">
      <a:majorFont>
        <a:latin typeface="Franklin Gothic Demi Cond"/>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_TM16411254_Win32_JC_SL_v3.potx" id="{A49F532D-B704-4DFF-BADB-F4289203C174}" vid="{D1827142-D2F0-440A-808F-EAD0984C5F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6AFC83-AE02-40B8-BC2C-6B2B881062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621FE4-3184-49E6-95AD-A045530002E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0F98B39-7EBA-4823-84A5-26F47879986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{FDB61390-9635-49DF-958B-C0E405E6FBEA}tf16411254_win32</Template>
  <TotalTime>1394</TotalTime>
  <Words>830</Words>
  <Application>Microsoft Office PowerPoint</Application>
  <PresentationFormat>Widescreen</PresentationFormat>
  <Paragraphs>185</Paragraphs>
  <Slides>19</Slides>
  <Notes>1</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Franklin Gothic Demi Cond</vt:lpstr>
      <vt:lpstr>Segoe UI Light</vt:lpstr>
      <vt:lpstr>Univers Light</vt:lpstr>
      <vt:lpstr>Office Theme</vt:lpstr>
      <vt:lpstr> Planning for College</vt:lpstr>
      <vt:lpstr>agenda</vt:lpstr>
      <vt:lpstr>Summary/ goals</vt:lpstr>
      <vt:lpstr>Summary/ goals</vt:lpstr>
      <vt:lpstr>Questions to be answered  </vt:lpstr>
      <vt:lpstr>Source of Data</vt:lpstr>
      <vt:lpstr>Source of Data</vt:lpstr>
      <vt:lpstr>Approach/ difficulties</vt:lpstr>
      <vt:lpstr>Average university cost by year</vt:lpstr>
      <vt:lpstr>Assuming this 2 percent increase and using the most recent pricing data as a starting point, we can use the Future Value formula to calculate a price estimate over a certain number of years.</vt:lpstr>
      <vt:lpstr>Main question to answer was:  With an initial investment of 10,000 dollars, how much can a family expect to have saved after 10 years for each portfolio? How does that compare to the predicted cost of university after 10 years?¶ </vt:lpstr>
      <vt:lpstr>Simulated Returns 3 savings portfolio v cost per year predicted </vt:lpstr>
      <vt:lpstr>In our simulations, the higher-risk portfolio appears to have performed better than the other two, even in the lower-bound prediction, although the difference was minimal. Since we only evaluated ETFs, which are less risky overall than investing in individual stocks, it seems that the increased level of risk for our higher-risk portfolio did not hurt its performance enough to decrease its attractiveness as an investment option.</vt:lpstr>
      <vt:lpstr>Future Versions</vt:lpstr>
      <vt:lpstr>Meet the team</vt:lpstr>
      <vt:lpstr>Meet the team    </vt:lpstr>
      <vt:lpstr>Plan for product launch </vt:lpstr>
      <vt:lpstr>Timeline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Planning for College</dc:title>
  <dc:creator>david hutsell</dc:creator>
  <cp:lastModifiedBy>david hutsell</cp:lastModifiedBy>
  <cp:revision>1</cp:revision>
  <dcterms:created xsi:type="dcterms:W3CDTF">2022-09-21T02:35:14Z</dcterms:created>
  <dcterms:modified xsi:type="dcterms:W3CDTF">2022-09-22T01:49:54Z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