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AADEE-B9AC-4E7F-BCF2-5C374527BD03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D05E0-4BB8-44A7-A7C7-236B8472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Not</a:t>
            </a:r>
            <a:r>
              <a:rPr lang="en-US" baseline="0" dirty="0" smtClean="0"/>
              <a:t> so much text, we can explain these concepts quickly and focus on how they’re relevant to the big points we want to make.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D05E0-4BB8-44A7-A7C7-236B8472D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20D-EE99-4BF7-B374-A5A49F4295A1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D435-E9CF-4046-8629-03B91857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Limits to the God </a:t>
            </a:r>
            <a:r>
              <a:rPr lang="en-US" dirty="0" smtClean="0"/>
              <a:t>Machine</a:t>
            </a:r>
            <a:br>
              <a:rPr lang="en-US" dirty="0" smtClean="0"/>
            </a:br>
            <a:r>
              <a:rPr lang="en-US" dirty="0" smtClean="0"/>
              <a:t>and ways we can push them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Gerardo Santacruz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1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Knowledge/Information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Universe is limited.</a:t>
            </a:r>
          </a:p>
          <a:p>
            <a:pPr lvl="1"/>
            <a:r>
              <a:rPr lang="en-US" dirty="0" smtClean="0"/>
              <a:t>Physically</a:t>
            </a:r>
          </a:p>
          <a:p>
            <a:pPr lvl="2"/>
            <a:r>
              <a:rPr lang="en-US" dirty="0" smtClean="0"/>
              <a:t>Speed</a:t>
            </a:r>
          </a:p>
          <a:p>
            <a:pPr lvl="2"/>
            <a:r>
              <a:rPr lang="en-US" dirty="0" smtClean="0"/>
              <a:t>Time 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Theoretically</a:t>
            </a:r>
          </a:p>
          <a:p>
            <a:pPr lvl="2"/>
            <a:r>
              <a:rPr lang="en-US" dirty="0" smtClean="0"/>
              <a:t>Logical constraints</a:t>
            </a:r>
          </a:p>
          <a:p>
            <a:pPr lvl="2"/>
            <a:r>
              <a:rPr lang="en-US" dirty="0" smtClean="0"/>
              <a:t>Statistical Constraints</a:t>
            </a:r>
          </a:p>
        </p:txBody>
      </p:sp>
    </p:spTree>
    <p:extLst>
      <p:ext uri="{BB962C8B-B14F-4D97-AF65-F5344CB8AC3E}">
        <p14:creationId xmlns:p14="http://schemas.microsoft.com/office/powerpoint/2010/main" val="75273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Incompleteness vs.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Godel’s</a:t>
            </a:r>
            <a:r>
              <a:rPr lang="en-US" dirty="0" smtClean="0"/>
              <a:t> First Incompleteness Theorem:</a:t>
            </a:r>
          </a:p>
          <a:p>
            <a:pPr lvl="1"/>
            <a:r>
              <a:rPr lang="en-US" sz="2300" dirty="0" smtClean="0"/>
              <a:t>All consistent axiomatic formulations of number theory which include </a:t>
            </a:r>
            <a:r>
              <a:rPr lang="en-US" sz="2300" dirty="0" err="1" smtClean="0"/>
              <a:t>Peano</a:t>
            </a:r>
            <a:r>
              <a:rPr lang="en-US" sz="2300" dirty="0" smtClean="0"/>
              <a:t> arithmetic include </a:t>
            </a:r>
            <a:r>
              <a:rPr lang="en-US" sz="2300" dirty="0" err="1" smtClean="0"/>
              <a:t>undecidable</a:t>
            </a:r>
            <a:r>
              <a:rPr lang="en-US" sz="2300" dirty="0" smtClean="0"/>
              <a:t> propositions (Hofstadter 1989).</a:t>
            </a:r>
          </a:p>
          <a:p>
            <a:pPr lvl="1"/>
            <a:r>
              <a:rPr lang="en-US" sz="2300" dirty="0" smtClean="0"/>
              <a:t>Continuum Hypothesis is </a:t>
            </a:r>
            <a:r>
              <a:rPr lang="en-US" sz="2300" dirty="0" err="1" smtClean="0"/>
              <a:t>Undecidable</a:t>
            </a:r>
            <a:r>
              <a:rPr lang="en-US" sz="2300" dirty="0" smtClean="0"/>
              <a:t>.</a:t>
            </a:r>
          </a:p>
          <a:p>
            <a:r>
              <a:rPr lang="en-US" dirty="0" err="1" smtClean="0"/>
              <a:t>Godel’s</a:t>
            </a:r>
            <a:r>
              <a:rPr lang="en-US" dirty="0" smtClean="0"/>
              <a:t> Second Incompleteness Theorem:</a:t>
            </a:r>
          </a:p>
          <a:p>
            <a:pPr lvl="1"/>
            <a:r>
              <a:rPr lang="en-US" sz="2400" dirty="0" smtClean="0"/>
              <a:t>No consistent axiomatic system which includes </a:t>
            </a:r>
            <a:r>
              <a:rPr lang="en-US" sz="2400" dirty="0" err="1" smtClean="0"/>
              <a:t>Peano</a:t>
            </a:r>
            <a:r>
              <a:rPr lang="en-US" sz="2400" dirty="0" smtClean="0"/>
              <a:t> arithmetic can prove its own consistency. </a:t>
            </a:r>
          </a:p>
          <a:p>
            <a:pPr lvl="1"/>
            <a:r>
              <a:rPr lang="en-US" sz="2300" b="1" dirty="0" smtClean="0"/>
              <a:t>Consistency </a:t>
            </a:r>
            <a:r>
              <a:rPr lang="en-US" sz="2300" b="1" dirty="0" smtClean="0"/>
              <a:t>or completeness</a:t>
            </a:r>
            <a:r>
              <a:rPr lang="en-US" sz="2300" dirty="0" smtClean="0"/>
              <a:t>, not both.</a:t>
            </a:r>
          </a:p>
          <a:p>
            <a:r>
              <a:rPr lang="en-US" dirty="0" smtClean="0"/>
              <a:t>Turing Halting Problem</a:t>
            </a:r>
          </a:p>
          <a:p>
            <a:pPr lvl="1"/>
            <a:r>
              <a:rPr lang="en-US" dirty="0" smtClean="0"/>
              <a:t>Related to </a:t>
            </a:r>
            <a:r>
              <a:rPr lang="en-US" dirty="0" err="1" smtClean="0"/>
              <a:t>Godel’s</a:t>
            </a:r>
            <a:r>
              <a:rPr lang="en-US" dirty="0" smtClean="0"/>
              <a:t> theorems, involves meta statement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/</a:t>
            </a:r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Confusing Random Errors with Actual Structure.</a:t>
            </a:r>
          </a:p>
          <a:p>
            <a:pPr lvl="1"/>
            <a:r>
              <a:rPr lang="en-US" dirty="0" smtClean="0"/>
              <a:t>Trade-off between robustness and accuracy.</a:t>
            </a:r>
          </a:p>
          <a:p>
            <a:r>
              <a:rPr lang="en-US" dirty="0" smtClean="0"/>
              <a:t>Information Criterion type of tests</a:t>
            </a:r>
          </a:p>
          <a:p>
            <a:pPr lvl="1"/>
            <a:r>
              <a:rPr lang="en-US" dirty="0" smtClean="0"/>
              <a:t>Helps penalize for over-</a:t>
            </a:r>
            <a:r>
              <a:rPr lang="en-US" dirty="0" err="1" smtClean="0"/>
              <a:t>complexification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Subject to error rates and misclassifying data.</a:t>
            </a:r>
          </a:p>
          <a:p>
            <a:r>
              <a:rPr lang="en-US" dirty="0" smtClean="0"/>
              <a:t>Law of Large Numbers/Rare Events</a:t>
            </a:r>
          </a:p>
          <a:p>
            <a:pPr lvl="1"/>
            <a:r>
              <a:rPr lang="en-US" dirty="0" smtClean="0"/>
              <a:t>Robust statistical models require large samples.</a:t>
            </a:r>
          </a:p>
          <a:p>
            <a:pPr lvl="1"/>
            <a:r>
              <a:rPr lang="en-US" dirty="0" smtClean="0"/>
              <a:t>High sensitivity for tails (rare events), skew-ness (lack of symmetry), hidden relationships (evolution over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Error Rate</a:t>
            </a:r>
          </a:p>
          <a:p>
            <a:pPr lvl="1"/>
            <a:r>
              <a:rPr lang="en-US" dirty="0" smtClean="0"/>
              <a:t>Lowest possible error rate for a statistical classifier (very often not zero).</a:t>
            </a:r>
          </a:p>
          <a:p>
            <a:r>
              <a:rPr lang="en-US" dirty="0" smtClean="0"/>
              <a:t>Unique Most Powerful Estimators</a:t>
            </a:r>
          </a:p>
          <a:p>
            <a:pPr lvl="1"/>
            <a:r>
              <a:rPr lang="en-US" dirty="0" smtClean="0"/>
              <a:t>“Best” statistical estimates require strong conditions of sufficiency, monotonicity, completeness.</a:t>
            </a:r>
          </a:p>
          <a:p>
            <a:pPr lvl="1"/>
            <a:r>
              <a:rPr lang="en-US" dirty="0" smtClean="0"/>
              <a:t>Often lower bounds (Fischer information) not attainable.</a:t>
            </a:r>
          </a:p>
        </p:txBody>
      </p:sp>
    </p:spTree>
    <p:extLst>
      <p:ext uri="{BB962C8B-B14F-4D97-AF65-F5344CB8AC3E}">
        <p14:creationId xmlns:p14="http://schemas.microsoft.com/office/powerpoint/2010/main" val="374614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Group theoretic Word Problem: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word problem</a:t>
            </a:r>
            <a:r>
              <a:rPr lang="en-US" dirty="0" smtClean="0"/>
              <a:t> for a finitely generated group </a:t>
            </a:r>
            <a:r>
              <a:rPr lang="en-US" i="1" dirty="0" smtClean="0"/>
              <a:t>G</a:t>
            </a:r>
            <a:r>
              <a:rPr lang="en-US" dirty="0" smtClean="0"/>
              <a:t> is the algorithmic problem of deciding whether two words in the generators represent the same element.</a:t>
            </a:r>
          </a:p>
          <a:p>
            <a:pPr lvl="1"/>
            <a:r>
              <a:rPr lang="en-US" dirty="0" smtClean="0"/>
              <a:t>Solvable for some groups (automatic groups) but not in general.</a:t>
            </a:r>
          </a:p>
          <a:p>
            <a:pPr lvl="1"/>
            <a:r>
              <a:rPr lang="en-US" dirty="0" smtClean="0"/>
              <a:t>Structure such as associativity hinders general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6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Irreversability</a:t>
            </a:r>
            <a:r>
              <a:rPr lang="en-US" dirty="0" smtClean="0"/>
              <a:t>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sure what to put here.  Thought of talking about how some processes cannot be broken down but must be run through from the beginning—irreducibility?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9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321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Limits to the God Machine and ways we can push them</vt:lpstr>
      <vt:lpstr>Perfect Knowledge/Information</vt:lpstr>
      <vt:lpstr>Incompleteness vs. Consistency</vt:lpstr>
      <vt:lpstr>Overfitting/Underfitting</vt:lpstr>
      <vt:lpstr>Error Rate Bounds</vt:lpstr>
      <vt:lpstr>Uniqueness</vt:lpstr>
      <vt:lpstr>Irreversability of Processes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to the God Machine</dc:title>
  <dc:creator>Class2015</dc:creator>
  <cp:lastModifiedBy>Class2015</cp:lastModifiedBy>
  <cp:revision>9</cp:revision>
  <dcterms:created xsi:type="dcterms:W3CDTF">2013-04-13T23:57:36Z</dcterms:created>
  <dcterms:modified xsi:type="dcterms:W3CDTF">2013-04-14T23:09:48Z</dcterms:modified>
</cp:coreProperties>
</file>