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4" r:id="rId5"/>
    <p:sldId id="265" r:id="rId6"/>
    <p:sldId id="263" r:id="rId7"/>
    <p:sldId id="262" r:id="rId8"/>
    <p:sldId id="261" r:id="rId9"/>
    <p:sldId id="260"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9" autoAdjust="0"/>
  </p:normalViewPr>
  <p:slideViewPr>
    <p:cSldViewPr>
      <p:cViewPr varScale="1">
        <p:scale>
          <a:sx n="98" d="100"/>
          <a:sy n="98" d="100"/>
        </p:scale>
        <p:origin x="-13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C77D9-5DDF-4A7B-B2B8-B112B85F14F8}" type="datetimeFigureOut">
              <a:rPr lang="en-US" smtClean="0"/>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Human Pursuit</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96965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the deer moves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question</a:t>
            </a:r>
          </a:p>
          <a:p>
            <a:r>
              <a:rPr lang="en-US" baseline="0" dirty="0" smtClean="0"/>
              <a:t>The first is a question of prediction.  The hunter-</a:t>
            </a:r>
            <a:r>
              <a:rPr lang="en-US" baseline="0" dirty="0" err="1" smtClean="0"/>
              <a:t>gatheres</a:t>
            </a:r>
            <a:r>
              <a:rPr lang="en-US" baseline="0" dirty="0" smtClean="0"/>
              <a:t> ask about a ……………………</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1230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3/28/2013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3/28/2013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3/28/2013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3/28/2013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wmf"/><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2.wmf"/><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Models:</a:t>
            </a:r>
            <a:br>
              <a:rPr lang="en-US" dirty="0" smtClean="0"/>
            </a:br>
            <a:r>
              <a:rPr lang="en-US" dirty="0" smtClean="0"/>
              <a:t>Prediction, Explanation, Intervention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66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Success</a:t>
            </a:r>
          </a:p>
          <a:p>
            <a:r>
              <a:rPr lang="en-US" dirty="0" smtClean="0"/>
              <a:t>Failure</a:t>
            </a:r>
          </a:p>
          <a:p>
            <a:r>
              <a:rPr lang="en-US" dirty="0" smtClean="0"/>
              <a:t>Limits</a:t>
            </a:r>
          </a:p>
          <a:p>
            <a:r>
              <a:rPr lang="en-US" dirty="0" smtClean="0"/>
              <a:t>Our Best Shot</a:t>
            </a:r>
            <a:endParaRPr lang="en-US" dirty="0"/>
          </a:p>
        </p:txBody>
      </p:sp>
      <p:sp>
        <p:nvSpPr>
          <p:cNvPr id="4" name="TextBox 3"/>
          <p:cNvSpPr txBox="1"/>
          <p:nvPr/>
        </p:nvSpPr>
        <p:spPr>
          <a:xfrm>
            <a:off x="4876800" y="48768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spTree>
    <p:extLst>
      <p:ext uri="{BB962C8B-B14F-4D97-AF65-F5344CB8AC3E}">
        <p14:creationId xmlns:p14="http://schemas.microsoft.com/office/powerpoint/2010/main" val="24339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992876"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the deer be given current conditions?</a:t>
            </a:r>
          </a:p>
          <a:p>
            <a:pPr marL="285750" indent="-285750">
              <a:buFont typeface="Arial" pitchFamily="34" charset="0"/>
              <a:buChar char="•"/>
            </a:pPr>
            <a:r>
              <a:rPr lang="en-US" sz="2400" dirty="0" smtClean="0"/>
              <a:t>What conditions will make the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the deer move under the trap?</a:t>
            </a:r>
          </a:p>
        </p:txBody>
      </p:sp>
      <p:sp>
        <p:nvSpPr>
          <p:cNvPr id="8" name="TextBox 7"/>
          <p:cNvSpPr txBox="1"/>
          <p:nvPr/>
        </p:nvSpPr>
        <p:spPr>
          <a:xfrm>
            <a:off x="6705600" y="1539151"/>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endParaRPr lang="en-US" sz="2800" b="1" dirty="0" smtClean="0"/>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3579255"/>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600" y="4405313"/>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4864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06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06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06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1"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p:cTn id="83" dur="500" fill="hold"/>
                                        <p:tgtEl>
                                          <p:spTgt spid="23"/>
                                        </p:tgtEl>
                                        <p:attrNameLst>
                                          <p:attrName>ppt_w</p:attrName>
                                        </p:attrNameLst>
                                      </p:cBhvr>
                                      <p:tavLst>
                                        <p:tav tm="0">
                                          <p:val>
                                            <p:fltVal val="0"/>
                                          </p:val>
                                        </p:tav>
                                        <p:tav tm="100000">
                                          <p:val>
                                            <p:strVal val="#ppt_w"/>
                                          </p:val>
                                        </p:tav>
                                      </p:tavLst>
                                    </p:anim>
                                    <p:anim calcmode="lin" valueType="num">
                                      <p:cBhvr>
                                        <p:cTn id="84" dur="500" fill="hold"/>
                                        <p:tgtEl>
                                          <p:spTgt spid="23"/>
                                        </p:tgtEl>
                                        <p:attrNameLst>
                                          <p:attrName>ppt_h</p:attrName>
                                        </p:attrNameLst>
                                      </p:cBhvr>
                                      <p:tavLst>
                                        <p:tav tm="0">
                                          <p:val>
                                            <p:fltVal val="0"/>
                                          </p:val>
                                        </p:tav>
                                        <p:tav tm="100000">
                                          <p:val>
                                            <p:strVal val="#ppt_h"/>
                                          </p:val>
                                        </p:tav>
                                      </p:tavLst>
                                    </p:anim>
                                    <p:animEffect transition="in" filter="fade">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446753" y="2209800"/>
            <a:ext cx="1853649" cy="461665"/>
          </a:xfrm>
          <a:prstGeom prst="rect">
            <a:avLst/>
          </a:prstGeom>
          <a:noFill/>
        </p:spPr>
        <p:txBody>
          <a:bodyPr wrap="none" rtlCol="0">
            <a:spAutoFit/>
          </a:bodyPr>
          <a:lstStyle/>
          <a:p>
            <a:r>
              <a:rPr lang="en-US" sz="2400" i="1" dirty="0" smtClean="0"/>
              <a:t>Epistemology</a:t>
            </a:r>
            <a:endParaRPr lang="en-US" sz="2400" i="1" dirty="0"/>
          </a:p>
        </p:txBody>
      </p:sp>
      <p:cxnSp>
        <p:nvCxnSpPr>
          <p:cNvPr id="7" name="Straight Arrow Connector 6"/>
          <p:cNvCxnSpPr>
            <a:stCxn id="4" idx="2"/>
            <a:endCxn id="5" idx="1"/>
          </p:cNvCxnSpPr>
          <p:nvPr/>
        </p:nvCxnSpPr>
        <p:spPr>
          <a:xfrm>
            <a:off x="5295900" y="2209800"/>
            <a:ext cx="1150853" cy="230833"/>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55735" y="4819471"/>
            <a:ext cx="5577180" cy="1200329"/>
            <a:chOff x="155735" y="4819471"/>
            <a:chExt cx="5577180" cy="1200329"/>
          </a:xfrm>
        </p:grpSpPr>
        <p:sp>
          <p:nvSpPr>
            <p:cNvPr id="29" name="TextBox 28"/>
            <p:cNvSpPr txBox="1"/>
            <p:nvPr/>
          </p:nvSpPr>
          <p:spPr>
            <a:xfrm>
              <a:off x="155735" y="4819471"/>
              <a:ext cx="5483066" cy="1200329"/>
            </a:xfrm>
            <a:prstGeom prst="rect">
              <a:avLst/>
            </a:prstGeom>
            <a:noFill/>
            <a:ln w="12700">
              <a:solidFill>
                <a:schemeClr val="tx1"/>
              </a:solidFill>
              <a:prstDash val="dash"/>
            </a:ln>
          </p:spPr>
          <p:txBody>
            <a:bodyPr wrap="square" rtlCol="0">
              <a:spAutoFit/>
            </a:bodyPr>
            <a:lstStyle/>
            <a:p>
              <a:r>
                <a:rPr lang="en-US" sz="2400" dirty="0" smtClean="0"/>
                <a:t>	    Leibniz: </a:t>
              </a:r>
              <a:r>
                <a:rPr lang="en-US" sz="2400" i="1" dirty="0" smtClean="0"/>
                <a:t>God-Machine</a:t>
              </a:r>
              <a:endParaRPr lang="en-US" sz="2400" dirty="0" smtClean="0"/>
            </a:p>
            <a:p>
              <a:pPr marL="342900" indent="-342900">
                <a:buFont typeface="Arial" pitchFamily="34" charset="0"/>
                <a:buChar char="•"/>
              </a:pPr>
              <a:r>
                <a:rPr lang="en-US" sz="2400" dirty="0" smtClean="0"/>
                <a:t>Infinite processing</a:t>
              </a:r>
            </a:p>
            <a:p>
              <a:pPr marL="342900" indent="-342900">
                <a:buFont typeface="Arial" pitchFamily="34" charset="0"/>
                <a:buChar char="•"/>
              </a:pPr>
              <a:r>
                <a:rPr lang="en-US" sz="2400" dirty="0" smtClean="0"/>
                <a:t>Infinite memory</a:t>
              </a:r>
              <a:endParaRPr lang="en-US" sz="2400" dirty="0"/>
            </a:p>
          </p:txBody>
        </p:sp>
        <p:sp>
          <p:nvSpPr>
            <p:cNvPr id="38" name="Rectangle 37"/>
            <p:cNvSpPr/>
            <p:nvPr/>
          </p:nvSpPr>
          <p:spPr>
            <a:xfrm>
              <a:off x="2895600" y="5177135"/>
              <a:ext cx="2837315" cy="461665"/>
            </a:xfrm>
            <a:prstGeom prst="rect">
              <a:avLst/>
            </a:prstGeom>
            <a:ln w="12700">
              <a:noFill/>
            </a:ln>
          </p:spPr>
          <p:txBody>
            <a:bodyPr wrap="none">
              <a:spAutoFit/>
            </a:bodyPr>
            <a:lstStyle/>
            <a:p>
              <a:pPr marL="342900" lvl="0" indent="-342900">
                <a:buFont typeface="Arial" pitchFamily="34" charset="0"/>
                <a:buChar char="•"/>
              </a:pPr>
              <a:r>
                <a:rPr lang="en-US" sz="2400" dirty="0">
                  <a:solidFill>
                    <a:prstClr val="black"/>
                  </a:solidFill>
                </a:rPr>
                <a:t>Infinite </a:t>
              </a:r>
              <a:r>
                <a:rPr lang="en-US" sz="2400" dirty="0" smtClean="0">
                  <a:solidFill>
                    <a:prstClr val="black"/>
                  </a:solidFill>
                </a:rPr>
                <a:t>bandwidth</a:t>
              </a:r>
              <a:endParaRPr lang="en-US" sz="2400" dirty="0">
                <a:solidFill>
                  <a:prstClr val="black"/>
                </a:solidFill>
              </a:endParaRPr>
            </a:p>
          </p:txBody>
        </p:sp>
      </p:grpSp>
      <p:sp>
        <p:nvSpPr>
          <p:cNvPr id="44" name="TextBox 43"/>
          <p:cNvSpPr txBox="1"/>
          <p:nvPr/>
        </p:nvSpPr>
        <p:spPr>
          <a:xfrm>
            <a:off x="234024" y="6172200"/>
            <a:ext cx="6044668" cy="461665"/>
          </a:xfrm>
          <a:prstGeom prst="rect">
            <a:avLst/>
          </a:prstGeom>
          <a:noFill/>
        </p:spPr>
        <p:txBody>
          <a:bodyPr wrap="none" rtlCol="0">
            <a:spAutoFit/>
          </a:bodyPr>
          <a:lstStyle/>
          <a:p>
            <a:r>
              <a:rPr lang="en-US" sz="2400" b="1" dirty="0" smtClean="0">
                <a:sym typeface="Wingdings" pitchFamily="2" charset="2"/>
              </a:rPr>
              <a:t>Push the limits  Approach the God Machine</a:t>
            </a:r>
            <a:endParaRPr lang="en-US" sz="2400" b="1" dirty="0"/>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973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550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5115</TotalTime>
  <Words>475</Words>
  <Application>Microsoft Office PowerPoint</Application>
  <PresentationFormat>On-screen Show (4:3)</PresentationFormat>
  <Paragraphs>69</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Models: Prediction, Explanation, Intervention</vt:lpstr>
      <vt:lpstr>PowerPoint Presentation</vt:lpstr>
      <vt:lpstr>The First Modelers</vt:lpstr>
      <vt:lpstr>Limits</vt:lpstr>
      <vt:lpstr>PowerPoint Presentation</vt:lpstr>
      <vt:lpstr>PowerPoint Presentation</vt:lpstr>
      <vt:lpstr>PowerPoint Presentation</vt:lpstr>
      <vt:lpstr>On Failure</vt:lpstr>
      <vt:lpstr>Failure…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32</cp:revision>
  <dcterms:created xsi:type="dcterms:W3CDTF">2013-03-29T02:16:43Z</dcterms:created>
  <dcterms:modified xsi:type="dcterms:W3CDTF">2013-04-01T15:32:14Z</dcterms:modified>
</cp:coreProperties>
</file>