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charts/chart3.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6.xml" ContentType="application/vnd.openxmlformats-officedocument.presentationml.notesSlide+xml"/>
  <Override PartName="/ppt/charts/chart6.xml" ContentType="application/vnd.openxmlformats-officedocument.drawingml.chart+xml"/>
  <Override PartName="/ppt/drawings/drawing1.xml" ContentType="application/vnd.openxmlformats-officedocument.drawingml.chartshapes+xml"/>
  <Override PartName="/ppt/notesSlides/notesSlide17.xml" ContentType="application/vnd.openxmlformats-officedocument.presentationml.notesSlide+xml"/>
  <Override PartName="/ppt/charts/chart7.xml" ContentType="application/vnd.openxmlformats-officedocument.drawingml.chart+xml"/>
  <Override PartName="/ppt/drawings/drawing2.xml" ContentType="application/vnd.openxmlformats-officedocument.drawingml.chartshapes+xml"/>
  <Override PartName="/ppt/charts/chart8.xml" ContentType="application/vnd.openxmlformats-officedocument.drawingml.chart+xml"/>
  <Override PartName="/ppt/drawings/drawing3.xml" ContentType="application/vnd.openxmlformats-officedocument.drawingml.chartshapes+xml"/>
  <Override PartName="/ppt/notesSlides/notesSlide18.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19.xml" ContentType="application/vnd.openxmlformats-officedocument.presentationml.notesSlide+xml"/>
  <Override PartName="/ppt/charts/chart1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289" r:id="rId3"/>
    <p:sldId id="296" r:id="rId4"/>
    <p:sldId id="290" r:id="rId5"/>
    <p:sldId id="293" r:id="rId6"/>
    <p:sldId id="294" r:id="rId7"/>
    <p:sldId id="266" r:id="rId8"/>
    <p:sldId id="258" r:id="rId9"/>
    <p:sldId id="257" r:id="rId10"/>
    <p:sldId id="291" r:id="rId11"/>
    <p:sldId id="259" r:id="rId12"/>
    <p:sldId id="279" r:id="rId13"/>
    <p:sldId id="292" r:id="rId14"/>
    <p:sldId id="297" r:id="rId15"/>
    <p:sldId id="295" r:id="rId16"/>
    <p:sldId id="299" r:id="rId17"/>
    <p:sldId id="285" r:id="rId18"/>
    <p:sldId id="286" r:id="rId19"/>
    <p:sldId id="274" r:id="rId20"/>
    <p:sldId id="260" r:id="rId21"/>
    <p:sldId id="262" r:id="rId22"/>
    <p:sldId id="288" r:id="rId23"/>
    <p:sldId id="270" r:id="rId24"/>
    <p:sldId id="264" r:id="rId25"/>
    <p:sldId id="267" r:id="rId26"/>
    <p:sldId id="278" r:id="rId27"/>
    <p:sldId id="268" r:id="rId28"/>
    <p:sldId id="269" r:id="rId29"/>
    <p:sldId id="277" r:id="rId30"/>
    <p:sldId id="275" r:id="rId31"/>
    <p:sldId id="265" r:id="rId32"/>
    <p:sldId id="284" r:id="rId33"/>
    <p:sldId id="276" r:id="rId34"/>
    <p:sldId id="282" r:id="rId35"/>
    <p:sldId id="271" r:id="rId36"/>
    <p:sldId id="287" r:id="rId37"/>
    <p:sldId id="298"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32" autoAdjust="0"/>
    <p:restoredTop sz="88606" autoAdjust="0"/>
  </p:normalViewPr>
  <p:slideViewPr>
    <p:cSldViewPr>
      <p:cViewPr varScale="1">
        <p:scale>
          <a:sx n="80" d="100"/>
          <a:sy n="80" d="100"/>
        </p:scale>
        <p:origin x="-96" y="-654"/>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txgridfs.llgrid.ll.mit.edu\dy23798\matlab\d7nodes\Performanc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dy23798\Documents\MATLAB\SequenceMatching\fasta_parser\buffer%20size%20test.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dy23798\Documents\MATLAB\SequenceMatching\fasta_parser\buffer%20size%20tes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y23798\Documents\MATLAB\SequenceMatching\fasta_parser\buffer%20size%20test.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oleObject" Target="file:///C:\Users\dy23798\Desktop\matlab\d7nodes\Performanc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y23798\Desktop\matlab\d7nodes\PerformanceData.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txgridfs.llgrid.ll.mit.edu\dy23798\matlab\d7nodes\PerformanceData.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txgridfs.llgrid.ll.mit.edu\dy23798\matlab\d7nodes\PerformanceData.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txgridfs.llgrid.ll.mit.edu\dy23798\matlab\d7nodes\Performanc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dy23798\Documents\MATLAB\SequenceMatching\fasta_parser\buffer%20size%20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Split vs. No-Split Performance</a:t>
            </a:r>
          </a:p>
        </c:rich>
      </c:tx>
      <c:layout/>
      <c:overlay val="0"/>
    </c:title>
    <c:autoTitleDeleted val="0"/>
    <c:plotArea>
      <c:layout/>
      <c:scatterChart>
        <c:scatterStyle val="lineMarker"/>
        <c:varyColors val="0"/>
        <c:ser>
          <c:idx val="0"/>
          <c:order val="0"/>
          <c:tx>
            <c:strRef>
              <c:f>Sheet1!$A$1</c:f>
              <c:strCache>
                <c:ptCount val="1"/>
                <c:pt idx="0">
                  <c:v>0 Splits, Scale=18, Nfiles=8, 8 tablet servers</c:v>
                </c:pt>
              </c:strCache>
            </c:strRef>
          </c:tx>
          <c:xVal>
            <c:numRef>
              <c:f>Sheet1!$B$2:$G$2</c:f>
              <c:numCache>
                <c:formatCode>General</c:formatCode>
                <c:ptCount val="6"/>
                <c:pt idx="0">
                  <c:v>1</c:v>
                </c:pt>
                <c:pt idx="1">
                  <c:v>2</c:v>
                </c:pt>
                <c:pt idx="2">
                  <c:v>4</c:v>
                </c:pt>
                <c:pt idx="3">
                  <c:v>8</c:v>
                </c:pt>
                <c:pt idx="4">
                  <c:v>16</c:v>
                </c:pt>
                <c:pt idx="5">
                  <c:v>32</c:v>
                </c:pt>
              </c:numCache>
            </c:numRef>
          </c:xVal>
          <c:yVal>
            <c:numRef>
              <c:f>Sheet1!$B$35:$G$35</c:f>
              <c:numCache>
                <c:formatCode>_(* #,##0.0_);_(* \(#,##0.0\);_(* "-"??_);_(@_)</c:formatCode>
                <c:ptCount val="6"/>
                <c:pt idx="0">
                  <c:v>46695.949699999997</c:v>
                </c:pt>
                <c:pt idx="1">
                  <c:v>61062.460250000011</c:v>
                </c:pt>
                <c:pt idx="2">
                  <c:v>129912.6321</c:v>
                </c:pt>
                <c:pt idx="3">
                  <c:v>166074.53617499999</c:v>
                </c:pt>
                <c:pt idx="4">
                  <c:v>212344.0836562496</c:v>
                </c:pt>
                <c:pt idx="5">
                  <c:v>228051.808440625</c:v>
                </c:pt>
              </c:numCache>
            </c:numRef>
          </c:yVal>
          <c:smooth val="0"/>
        </c:ser>
        <c:ser>
          <c:idx val="1"/>
          <c:order val="1"/>
          <c:tx>
            <c:strRef>
              <c:f>Sheet1!$A$40</c:f>
              <c:strCache>
                <c:ptCount val="1"/>
                <c:pt idx="0">
                  <c:v>35 Splits, Scale=18, Nfiles=8, 8 tablet servers</c:v>
                </c:pt>
              </c:strCache>
            </c:strRef>
          </c:tx>
          <c:xVal>
            <c:numRef>
              <c:f>Sheet1!$B$2:$G$2</c:f>
              <c:numCache>
                <c:formatCode>General</c:formatCode>
                <c:ptCount val="6"/>
                <c:pt idx="0">
                  <c:v>1</c:v>
                </c:pt>
                <c:pt idx="1">
                  <c:v>2</c:v>
                </c:pt>
                <c:pt idx="2">
                  <c:v>4</c:v>
                </c:pt>
                <c:pt idx="3">
                  <c:v>8</c:v>
                </c:pt>
                <c:pt idx="4">
                  <c:v>16</c:v>
                </c:pt>
                <c:pt idx="5">
                  <c:v>32</c:v>
                </c:pt>
              </c:numCache>
            </c:numRef>
          </c:xVal>
          <c:yVal>
            <c:numRef>
              <c:f>Sheet1!$B$74:$G$74</c:f>
              <c:numCache>
                <c:formatCode>_(* #,##0.0_);_(* \(#,##0.0\);_(* "-"??_);_(@_)</c:formatCode>
                <c:ptCount val="6"/>
                <c:pt idx="0">
                  <c:v>62781.389300000003</c:v>
                </c:pt>
                <c:pt idx="1">
                  <c:v>114884.1687500001</c:v>
                </c:pt>
                <c:pt idx="2">
                  <c:v>226310.35457499971</c:v>
                </c:pt>
                <c:pt idx="3">
                  <c:v>340450.66993749997</c:v>
                </c:pt>
                <c:pt idx="4">
                  <c:v>402887.49261250079</c:v>
                </c:pt>
                <c:pt idx="5">
                  <c:v>651312.25057812396</c:v>
                </c:pt>
              </c:numCache>
            </c:numRef>
          </c:yVal>
          <c:smooth val="0"/>
        </c:ser>
        <c:dLbls>
          <c:showLegendKey val="0"/>
          <c:showVal val="0"/>
          <c:showCatName val="0"/>
          <c:showSerName val="0"/>
          <c:showPercent val="0"/>
          <c:showBubbleSize val="0"/>
        </c:dLbls>
        <c:axId val="161719040"/>
        <c:axId val="161720960"/>
      </c:scatterChart>
      <c:valAx>
        <c:axId val="161719040"/>
        <c:scaling>
          <c:logBase val="10"/>
          <c:orientation val="minMax"/>
          <c:max val="50"/>
          <c:min val="1"/>
        </c:scaling>
        <c:delete val="0"/>
        <c:axPos val="b"/>
        <c:title>
          <c:tx>
            <c:rich>
              <a:bodyPr/>
              <a:lstStyle/>
              <a:p>
                <a:pPr>
                  <a:defRPr/>
                </a:pPr>
                <a:r>
                  <a:rPr lang="en-US" dirty="0"/>
                  <a:t>Np,  Number of processors</a:t>
                </a:r>
              </a:p>
            </c:rich>
          </c:tx>
          <c:layout/>
          <c:overlay val="0"/>
        </c:title>
        <c:numFmt formatCode="General" sourceLinked="1"/>
        <c:majorTickMark val="out"/>
        <c:minorTickMark val="cross"/>
        <c:tickLblPos val="nextTo"/>
        <c:crossAx val="161720960"/>
        <c:crosses val="autoZero"/>
        <c:crossBetween val="midCat"/>
        <c:majorUnit val="10"/>
        <c:minorUnit val="10"/>
      </c:valAx>
      <c:valAx>
        <c:axId val="161720960"/>
        <c:scaling>
          <c:orientation val="minMax"/>
          <c:max val="1000000"/>
          <c:min val="0"/>
        </c:scaling>
        <c:delete val="0"/>
        <c:axPos val="l"/>
        <c:majorGridlines/>
        <c:title>
          <c:tx>
            <c:rich>
              <a:bodyPr rot="-5400000" vert="horz"/>
              <a:lstStyle/>
              <a:p>
                <a:pPr>
                  <a:defRPr/>
                </a:pPr>
                <a:r>
                  <a:rPr lang="en-US" dirty="0"/>
                  <a:t>Ingest Rate (inserts/sec)</a:t>
                </a:r>
              </a:p>
            </c:rich>
          </c:tx>
          <c:layout/>
          <c:overlay val="0"/>
        </c:title>
        <c:numFmt formatCode="0.E+00" sourceLinked="0"/>
        <c:majorTickMark val="out"/>
        <c:minorTickMark val="none"/>
        <c:tickLblPos val="nextTo"/>
        <c:crossAx val="161719040"/>
        <c:crossesAt val="1"/>
        <c:crossBetween val="midCat"/>
        <c:majorUnit val="200000"/>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[3]S1_time_data_130!$B$1</c:f>
              <c:strCache>
                <c:ptCount val="1"/>
                <c:pt idx="0">
                  <c:v>readTime</c:v>
                </c:pt>
              </c:strCache>
            </c:strRef>
          </c:tx>
          <c:spPr>
            <a:ln w="28575">
              <a:noFill/>
            </a:ln>
          </c:spPr>
          <c:trendline>
            <c:trendlineType val="linear"/>
            <c:dispRSqr val="0"/>
            <c:dispEq val="0"/>
          </c:trendline>
          <c:xVal>
            <c:numRef>
              <c:f>[3]S1_time_data_130!$A$2:$A$131</c:f>
              <c:numCache>
                <c:formatCode>General</c:formatCode>
                <c:ptCount val="1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numCache>
            </c:numRef>
          </c:xVal>
          <c:yVal>
            <c:numRef>
              <c:f>[3]S1_time_data_130!$B$2:$B$131</c:f>
              <c:numCache>
                <c:formatCode>General</c:formatCode>
                <c:ptCount val="130"/>
                <c:pt idx="0">
                  <c:v>0.64200999999999997</c:v>
                </c:pt>
                <c:pt idx="1">
                  <c:v>0.67666999999999999</c:v>
                </c:pt>
                <c:pt idx="2">
                  <c:v>1.0499000000000001</c:v>
                </c:pt>
                <c:pt idx="3">
                  <c:v>0.46777999999999997</c:v>
                </c:pt>
                <c:pt idx="4">
                  <c:v>0.60702</c:v>
                </c:pt>
                <c:pt idx="5">
                  <c:v>1.0845</c:v>
                </c:pt>
                <c:pt idx="6">
                  <c:v>0.86599999999999999</c:v>
                </c:pt>
                <c:pt idx="7">
                  <c:v>0.66940999999999995</c:v>
                </c:pt>
                <c:pt idx="8">
                  <c:v>0.59270999999999996</c:v>
                </c:pt>
                <c:pt idx="9">
                  <c:v>0.99151</c:v>
                </c:pt>
                <c:pt idx="10">
                  <c:v>0.94474000000000002</c:v>
                </c:pt>
                <c:pt idx="11">
                  <c:v>1.1121000000000001</c:v>
                </c:pt>
                <c:pt idx="12">
                  <c:v>0.55350999999999995</c:v>
                </c:pt>
                <c:pt idx="13">
                  <c:v>0.71036999999999995</c:v>
                </c:pt>
                <c:pt idx="14">
                  <c:v>0.56764000000000003</c:v>
                </c:pt>
                <c:pt idx="15">
                  <c:v>0.52229000000000003</c:v>
                </c:pt>
                <c:pt idx="16">
                  <c:v>0.48257</c:v>
                </c:pt>
                <c:pt idx="17">
                  <c:v>1.0697000000000001</c:v>
                </c:pt>
                <c:pt idx="18">
                  <c:v>0.54864000000000002</c:v>
                </c:pt>
                <c:pt idx="19">
                  <c:v>0.85829999999999995</c:v>
                </c:pt>
                <c:pt idx="20">
                  <c:v>0.81793000000000005</c:v>
                </c:pt>
                <c:pt idx="21">
                  <c:v>0.56274000000000002</c:v>
                </c:pt>
                <c:pt idx="22">
                  <c:v>0.90476999999999996</c:v>
                </c:pt>
                <c:pt idx="23">
                  <c:v>0.72050999999999998</c:v>
                </c:pt>
                <c:pt idx="24">
                  <c:v>0.56777</c:v>
                </c:pt>
                <c:pt idx="25">
                  <c:v>0.71609999999999996</c:v>
                </c:pt>
                <c:pt idx="26">
                  <c:v>0.53396999999999994</c:v>
                </c:pt>
                <c:pt idx="27">
                  <c:v>0.70091000000000003</c:v>
                </c:pt>
                <c:pt idx="28">
                  <c:v>0.48914999999999997</c:v>
                </c:pt>
                <c:pt idx="29">
                  <c:v>1.0136000000000001</c:v>
                </c:pt>
                <c:pt idx="30">
                  <c:v>0.68396999999999997</c:v>
                </c:pt>
                <c:pt idx="31">
                  <c:v>0.59023999999999999</c:v>
                </c:pt>
                <c:pt idx="32">
                  <c:v>0.49911</c:v>
                </c:pt>
                <c:pt idx="33">
                  <c:v>0.53771999999999998</c:v>
                </c:pt>
                <c:pt idx="34">
                  <c:v>0.56833</c:v>
                </c:pt>
                <c:pt idx="35">
                  <c:v>0.52888999999999997</c:v>
                </c:pt>
                <c:pt idx="36">
                  <c:v>0.48055999999999999</c:v>
                </c:pt>
                <c:pt idx="37">
                  <c:v>0.95850000000000002</c:v>
                </c:pt>
                <c:pt idx="38">
                  <c:v>0.70252999999999999</c:v>
                </c:pt>
                <c:pt idx="39">
                  <c:v>1.1297999999999999</c:v>
                </c:pt>
                <c:pt idx="40">
                  <c:v>1.0995999999999999</c:v>
                </c:pt>
                <c:pt idx="41">
                  <c:v>0.63071999999999995</c:v>
                </c:pt>
                <c:pt idx="42">
                  <c:v>0.52205999999999997</c:v>
                </c:pt>
                <c:pt idx="43">
                  <c:v>0.76092000000000004</c:v>
                </c:pt>
                <c:pt idx="44">
                  <c:v>0.75749999999999995</c:v>
                </c:pt>
                <c:pt idx="45">
                  <c:v>0.69305000000000005</c:v>
                </c:pt>
                <c:pt idx="46">
                  <c:v>0.56732000000000005</c:v>
                </c:pt>
                <c:pt idx="47">
                  <c:v>0.73434999999999995</c:v>
                </c:pt>
                <c:pt idx="48">
                  <c:v>0.56982999999999995</c:v>
                </c:pt>
                <c:pt idx="49">
                  <c:v>1.0992</c:v>
                </c:pt>
                <c:pt idx="50">
                  <c:v>0.63961000000000001</c:v>
                </c:pt>
                <c:pt idx="51">
                  <c:v>0.60658000000000001</c:v>
                </c:pt>
                <c:pt idx="52">
                  <c:v>0.81469999999999998</c:v>
                </c:pt>
                <c:pt idx="53">
                  <c:v>0.55215999999999998</c:v>
                </c:pt>
                <c:pt idx="54">
                  <c:v>0.78136000000000005</c:v>
                </c:pt>
                <c:pt idx="55">
                  <c:v>1.0766</c:v>
                </c:pt>
                <c:pt idx="56">
                  <c:v>0.98109000000000002</c:v>
                </c:pt>
                <c:pt idx="57">
                  <c:v>0.51478000000000002</c:v>
                </c:pt>
                <c:pt idx="58">
                  <c:v>1.3808</c:v>
                </c:pt>
                <c:pt idx="59">
                  <c:v>0.59331</c:v>
                </c:pt>
                <c:pt idx="60">
                  <c:v>0.62465000000000004</c:v>
                </c:pt>
                <c:pt idx="61">
                  <c:v>0.46894000000000002</c:v>
                </c:pt>
                <c:pt idx="62">
                  <c:v>0.86173999999999995</c:v>
                </c:pt>
                <c:pt idx="63">
                  <c:v>0.98368</c:v>
                </c:pt>
                <c:pt idx="64">
                  <c:v>0.62390000000000001</c:v>
                </c:pt>
                <c:pt idx="65">
                  <c:v>0.91437000000000002</c:v>
                </c:pt>
                <c:pt idx="66">
                  <c:v>0.62529000000000001</c:v>
                </c:pt>
                <c:pt idx="67">
                  <c:v>0.78469999999999995</c:v>
                </c:pt>
                <c:pt idx="68">
                  <c:v>0.8417</c:v>
                </c:pt>
                <c:pt idx="69">
                  <c:v>0.56508999999999998</c:v>
                </c:pt>
                <c:pt idx="70">
                  <c:v>0.88985999999999998</c:v>
                </c:pt>
                <c:pt idx="71">
                  <c:v>1.2659</c:v>
                </c:pt>
                <c:pt idx="72">
                  <c:v>0.65858000000000005</c:v>
                </c:pt>
                <c:pt idx="73">
                  <c:v>0.84377999999999997</c:v>
                </c:pt>
                <c:pt idx="74">
                  <c:v>0.78935</c:v>
                </c:pt>
                <c:pt idx="75">
                  <c:v>0.61775000000000002</c:v>
                </c:pt>
                <c:pt idx="76">
                  <c:v>0.85077000000000003</c:v>
                </c:pt>
                <c:pt idx="77">
                  <c:v>0.57006000000000001</c:v>
                </c:pt>
                <c:pt idx="78">
                  <c:v>0.89829999999999999</c:v>
                </c:pt>
                <c:pt idx="79">
                  <c:v>0.85433000000000003</c:v>
                </c:pt>
                <c:pt idx="80">
                  <c:v>0.57025000000000003</c:v>
                </c:pt>
                <c:pt idx="81">
                  <c:v>0.92615999999999998</c:v>
                </c:pt>
                <c:pt idx="82">
                  <c:v>0.76595000000000002</c:v>
                </c:pt>
                <c:pt idx="83">
                  <c:v>0.83043999999999996</c:v>
                </c:pt>
                <c:pt idx="84">
                  <c:v>0.87166999999999994</c:v>
                </c:pt>
                <c:pt idx="85">
                  <c:v>0.67349000000000003</c:v>
                </c:pt>
                <c:pt idx="86">
                  <c:v>0.86970000000000003</c:v>
                </c:pt>
                <c:pt idx="87">
                  <c:v>0.86799000000000004</c:v>
                </c:pt>
                <c:pt idx="88">
                  <c:v>0.48549999999999999</c:v>
                </c:pt>
                <c:pt idx="89">
                  <c:v>0.51459999999999995</c:v>
                </c:pt>
                <c:pt idx="90">
                  <c:v>0.89942</c:v>
                </c:pt>
                <c:pt idx="91">
                  <c:v>0.65769999999999995</c:v>
                </c:pt>
                <c:pt idx="92">
                  <c:v>1.0690999999999999</c:v>
                </c:pt>
                <c:pt idx="93">
                  <c:v>0.62217</c:v>
                </c:pt>
                <c:pt idx="94">
                  <c:v>0.53481999999999996</c:v>
                </c:pt>
                <c:pt idx="95">
                  <c:v>0.56706999999999996</c:v>
                </c:pt>
                <c:pt idx="96">
                  <c:v>0.76793999999999996</c:v>
                </c:pt>
                <c:pt idx="97">
                  <c:v>0.62838000000000005</c:v>
                </c:pt>
                <c:pt idx="98">
                  <c:v>0.74094000000000004</c:v>
                </c:pt>
                <c:pt idx="99">
                  <c:v>0.66791999999999996</c:v>
                </c:pt>
                <c:pt idx="100">
                  <c:v>0.64666999999999997</c:v>
                </c:pt>
                <c:pt idx="101">
                  <c:v>1.0893999999999999</c:v>
                </c:pt>
                <c:pt idx="102">
                  <c:v>0.80601999999999996</c:v>
                </c:pt>
                <c:pt idx="103">
                  <c:v>0.83730000000000004</c:v>
                </c:pt>
                <c:pt idx="104">
                  <c:v>0.44827</c:v>
                </c:pt>
                <c:pt idx="105">
                  <c:v>1.0153000000000001</c:v>
                </c:pt>
                <c:pt idx="106">
                  <c:v>0.57831999999999995</c:v>
                </c:pt>
                <c:pt idx="107">
                  <c:v>0.90895000000000004</c:v>
                </c:pt>
                <c:pt idx="108">
                  <c:v>0.94825000000000004</c:v>
                </c:pt>
                <c:pt idx="109">
                  <c:v>0.79305000000000003</c:v>
                </c:pt>
                <c:pt idx="110">
                  <c:v>1.0367999999999999</c:v>
                </c:pt>
                <c:pt idx="111">
                  <c:v>0.47908000000000001</c:v>
                </c:pt>
                <c:pt idx="112">
                  <c:v>0.47996</c:v>
                </c:pt>
                <c:pt idx="113">
                  <c:v>1.0262</c:v>
                </c:pt>
                <c:pt idx="114">
                  <c:v>0.66047</c:v>
                </c:pt>
                <c:pt idx="115">
                  <c:v>0.77173999999999998</c:v>
                </c:pt>
                <c:pt idx="116">
                  <c:v>0.62251000000000001</c:v>
                </c:pt>
                <c:pt idx="117">
                  <c:v>0.53813</c:v>
                </c:pt>
                <c:pt idx="118">
                  <c:v>0.69630000000000003</c:v>
                </c:pt>
                <c:pt idx="119">
                  <c:v>0.52786999999999995</c:v>
                </c:pt>
                <c:pt idx="120">
                  <c:v>0.87370000000000003</c:v>
                </c:pt>
                <c:pt idx="121">
                  <c:v>0.57921</c:v>
                </c:pt>
                <c:pt idx="122">
                  <c:v>0.79213</c:v>
                </c:pt>
                <c:pt idx="123">
                  <c:v>0.76234000000000002</c:v>
                </c:pt>
                <c:pt idx="124">
                  <c:v>0.50931999999999999</c:v>
                </c:pt>
                <c:pt idx="125">
                  <c:v>0.63121000000000005</c:v>
                </c:pt>
                <c:pt idx="126">
                  <c:v>0.57937000000000005</c:v>
                </c:pt>
                <c:pt idx="127">
                  <c:v>0.52649999999999997</c:v>
                </c:pt>
                <c:pt idx="128">
                  <c:v>0.64136000000000004</c:v>
                </c:pt>
                <c:pt idx="129">
                  <c:v>0.62002999999999997</c:v>
                </c:pt>
              </c:numCache>
            </c:numRef>
          </c:yVal>
          <c:smooth val="0"/>
        </c:ser>
        <c:ser>
          <c:idx val="1"/>
          <c:order val="1"/>
          <c:tx>
            <c:strRef>
              <c:f>[3]S1_time_data_130!$C$1</c:f>
              <c:strCache>
                <c:ptCount val="1"/>
                <c:pt idx="0">
                  <c:v> constructTime</c:v>
                </c:pt>
              </c:strCache>
            </c:strRef>
          </c:tx>
          <c:spPr>
            <a:ln w="28575">
              <a:noFill/>
            </a:ln>
          </c:spPr>
          <c:trendline>
            <c:trendlineType val="linear"/>
            <c:dispRSqr val="0"/>
            <c:dispEq val="0"/>
          </c:trendline>
          <c:xVal>
            <c:numRef>
              <c:f>[3]S1_time_data_130!$A$2:$A$131</c:f>
              <c:numCache>
                <c:formatCode>General</c:formatCode>
                <c:ptCount val="1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numCache>
            </c:numRef>
          </c:xVal>
          <c:yVal>
            <c:numRef>
              <c:f>[3]S1_time_data_130!$C$2:$C$131</c:f>
              <c:numCache>
                <c:formatCode>General</c:formatCode>
                <c:ptCount val="130"/>
                <c:pt idx="0">
                  <c:v>2.4289999999999998</c:v>
                </c:pt>
                <c:pt idx="1">
                  <c:v>2.1831999999999998</c:v>
                </c:pt>
                <c:pt idx="2">
                  <c:v>2.559499999999999</c:v>
                </c:pt>
                <c:pt idx="3">
                  <c:v>2.3163</c:v>
                </c:pt>
                <c:pt idx="4">
                  <c:v>2.7542</c:v>
                </c:pt>
                <c:pt idx="5">
                  <c:v>2.8812000000000002</c:v>
                </c:pt>
                <c:pt idx="6">
                  <c:v>2.926699999999999</c:v>
                </c:pt>
                <c:pt idx="7">
                  <c:v>2.5200999999999998</c:v>
                </c:pt>
                <c:pt idx="8">
                  <c:v>2.4756999999999989</c:v>
                </c:pt>
                <c:pt idx="9">
                  <c:v>2.3639999999999999</c:v>
                </c:pt>
                <c:pt idx="10">
                  <c:v>2.7065000000000001</c:v>
                </c:pt>
                <c:pt idx="11">
                  <c:v>2.8458000000000001</c:v>
                </c:pt>
                <c:pt idx="12">
                  <c:v>2.2431999999999999</c:v>
                </c:pt>
                <c:pt idx="13">
                  <c:v>2.2246999999999999</c:v>
                </c:pt>
                <c:pt idx="14">
                  <c:v>2.3645</c:v>
                </c:pt>
                <c:pt idx="15">
                  <c:v>2.2669999999999999</c:v>
                </c:pt>
                <c:pt idx="16">
                  <c:v>2.4030999999999998</c:v>
                </c:pt>
                <c:pt idx="17">
                  <c:v>2.3435999999999999</c:v>
                </c:pt>
                <c:pt idx="18">
                  <c:v>2.2565</c:v>
                </c:pt>
                <c:pt idx="19">
                  <c:v>2.6229</c:v>
                </c:pt>
                <c:pt idx="20">
                  <c:v>2.7376</c:v>
                </c:pt>
                <c:pt idx="21">
                  <c:v>2.7332000000000001</c:v>
                </c:pt>
                <c:pt idx="22">
                  <c:v>2.6562000000000001</c:v>
                </c:pt>
                <c:pt idx="23">
                  <c:v>2.2368000000000001</c:v>
                </c:pt>
                <c:pt idx="24">
                  <c:v>2.2623000000000002</c:v>
                </c:pt>
                <c:pt idx="25">
                  <c:v>2.2688999999999999</c:v>
                </c:pt>
                <c:pt idx="26">
                  <c:v>2.3664000000000001</c:v>
                </c:pt>
                <c:pt idx="27">
                  <c:v>2.2603</c:v>
                </c:pt>
                <c:pt idx="28">
                  <c:v>2.3706999999999989</c:v>
                </c:pt>
                <c:pt idx="29">
                  <c:v>2.4478</c:v>
                </c:pt>
                <c:pt idx="30">
                  <c:v>2.3506</c:v>
                </c:pt>
                <c:pt idx="31">
                  <c:v>2.2622</c:v>
                </c:pt>
                <c:pt idx="32">
                  <c:v>2.3018999999999989</c:v>
                </c:pt>
                <c:pt idx="33">
                  <c:v>2.41</c:v>
                </c:pt>
                <c:pt idx="34">
                  <c:v>2.3037999999999998</c:v>
                </c:pt>
                <c:pt idx="35">
                  <c:v>2.2244999999999999</c:v>
                </c:pt>
                <c:pt idx="36">
                  <c:v>3.0295000000000001</c:v>
                </c:pt>
                <c:pt idx="37">
                  <c:v>2.2462</c:v>
                </c:pt>
                <c:pt idx="38">
                  <c:v>2.2957000000000001</c:v>
                </c:pt>
                <c:pt idx="39">
                  <c:v>3.0124</c:v>
                </c:pt>
                <c:pt idx="40">
                  <c:v>2.9087999999999998</c:v>
                </c:pt>
                <c:pt idx="41">
                  <c:v>2.6105</c:v>
                </c:pt>
                <c:pt idx="42">
                  <c:v>2.5910000000000002</c:v>
                </c:pt>
                <c:pt idx="43">
                  <c:v>2.6978</c:v>
                </c:pt>
                <c:pt idx="44">
                  <c:v>2.2456999999999998</c:v>
                </c:pt>
                <c:pt idx="45">
                  <c:v>2.6046</c:v>
                </c:pt>
                <c:pt idx="46">
                  <c:v>2.4822000000000002</c:v>
                </c:pt>
                <c:pt idx="47">
                  <c:v>2.8814000000000002</c:v>
                </c:pt>
                <c:pt idx="48">
                  <c:v>2.6507999999999998</c:v>
                </c:pt>
                <c:pt idx="49">
                  <c:v>2.8022</c:v>
                </c:pt>
                <c:pt idx="50">
                  <c:v>2.3260999999999989</c:v>
                </c:pt>
                <c:pt idx="51">
                  <c:v>2.597</c:v>
                </c:pt>
                <c:pt idx="52">
                  <c:v>3.0638999999999998</c:v>
                </c:pt>
                <c:pt idx="53">
                  <c:v>2.3045</c:v>
                </c:pt>
                <c:pt idx="54">
                  <c:v>2.3239999999999998</c:v>
                </c:pt>
                <c:pt idx="55">
                  <c:v>2.851599999999999</c:v>
                </c:pt>
                <c:pt idx="56">
                  <c:v>2.950699999999999</c:v>
                </c:pt>
                <c:pt idx="57">
                  <c:v>2.5472000000000001</c:v>
                </c:pt>
                <c:pt idx="58">
                  <c:v>2.8536000000000001</c:v>
                </c:pt>
                <c:pt idx="59">
                  <c:v>3.173</c:v>
                </c:pt>
                <c:pt idx="60">
                  <c:v>3.0809000000000002</c:v>
                </c:pt>
                <c:pt idx="61">
                  <c:v>2.2105999999999999</c:v>
                </c:pt>
                <c:pt idx="62">
                  <c:v>2.4489999999999998</c:v>
                </c:pt>
                <c:pt idx="63">
                  <c:v>2.8506999999999989</c:v>
                </c:pt>
                <c:pt idx="64">
                  <c:v>2.976999999999999</c:v>
                </c:pt>
                <c:pt idx="65">
                  <c:v>2.6703000000000001</c:v>
                </c:pt>
                <c:pt idx="66">
                  <c:v>2.4390999999999989</c:v>
                </c:pt>
                <c:pt idx="67">
                  <c:v>2.5787</c:v>
                </c:pt>
                <c:pt idx="68">
                  <c:v>2.5968</c:v>
                </c:pt>
                <c:pt idx="69">
                  <c:v>2.6861999999999999</c:v>
                </c:pt>
                <c:pt idx="70">
                  <c:v>3.1587000000000001</c:v>
                </c:pt>
                <c:pt idx="71">
                  <c:v>2.875799999999999</c:v>
                </c:pt>
                <c:pt idx="72">
                  <c:v>2.97</c:v>
                </c:pt>
                <c:pt idx="73">
                  <c:v>3.089</c:v>
                </c:pt>
                <c:pt idx="74">
                  <c:v>2.653</c:v>
                </c:pt>
                <c:pt idx="75">
                  <c:v>2.5114000000000001</c:v>
                </c:pt>
                <c:pt idx="76">
                  <c:v>2.5381999999999998</c:v>
                </c:pt>
                <c:pt idx="77">
                  <c:v>2.3660000000000001</c:v>
                </c:pt>
                <c:pt idx="78">
                  <c:v>2.9070999999999998</c:v>
                </c:pt>
                <c:pt idx="79">
                  <c:v>2.4224000000000001</c:v>
                </c:pt>
                <c:pt idx="80">
                  <c:v>2.422499999999999</c:v>
                </c:pt>
                <c:pt idx="81">
                  <c:v>2.9015</c:v>
                </c:pt>
                <c:pt idx="82">
                  <c:v>2.2153</c:v>
                </c:pt>
                <c:pt idx="83">
                  <c:v>2.2723</c:v>
                </c:pt>
                <c:pt idx="84">
                  <c:v>2.7225000000000001</c:v>
                </c:pt>
                <c:pt idx="85">
                  <c:v>2.7873000000000001</c:v>
                </c:pt>
                <c:pt idx="86">
                  <c:v>2.6167999999999991</c:v>
                </c:pt>
                <c:pt idx="87">
                  <c:v>2.5419999999999998</c:v>
                </c:pt>
                <c:pt idx="88">
                  <c:v>2.2879</c:v>
                </c:pt>
                <c:pt idx="89">
                  <c:v>2.4047999999999998</c:v>
                </c:pt>
                <c:pt idx="90">
                  <c:v>2.7602000000000002</c:v>
                </c:pt>
                <c:pt idx="91">
                  <c:v>2.9750000000000001</c:v>
                </c:pt>
                <c:pt idx="92">
                  <c:v>2.6053000000000002</c:v>
                </c:pt>
                <c:pt idx="93">
                  <c:v>2.8803999999999998</c:v>
                </c:pt>
                <c:pt idx="94">
                  <c:v>2.2993000000000001</c:v>
                </c:pt>
                <c:pt idx="95">
                  <c:v>2.434699999999999</c:v>
                </c:pt>
                <c:pt idx="96">
                  <c:v>2.8809999999999998</c:v>
                </c:pt>
                <c:pt idx="97">
                  <c:v>2.5948000000000002</c:v>
                </c:pt>
                <c:pt idx="98">
                  <c:v>2.6419999999999999</c:v>
                </c:pt>
                <c:pt idx="99">
                  <c:v>2.9097</c:v>
                </c:pt>
                <c:pt idx="100">
                  <c:v>2.9698000000000002</c:v>
                </c:pt>
                <c:pt idx="101">
                  <c:v>2.7511999999999999</c:v>
                </c:pt>
                <c:pt idx="102">
                  <c:v>3.075499999999999</c:v>
                </c:pt>
                <c:pt idx="103">
                  <c:v>2.3542000000000001</c:v>
                </c:pt>
                <c:pt idx="104">
                  <c:v>2.3347999999999991</c:v>
                </c:pt>
                <c:pt idx="105">
                  <c:v>2.8915000000000002</c:v>
                </c:pt>
                <c:pt idx="106">
                  <c:v>2.3107999999999991</c:v>
                </c:pt>
                <c:pt idx="107">
                  <c:v>2.6044999999999998</c:v>
                </c:pt>
                <c:pt idx="108">
                  <c:v>2.6522000000000001</c:v>
                </c:pt>
                <c:pt idx="109">
                  <c:v>2.3911999999999991</c:v>
                </c:pt>
                <c:pt idx="110">
                  <c:v>3.2551000000000001</c:v>
                </c:pt>
                <c:pt idx="111">
                  <c:v>2.3149999999999991</c:v>
                </c:pt>
                <c:pt idx="112">
                  <c:v>2.2605</c:v>
                </c:pt>
                <c:pt idx="113">
                  <c:v>2.8260999999999989</c:v>
                </c:pt>
                <c:pt idx="114">
                  <c:v>2.3248000000000002</c:v>
                </c:pt>
                <c:pt idx="115">
                  <c:v>2.3447</c:v>
                </c:pt>
                <c:pt idx="116">
                  <c:v>2.8145999999999991</c:v>
                </c:pt>
                <c:pt idx="117">
                  <c:v>2.2578</c:v>
                </c:pt>
                <c:pt idx="118">
                  <c:v>2.8950999999999989</c:v>
                </c:pt>
                <c:pt idx="119">
                  <c:v>2.450299999999999</c:v>
                </c:pt>
                <c:pt idx="120">
                  <c:v>2.4963000000000002</c:v>
                </c:pt>
                <c:pt idx="121">
                  <c:v>2.8511999999999991</c:v>
                </c:pt>
                <c:pt idx="122">
                  <c:v>2.8538000000000001</c:v>
                </c:pt>
                <c:pt idx="123">
                  <c:v>2.498699999999999</c:v>
                </c:pt>
                <c:pt idx="124">
                  <c:v>2.2917000000000001</c:v>
                </c:pt>
                <c:pt idx="125">
                  <c:v>2.6899000000000002</c:v>
                </c:pt>
                <c:pt idx="126">
                  <c:v>2.5720000000000001</c:v>
                </c:pt>
                <c:pt idx="127">
                  <c:v>2.5291000000000001</c:v>
                </c:pt>
                <c:pt idx="128">
                  <c:v>2.2928999999999991</c:v>
                </c:pt>
                <c:pt idx="129">
                  <c:v>2.5167000000000002</c:v>
                </c:pt>
              </c:numCache>
            </c:numRef>
          </c:yVal>
          <c:smooth val="0"/>
        </c:ser>
        <c:ser>
          <c:idx val="2"/>
          <c:order val="2"/>
          <c:tx>
            <c:strRef>
              <c:f>[3]S1_time_data_130!$D$1</c:f>
              <c:strCache>
                <c:ptCount val="1"/>
                <c:pt idx="0">
                  <c:v> storeToDBTime</c:v>
                </c:pt>
              </c:strCache>
            </c:strRef>
          </c:tx>
          <c:spPr>
            <a:ln w="28575">
              <a:noFill/>
            </a:ln>
          </c:spPr>
          <c:trendline>
            <c:trendlineType val="linear"/>
            <c:dispRSqr val="0"/>
            <c:dispEq val="0"/>
          </c:trendline>
          <c:xVal>
            <c:numRef>
              <c:f>[3]S1_time_data_130!$A$2:$A$131</c:f>
              <c:numCache>
                <c:formatCode>General</c:formatCode>
                <c:ptCount val="1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numCache>
            </c:numRef>
          </c:xVal>
          <c:yVal>
            <c:numRef>
              <c:f>[3]S1_time_data_130!$D$2:$D$131</c:f>
              <c:numCache>
                <c:formatCode>General</c:formatCode>
                <c:ptCount val="130"/>
                <c:pt idx="0">
                  <c:v>19.166</c:v>
                </c:pt>
                <c:pt idx="1">
                  <c:v>18.268999999999991</c:v>
                </c:pt>
                <c:pt idx="2">
                  <c:v>19.827000000000009</c:v>
                </c:pt>
                <c:pt idx="3">
                  <c:v>18.068000000000001</c:v>
                </c:pt>
                <c:pt idx="4">
                  <c:v>21.056000000000001</c:v>
                </c:pt>
                <c:pt idx="5">
                  <c:v>22.855</c:v>
                </c:pt>
                <c:pt idx="6">
                  <c:v>24.504000000000001</c:v>
                </c:pt>
                <c:pt idx="7">
                  <c:v>21.45</c:v>
                </c:pt>
                <c:pt idx="8">
                  <c:v>19.155000000000001</c:v>
                </c:pt>
                <c:pt idx="9">
                  <c:v>19.646999999999991</c:v>
                </c:pt>
                <c:pt idx="10">
                  <c:v>19.372</c:v>
                </c:pt>
                <c:pt idx="11">
                  <c:v>21.602</c:v>
                </c:pt>
                <c:pt idx="12">
                  <c:v>18.178000000000001</c:v>
                </c:pt>
                <c:pt idx="13">
                  <c:v>18.341000000000001</c:v>
                </c:pt>
                <c:pt idx="14">
                  <c:v>17.78</c:v>
                </c:pt>
                <c:pt idx="15">
                  <c:v>17.312000000000001</c:v>
                </c:pt>
                <c:pt idx="16">
                  <c:v>18.414000000000001</c:v>
                </c:pt>
                <c:pt idx="17">
                  <c:v>18.510999999999999</c:v>
                </c:pt>
                <c:pt idx="18">
                  <c:v>16.61</c:v>
                </c:pt>
                <c:pt idx="19">
                  <c:v>19.481000000000002</c:v>
                </c:pt>
                <c:pt idx="20">
                  <c:v>17.692</c:v>
                </c:pt>
                <c:pt idx="21">
                  <c:v>19.538</c:v>
                </c:pt>
                <c:pt idx="22">
                  <c:v>21.382000000000001</c:v>
                </c:pt>
                <c:pt idx="23">
                  <c:v>17.588000000000001</c:v>
                </c:pt>
                <c:pt idx="24">
                  <c:v>16.355</c:v>
                </c:pt>
                <c:pt idx="25">
                  <c:v>17.3</c:v>
                </c:pt>
                <c:pt idx="26">
                  <c:v>18.766999999999999</c:v>
                </c:pt>
                <c:pt idx="27">
                  <c:v>15.433</c:v>
                </c:pt>
                <c:pt idx="28">
                  <c:v>17.670999999999999</c:v>
                </c:pt>
                <c:pt idx="29">
                  <c:v>17.04</c:v>
                </c:pt>
                <c:pt idx="30">
                  <c:v>18.664000000000001</c:v>
                </c:pt>
                <c:pt idx="31">
                  <c:v>16.111000000000001</c:v>
                </c:pt>
                <c:pt idx="32">
                  <c:v>17.167000000000009</c:v>
                </c:pt>
                <c:pt idx="33">
                  <c:v>17.966000000000001</c:v>
                </c:pt>
                <c:pt idx="34">
                  <c:v>16.577000000000009</c:v>
                </c:pt>
                <c:pt idx="35">
                  <c:v>15.324999999999999</c:v>
                </c:pt>
                <c:pt idx="36">
                  <c:v>21.856000000000009</c:v>
                </c:pt>
                <c:pt idx="37">
                  <c:v>15.125999999999999</c:v>
                </c:pt>
                <c:pt idx="38">
                  <c:v>14.224</c:v>
                </c:pt>
                <c:pt idx="39">
                  <c:v>18.244</c:v>
                </c:pt>
                <c:pt idx="40">
                  <c:v>22.588999999999999</c:v>
                </c:pt>
                <c:pt idx="41">
                  <c:v>20.061</c:v>
                </c:pt>
                <c:pt idx="42">
                  <c:v>19.489999999999991</c:v>
                </c:pt>
                <c:pt idx="43">
                  <c:v>17.542999999999999</c:v>
                </c:pt>
                <c:pt idx="44">
                  <c:v>15.599</c:v>
                </c:pt>
                <c:pt idx="45">
                  <c:v>20.821000000000009</c:v>
                </c:pt>
                <c:pt idx="46">
                  <c:v>19.497</c:v>
                </c:pt>
                <c:pt idx="47">
                  <c:v>23.693999999999999</c:v>
                </c:pt>
                <c:pt idx="48">
                  <c:v>19.131</c:v>
                </c:pt>
                <c:pt idx="49">
                  <c:v>22.728999999999999</c:v>
                </c:pt>
                <c:pt idx="50">
                  <c:v>19.471</c:v>
                </c:pt>
                <c:pt idx="51">
                  <c:v>19.236000000000001</c:v>
                </c:pt>
                <c:pt idx="52">
                  <c:v>22.594000000000001</c:v>
                </c:pt>
                <c:pt idx="53">
                  <c:v>17.077000000000009</c:v>
                </c:pt>
                <c:pt idx="54">
                  <c:v>18.952999999999999</c:v>
                </c:pt>
                <c:pt idx="55">
                  <c:v>19.324000000000009</c:v>
                </c:pt>
                <c:pt idx="56">
                  <c:v>21.268000000000001</c:v>
                </c:pt>
                <c:pt idx="57">
                  <c:v>19.22</c:v>
                </c:pt>
                <c:pt idx="58">
                  <c:v>20.393000000000001</c:v>
                </c:pt>
                <c:pt idx="59">
                  <c:v>22.128</c:v>
                </c:pt>
                <c:pt idx="60">
                  <c:v>22.004999999999999</c:v>
                </c:pt>
                <c:pt idx="61">
                  <c:v>13.635</c:v>
                </c:pt>
                <c:pt idx="62">
                  <c:v>16.585999999999991</c:v>
                </c:pt>
                <c:pt idx="63">
                  <c:v>14.356</c:v>
                </c:pt>
                <c:pt idx="64">
                  <c:v>15.545</c:v>
                </c:pt>
                <c:pt idx="65">
                  <c:v>16.53</c:v>
                </c:pt>
                <c:pt idx="66">
                  <c:v>20.22</c:v>
                </c:pt>
                <c:pt idx="67">
                  <c:v>19.175999999999991</c:v>
                </c:pt>
                <c:pt idx="68">
                  <c:v>20.728000000000002</c:v>
                </c:pt>
                <c:pt idx="69">
                  <c:v>19.25</c:v>
                </c:pt>
                <c:pt idx="70">
                  <c:v>21.071999999999999</c:v>
                </c:pt>
                <c:pt idx="71">
                  <c:v>18.204999999999991</c:v>
                </c:pt>
                <c:pt idx="72">
                  <c:v>19.997</c:v>
                </c:pt>
                <c:pt idx="73">
                  <c:v>19.283000000000001</c:v>
                </c:pt>
                <c:pt idx="74">
                  <c:v>19.282</c:v>
                </c:pt>
                <c:pt idx="75">
                  <c:v>16.826000000000001</c:v>
                </c:pt>
                <c:pt idx="76">
                  <c:v>16.523</c:v>
                </c:pt>
                <c:pt idx="77">
                  <c:v>17.582999999999991</c:v>
                </c:pt>
                <c:pt idx="78">
                  <c:v>22.382000000000001</c:v>
                </c:pt>
                <c:pt idx="79">
                  <c:v>16.754999999999999</c:v>
                </c:pt>
                <c:pt idx="80">
                  <c:v>17.875</c:v>
                </c:pt>
                <c:pt idx="81">
                  <c:v>20.928000000000001</c:v>
                </c:pt>
                <c:pt idx="82">
                  <c:v>18.007000000000001</c:v>
                </c:pt>
                <c:pt idx="83">
                  <c:v>17.766999999999999</c:v>
                </c:pt>
                <c:pt idx="84">
                  <c:v>20.43</c:v>
                </c:pt>
                <c:pt idx="85">
                  <c:v>18.995999999999999</c:v>
                </c:pt>
                <c:pt idx="86">
                  <c:v>21.369</c:v>
                </c:pt>
                <c:pt idx="87">
                  <c:v>24.359000000000009</c:v>
                </c:pt>
                <c:pt idx="88">
                  <c:v>17.738</c:v>
                </c:pt>
                <c:pt idx="89">
                  <c:v>18.065999999999999</c:v>
                </c:pt>
                <c:pt idx="90">
                  <c:v>20.007999999999999</c:v>
                </c:pt>
                <c:pt idx="91">
                  <c:v>19.151</c:v>
                </c:pt>
                <c:pt idx="92">
                  <c:v>17.838999999999999</c:v>
                </c:pt>
                <c:pt idx="93">
                  <c:v>21.407</c:v>
                </c:pt>
                <c:pt idx="94">
                  <c:v>17.824000000000009</c:v>
                </c:pt>
                <c:pt idx="95">
                  <c:v>18.696000000000002</c:v>
                </c:pt>
                <c:pt idx="96">
                  <c:v>20.140999999999991</c:v>
                </c:pt>
                <c:pt idx="97">
                  <c:v>16.657</c:v>
                </c:pt>
                <c:pt idx="98">
                  <c:v>20.234999999999999</c:v>
                </c:pt>
                <c:pt idx="99">
                  <c:v>19.475999999999999</c:v>
                </c:pt>
                <c:pt idx="100">
                  <c:v>22.231999999999999</c:v>
                </c:pt>
                <c:pt idx="101">
                  <c:v>20.666</c:v>
                </c:pt>
                <c:pt idx="102">
                  <c:v>22.422999999999991</c:v>
                </c:pt>
                <c:pt idx="103">
                  <c:v>18.515000000000001</c:v>
                </c:pt>
                <c:pt idx="104">
                  <c:v>17.408000000000001</c:v>
                </c:pt>
                <c:pt idx="105">
                  <c:v>22.780999999999999</c:v>
                </c:pt>
                <c:pt idx="106">
                  <c:v>17.481999999999999</c:v>
                </c:pt>
                <c:pt idx="107">
                  <c:v>19.829000000000001</c:v>
                </c:pt>
                <c:pt idx="108">
                  <c:v>20.745000000000001</c:v>
                </c:pt>
                <c:pt idx="109">
                  <c:v>19.335999999999999</c:v>
                </c:pt>
                <c:pt idx="110">
                  <c:v>23.984000000000002</c:v>
                </c:pt>
                <c:pt idx="111">
                  <c:v>17.774999999999999</c:v>
                </c:pt>
                <c:pt idx="112">
                  <c:v>17.100000000000001</c:v>
                </c:pt>
                <c:pt idx="113">
                  <c:v>19.568000000000001</c:v>
                </c:pt>
                <c:pt idx="114">
                  <c:v>20.021000000000001</c:v>
                </c:pt>
                <c:pt idx="115">
                  <c:v>14.532999999999999</c:v>
                </c:pt>
                <c:pt idx="116">
                  <c:v>18.706</c:v>
                </c:pt>
                <c:pt idx="117">
                  <c:v>18.068999999999999</c:v>
                </c:pt>
                <c:pt idx="118">
                  <c:v>23.024999999999999</c:v>
                </c:pt>
                <c:pt idx="119">
                  <c:v>15.250999999999999</c:v>
                </c:pt>
                <c:pt idx="120">
                  <c:v>15.223000000000001</c:v>
                </c:pt>
                <c:pt idx="121">
                  <c:v>17.782</c:v>
                </c:pt>
                <c:pt idx="122">
                  <c:v>18.603000000000002</c:v>
                </c:pt>
                <c:pt idx="123">
                  <c:v>18.103999999999999</c:v>
                </c:pt>
                <c:pt idx="124">
                  <c:v>15.259</c:v>
                </c:pt>
                <c:pt idx="125">
                  <c:v>18.768999999999991</c:v>
                </c:pt>
                <c:pt idx="126">
                  <c:v>19.977</c:v>
                </c:pt>
                <c:pt idx="127">
                  <c:v>19.707999999999991</c:v>
                </c:pt>
                <c:pt idx="128">
                  <c:v>17.338000000000001</c:v>
                </c:pt>
                <c:pt idx="129">
                  <c:v>19.48</c:v>
                </c:pt>
              </c:numCache>
            </c:numRef>
          </c:yVal>
          <c:smooth val="0"/>
        </c:ser>
        <c:ser>
          <c:idx val="3"/>
          <c:order val="3"/>
          <c:tx>
            <c:strRef>
              <c:f>[3]S1_time_data_130!$E$1</c:f>
              <c:strCache>
                <c:ptCount val="1"/>
                <c:pt idx="0">
                  <c:v> saveTime</c:v>
                </c:pt>
              </c:strCache>
            </c:strRef>
          </c:tx>
          <c:spPr>
            <a:ln w="28575">
              <a:noFill/>
            </a:ln>
          </c:spPr>
          <c:trendline>
            <c:trendlineType val="linear"/>
            <c:dispRSqr val="0"/>
            <c:dispEq val="0"/>
          </c:trendline>
          <c:xVal>
            <c:numRef>
              <c:f>[3]S1_time_data_130!$A$2:$A$131</c:f>
              <c:numCache>
                <c:formatCode>General</c:formatCode>
                <c:ptCount val="1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numCache>
            </c:numRef>
          </c:xVal>
          <c:yVal>
            <c:numRef>
              <c:f>[3]S1_time_data_130!$E$2:$E$131</c:f>
              <c:numCache>
                <c:formatCode>General</c:formatCode>
                <c:ptCount val="130"/>
                <c:pt idx="0">
                  <c:v>0.77510999999999997</c:v>
                </c:pt>
                <c:pt idx="1">
                  <c:v>0.86185999999999996</c:v>
                </c:pt>
                <c:pt idx="2">
                  <c:v>0.93508999999999998</c:v>
                </c:pt>
                <c:pt idx="3">
                  <c:v>0.82098000000000004</c:v>
                </c:pt>
                <c:pt idx="4">
                  <c:v>1.0544</c:v>
                </c:pt>
                <c:pt idx="5">
                  <c:v>1.0646</c:v>
                </c:pt>
                <c:pt idx="6">
                  <c:v>0.98433999999999999</c:v>
                </c:pt>
                <c:pt idx="7">
                  <c:v>0.95259000000000005</c:v>
                </c:pt>
                <c:pt idx="8">
                  <c:v>0.87014000000000002</c:v>
                </c:pt>
                <c:pt idx="9">
                  <c:v>0.85065999999999997</c:v>
                </c:pt>
                <c:pt idx="10">
                  <c:v>0.92501999999999995</c:v>
                </c:pt>
                <c:pt idx="11">
                  <c:v>1.0194000000000001</c:v>
                </c:pt>
                <c:pt idx="12">
                  <c:v>0.84772999999999998</c:v>
                </c:pt>
                <c:pt idx="13">
                  <c:v>0.83143999999999996</c:v>
                </c:pt>
                <c:pt idx="14">
                  <c:v>0.90388999999999997</c:v>
                </c:pt>
                <c:pt idx="15">
                  <c:v>0.84901000000000004</c:v>
                </c:pt>
                <c:pt idx="16">
                  <c:v>0.86597999999999997</c:v>
                </c:pt>
                <c:pt idx="17">
                  <c:v>0.86941000000000002</c:v>
                </c:pt>
                <c:pt idx="18">
                  <c:v>0.78866000000000003</c:v>
                </c:pt>
                <c:pt idx="19">
                  <c:v>0.87826000000000004</c:v>
                </c:pt>
                <c:pt idx="20">
                  <c:v>0.85414000000000001</c:v>
                </c:pt>
                <c:pt idx="21">
                  <c:v>0.96109999999999995</c:v>
                </c:pt>
                <c:pt idx="22">
                  <c:v>0.84175</c:v>
                </c:pt>
                <c:pt idx="23">
                  <c:v>0.81027000000000005</c:v>
                </c:pt>
                <c:pt idx="24">
                  <c:v>0.81499999999999995</c:v>
                </c:pt>
                <c:pt idx="25">
                  <c:v>0.83899000000000001</c:v>
                </c:pt>
                <c:pt idx="26">
                  <c:v>0.89551999999999998</c:v>
                </c:pt>
                <c:pt idx="27">
                  <c:v>0.90693000000000001</c:v>
                </c:pt>
                <c:pt idx="28">
                  <c:v>0.88827</c:v>
                </c:pt>
                <c:pt idx="29">
                  <c:v>0.86673999999999995</c:v>
                </c:pt>
                <c:pt idx="30">
                  <c:v>0.94147000000000003</c:v>
                </c:pt>
                <c:pt idx="31">
                  <c:v>0.76688999999999996</c:v>
                </c:pt>
                <c:pt idx="32">
                  <c:v>0.39237</c:v>
                </c:pt>
                <c:pt idx="33">
                  <c:v>0.44391000000000003</c:v>
                </c:pt>
                <c:pt idx="34">
                  <c:v>0.86155000000000004</c:v>
                </c:pt>
                <c:pt idx="35">
                  <c:v>0.48316999999999999</c:v>
                </c:pt>
                <c:pt idx="36">
                  <c:v>0.85448000000000002</c:v>
                </c:pt>
                <c:pt idx="37">
                  <c:v>0.83716000000000002</c:v>
                </c:pt>
                <c:pt idx="38">
                  <c:v>0.79129000000000005</c:v>
                </c:pt>
                <c:pt idx="39">
                  <c:v>0.95474999999999999</c:v>
                </c:pt>
                <c:pt idx="40">
                  <c:v>0.96750999999999998</c:v>
                </c:pt>
                <c:pt idx="41">
                  <c:v>0.89910000000000001</c:v>
                </c:pt>
                <c:pt idx="42">
                  <c:v>0.84813000000000005</c:v>
                </c:pt>
                <c:pt idx="43">
                  <c:v>0.89505000000000001</c:v>
                </c:pt>
                <c:pt idx="44">
                  <c:v>0.83994000000000002</c:v>
                </c:pt>
                <c:pt idx="45">
                  <c:v>0.92944000000000004</c:v>
                </c:pt>
                <c:pt idx="46">
                  <c:v>0.84565999999999997</c:v>
                </c:pt>
                <c:pt idx="47">
                  <c:v>0.97801000000000005</c:v>
                </c:pt>
                <c:pt idx="48">
                  <c:v>0.88617999999999997</c:v>
                </c:pt>
                <c:pt idx="49">
                  <c:v>0.97546999999999995</c:v>
                </c:pt>
                <c:pt idx="50">
                  <c:v>0.80700000000000005</c:v>
                </c:pt>
                <c:pt idx="51">
                  <c:v>0.84374000000000005</c:v>
                </c:pt>
                <c:pt idx="52">
                  <c:v>0.98994000000000004</c:v>
                </c:pt>
                <c:pt idx="53">
                  <c:v>0.81705000000000005</c:v>
                </c:pt>
                <c:pt idx="54">
                  <c:v>0.76905999999999997</c:v>
                </c:pt>
                <c:pt idx="55">
                  <c:v>0.88463000000000003</c:v>
                </c:pt>
                <c:pt idx="56">
                  <c:v>0.96233999999999997</c:v>
                </c:pt>
                <c:pt idx="57">
                  <c:v>0.89437</c:v>
                </c:pt>
                <c:pt idx="58">
                  <c:v>0.95084999999999997</c:v>
                </c:pt>
                <c:pt idx="59">
                  <c:v>0.97369000000000006</c:v>
                </c:pt>
                <c:pt idx="60">
                  <c:v>0.88761999999999996</c:v>
                </c:pt>
                <c:pt idx="61">
                  <c:v>0.74941999999999998</c:v>
                </c:pt>
                <c:pt idx="62">
                  <c:v>0.76002000000000003</c:v>
                </c:pt>
                <c:pt idx="63">
                  <c:v>0.86543999999999999</c:v>
                </c:pt>
                <c:pt idx="64">
                  <c:v>0.87287000000000003</c:v>
                </c:pt>
                <c:pt idx="65">
                  <c:v>0.90329000000000004</c:v>
                </c:pt>
                <c:pt idx="66">
                  <c:v>0.87222</c:v>
                </c:pt>
                <c:pt idx="67">
                  <c:v>0.88261000000000001</c:v>
                </c:pt>
                <c:pt idx="68">
                  <c:v>0.93296000000000001</c:v>
                </c:pt>
                <c:pt idx="69">
                  <c:v>0.90629000000000004</c:v>
                </c:pt>
                <c:pt idx="70">
                  <c:v>0.98985999999999996</c:v>
                </c:pt>
                <c:pt idx="71">
                  <c:v>0.86900999999999995</c:v>
                </c:pt>
                <c:pt idx="72">
                  <c:v>0.90754000000000001</c:v>
                </c:pt>
                <c:pt idx="73">
                  <c:v>0.96679000000000004</c:v>
                </c:pt>
                <c:pt idx="74">
                  <c:v>0.91569999999999996</c:v>
                </c:pt>
                <c:pt idx="75">
                  <c:v>0.81330000000000002</c:v>
                </c:pt>
                <c:pt idx="76">
                  <c:v>0.82379999999999998</c:v>
                </c:pt>
                <c:pt idx="77">
                  <c:v>0.86438000000000004</c:v>
                </c:pt>
                <c:pt idx="78">
                  <c:v>0.95779999999999998</c:v>
                </c:pt>
                <c:pt idx="79">
                  <c:v>0.85997999999999997</c:v>
                </c:pt>
                <c:pt idx="80">
                  <c:v>0.88780999999999999</c:v>
                </c:pt>
                <c:pt idx="81">
                  <c:v>0.91678000000000004</c:v>
                </c:pt>
                <c:pt idx="82">
                  <c:v>0.80523999999999996</c:v>
                </c:pt>
                <c:pt idx="83">
                  <c:v>0.84987000000000001</c:v>
                </c:pt>
                <c:pt idx="84">
                  <c:v>0.94872999999999996</c:v>
                </c:pt>
                <c:pt idx="85">
                  <c:v>0.84877000000000002</c:v>
                </c:pt>
                <c:pt idx="86">
                  <c:v>0.94311999999999996</c:v>
                </c:pt>
                <c:pt idx="87">
                  <c:v>0.91930000000000001</c:v>
                </c:pt>
                <c:pt idx="88">
                  <c:v>0.85557000000000005</c:v>
                </c:pt>
                <c:pt idx="89">
                  <c:v>0.84477000000000002</c:v>
                </c:pt>
                <c:pt idx="90">
                  <c:v>0.93089</c:v>
                </c:pt>
                <c:pt idx="91">
                  <c:v>0.96447000000000005</c:v>
                </c:pt>
                <c:pt idx="92">
                  <c:v>0.93171000000000004</c:v>
                </c:pt>
                <c:pt idx="93">
                  <c:v>0.90705000000000002</c:v>
                </c:pt>
                <c:pt idx="94">
                  <c:v>0.85306000000000004</c:v>
                </c:pt>
                <c:pt idx="95">
                  <c:v>0.83421000000000001</c:v>
                </c:pt>
                <c:pt idx="96">
                  <c:v>0.89142999999999994</c:v>
                </c:pt>
                <c:pt idx="97">
                  <c:v>0.82842000000000005</c:v>
                </c:pt>
                <c:pt idx="98">
                  <c:v>0.94776000000000005</c:v>
                </c:pt>
                <c:pt idx="99">
                  <c:v>0.93655999999999995</c:v>
                </c:pt>
                <c:pt idx="100">
                  <c:v>0.99151</c:v>
                </c:pt>
                <c:pt idx="101">
                  <c:v>0.98621000000000003</c:v>
                </c:pt>
                <c:pt idx="102">
                  <c:v>0.95143999999999995</c:v>
                </c:pt>
                <c:pt idx="103">
                  <c:v>0.75910999999999995</c:v>
                </c:pt>
                <c:pt idx="104">
                  <c:v>0.84358999999999995</c:v>
                </c:pt>
                <c:pt idx="105">
                  <c:v>0.94374999999999998</c:v>
                </c:pt>
                <c:pt idx="106">
                  <c:v>0.86395</c:v>
                </c:pt>
                <c:pt idx="107">
                  <c:v>0.83979999999999999</c:v>
                </c:pt>
                <c:pt idx="108">
                  <c:v>0.87241000000000002</c:v>
                </c:pt>
                <c:pt idx="109">
                  <c:v>0.85948000000000002</c:v>
                </c:pt>
                <c:pt idx="110">
                  <c:v>0.94647000000000003</c:v>
                </c:pt>
                <c:pt idx="111">
                  <c:v>0.87595999999999996</c:v>
                </c:pt>
                <c:pt idx="112">
                  <c:v>0.87978999999999996</c:v>
                </c:pt>
                <c:pt idx="113">
                  <c:v>0.90427000000000002</c:v>
                </c:pt>
                <c:pt idx="114">
                  <c:v>0.90129999999999999</c:v>
                </c:pt>
                <c:pt idx="115">
                  <c:v>0.77039999999999997</c:v>
                </c:pt>
                <c:pt idx="116">
                  <c:v>0.89936000000000005</c:v>
                </c:pt>
                <c:pt idx="117">
                  <c:v>0.84462999999999999</c:v>
                </c:pt>
                <c:pt idx="118">
                  <c:v>0.94669000000000003</c:v>
                </c:pt>
                <c:pt idx="119">
                  <c:v>0.77829000000000004</c:v>
                </c:pt>
                <c:pt idx="120">
                  <c:v>0.83470999999999995</c:v>
                </c:pt>
                <c:pt idx="121">
                  <c:v>0.89832999999999996</c:v>
                </c:pt>
                <c:pt idx="122">
                  <c:v>0.90064</c:v>
                </c:pt>
                <c:pt idx="123">
                  <c:v>0.86843000000000004</c:v>
                </c:pt>
                <c:pt idx="124">
                  <c:v>0.85897999999999997</c:v>
                </c:pt>
                <c:pt idx="125">
                  <c:v>0.88278999999999996</c:v>
                </c:pt>
                <c:pt idx="126">
                  <c:v>0.89919000000000004</c:v>
                </c:pt>
                <c:pt idx="127">
                  <c:v>0.88263000000000003</c:v>
                </c:pt>
                <c:pt idx="128">
                  <c:v>0.80356000000000005</c:v>
                </c:pt>
                <c:pt idx="129">
                  <c:v>0.81086000000000003</c:v>
                </c:pt>
              </c:numCache>
            </c:numRef>
          </c:yVal>
          <c:smooth val="0"/>
        </c:ser>
        <c:ser>
          <c:idx val="4"/>
          <c:order val="4"/>
          <c:tx>
            <c:strRef>
              <c:f>[3]S1_time_data_130!$F$1</c:f>
              <c:strCache>
                <c:ptCount val="1"/>
                <c:pt idx="0">
                  <c:v>Total Time</c:v>
                </c:pt>
              </c:strCache>
            </c:strRef>
          </c:tx>
          <c:spPr>
            <a:ln w="28575">
              <a:noFill/>
            </a:ln>
          </c:spPr>
          <c:trendline>
            <c:trendlineType val="linear"/>
            <c:dispRSqr val="0"/>
            <c:dispEq val="0"/>
          </c:trendline>
          <c:xVal>
            <c:numRef>
              <c:f>[3]S1_time_data_130!$A$2:$A$131</c:f>
              <c:numCache>
                <c:formatCode>General</c:formatCode>
                <c:ptCount val="1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numCache>
            </c:numRef>
          </c:xVal>
          <c:yVal>
            <c:numRef>
              <c:f>[3]S1_time_data_130!$F$2:$F$131</c:f>
              <c:numCache>
                <c:formatCode>General</c:formatCode>
                <c:ptCount val="130"/>
                <c:pt idx="0">
                  <c:v>23.012119999999999</c:v>
                </c:pt>
                <c:pt idx="1">
                  <c:v>21.990729999999989</c:v>
                </c:pt>
                <c:pt idx="2">
                  <c:v>24.371490000000001</c:v>
                </c:pt>
                <c:pt idx="3">
                  <c:v>21.67306</c:v>
                </c:pt>
                <c:pt idx="4">
                  <c:v>25.471620000000001</c:v>
                </c:pt>
                <c:pt idx="5">
                  <c:v>27.885300000000001</c:v>
                </c:pt>
                <c:pt idx="6">
                  <c:v>29.281040000000001</c:v>
                </c:pt>
                <c:pt idx="7">
                  <c:v>25.592099999999991</c:v>
                </c:pt>
                <c:pt idx="8">
                  <c:v>23.09355</c:v>
                </c:pt>
                <c:pt idx="9">
                  <c:v>23.853169999999999</c:v>
                </c:pt>
                <c:pt idx="10">
                  <c:v>23.948260000000001</c:v>
                </c:pt>
                <c:pt idx="11">
                  <c:v>26.5793</c:v>
                </c:pt>
                <c:pt idx="12">
                  <c:v>21.82244</c:v>
                </c:pt>
                <c:pt idx="13">
                  <c:v>22.107510000000001</c:v>
                </c:pt>
                <c:pt idx="14">
                  <c:v>21.616030000000009</c:v>
                </c:pt>
                <c:pt idx="15">
                  <c:v>20.950299999999999</c:v>
                </c:pt>
                <c:pt idx="16">
                  <c:v>22.165649999999999</c:v>
                </c:pt>
                <c:pt idx="17">
                  <c:v>22.79370999999999</c:v>
                </c:pt>
                <c:pt idx="18">
                  <c:v>20.203800000000001</c:v>
                </c:pt>
                <c:pt idx="19">
                  <c:v>23.84046</c:v>
                </c:pt>
                <c:pt idx="20">
                  <c:v>22.101670000000009</c:v>
                </c:pt>
                <c:pt idx="21">
                  <c:v>23.79503999999999</c:v>
                </c:pt>
                <c:pt idx="22">
                  <c:v>25.78472</c:v>
                </c:pt>
                <c:pt idx="23">
                  <c:v>21.35558</c:v>
                </c:pt>
                <c:pt idx="24">
                  <c:v>20.000070000000001</c:v>
                </c:pt>
                <c:pt idx="25">
                  <c:v>21.123989999999999</c:v>
                </c:pt>
                <c:pt idx="26">
                  <c:v>22.562889999999999</c:v>
                </c:pt>
                <c:pt idx="27">
                  <c:v>19.30114</c:v>
                </c:pt>
                <c:pt idx="28">
                  <c:v>21.419119999999999</c:v>
                </c:pt>
                <c:pt idx="29">
                  <c:v>21.36814</c:v>
                </c:pt>
                <c:pt idx="30">
                  <c:v>22.640039999999999</c:v>
                </c:pt>
                <c:pt idx="31">
                  <c:v>19.730329999999999</c:v>
                </c:pt>
                <c:pt idx="32">
                  <c:v>20.360379999999999</c:v>
                </c:pt>
                <c:pt idx="33">
                  <c:v>21.35763</c:v>
                </c:pt>
                <c:pt idx="34">
                  <c:v>20.310680000000001</c:v>
                </c:pt>
                <c:pt idx="35">
                  <c:v>18.56156</c:v>
                </c:pt>
                <c:pt idx="36">
                  <c:v>26.22054</c:v>
                </c:pt>
                <c:pt idx="37">
                  <c:v>19.167860000000001</c:v>
                </c:pt>
                <c:pt idx="38">
                  <c:v>18.01352</c:v>
                </c:pt>
                <c:pt idx="39">
                  <c:v>23.340949999999999</c:v>
                </c:pt>
                <c:pt idx="40">
                  <c:v>27.564910000000001</c:v>
                </c:pt>
                <c:pt idx="41">
                  <c:v>24.201319999999999</c:v>
                </c:pt>
                <c:pt idx="42">
                  <c:v>23.45119</c:v>
                </c:pt>
                <c:pt idx="43">
                  <c:v>21.89677</c:v>
                </c:pt>
                <c:pt idx="44">
                  <c:v>19.442139999999991</c:v>
                </c:pt>
                <c:pt idx="45">
                  <c:v>25.048089999999998</c:v>
                </c:pt>
                <c:pt idx="46">
                  <c:v>23.39218</c:v>
                </c:pt>
                <c:pt idx="47">
                  <c:v>28.287759999999999</c:v>
                </c:pt>
                <c:pt idx="48">
                  <c:v>23.23781</c:v>
                </c:pt>
                <c:pt idx="49">
                  <c:v>27.605869999999999</c:v>
                </c:pt>
                <c:pt idx="50">
                  <c:v>23.243709999999989</c:v>
                </c:pt>
                <c:pt idx="51">
                  <c:v>23.28332</c:v>
                </c:pt>
                <c:pt idx="52">
                  <c:v>27.46253999999999</c:v>
                </c:pt>
                <c:pt idx="53">
                  <c:v>20.750710000000002</c:v>
                </c:pt>
                <c:pt idx="54">
                  <c:v>22.82742</c:v>
                </c:pt>
                <c:pt idx="55">
                  <c:v>24.13683000000001</c:v>
                </c:pt>
                <c:pt idx="56">
                  <c:v>26.162130000000001</c:v>
                </c:pt>
                <c:pt idx="57">
                  <c:v>23.176349999999989</c:v>
                </c:pt>
                <c:pt idx="58">
                  <c:v>25.578250000000001</c:v>
                </c:pt>
                <c:pt idx="59">
                  <c:v>26.867999999999999</c:v>
                </c:pt>
                <c:pt idx="60">
                  <c:v>26.598169999999989</c:v>
                </c:pt>
                <c:pt idx="61">
                  <c:v>17.063960000000009</c:v>
                </c:pt>
                <c:pt idx="62">
                  <c:v>20.656759999999991</c:v>
                </c:pt>
                <c:pt idx="63">
                  <c:v>19.055820000000001</c:v>
                </c:pt>
                <c:pt idx="64">
                  <c:v>20.01877</c:v>
                </c:pt>
                <c:pt idx="65">
                  <c:v>21.017959999999999</c:v>
                </c:pt>
                <c:pt idx="66">
                  <c:v>24.15660999999999</c:v>
                </c:pt>
                <c:pt idx="67">
                  <c:v>23.42200999999999</c:v>
                </c:pt>
                <c:pt idx="68">
                  <c:v>25.099460000000001</c:v>
                </c:pt>
                <c:pt idx="69">
                  <c:v>23.407579999999999</c:v>
                </c:pt>
                <c:pt idx="70">
                  <c:v>26.110419999999991</c:v>
                </c:pt>
                <c:pt idx="71">
                  <c:v>23.215709999999991</c:v>
                </c:pt>
                <c:pt idx="72">
                  <c:v>24.53312</c:v>
                </c:pt>
                <c:pt idx="73">
                  <c:v>24.182569999999998</c:v>
                </c:pt>
                <c:pt idx="74">
                  <c:v>23.640050000000009</c:v>
                </c:pt>
                <c:pt idx="75">
                  <c:v>20.768450000000001</c:v>
                </c:pt>
                <c:pt idx="76">
                  <c:v>20.735769999999999</c:v>
                </c:pt>
                <c:pt idx="77">
                  <c:v>21.38344</c:v>
                </c:pt>
                <c:pt idx="78">
                  <c:v>27.145199999999999</c:v>
                </c:pt>
                <c:pt idx="79">
                  <c:v>20.89171</c:v>
                </c:pt>
                <c:pt idx="80">
                  <c:v>21.755559999999999</c:v>
                </c:pt>
                <c:pt idx="81">
                  <c:v>25.672439999999991</c:v>
                </c:pt>
                <c:pt idx="82">
                  <c:v>21.793489999999998</c:v>
                </c:pt>
                <c:pt idx="83">
                  <c:v>21.719609999999999</c:v>
                </c:pt>
                <c:pt idx="84">
                  <c:v>24.972899999999999</c:v>
                </c:pt>
                <c:pt idx="85">
                  <c:v>23.30556</c:v>
                </c:pt>
                <c:pt idx="86">
                  <c:v>25.79862</c:v>
                </c:pt>
                <c:pt idx="87">
                  <c:v>28.688289999999999</c:v>
                </c:pt>
                <c:pt idx="88">
                  <c:v>21.366969999999991</c:v>
                </c:pt>
                <c:pt idx="89">
                  <c:v>21.830169999999999</c:v>
                </c:pt>
                <c:pt idx="90">
                  <c:v>24.598510000000001</c:v>
                </c:pt>
                <c:pt idx="91">
                  <c:v>23.748169999999991</c:v>
                </c:pt>
                <c:pt idx="92">
                  <c:v>22.445109999999989</c:v>
                </c:pt>
                <c:pt idx="93">
                  <c:v>25.81662</c:v>
                </c:pt>
                <c:pt idx="94">
                  <c:v>21.51118</c:v>
                </c:pt>
                <c:pt idx="95">
                  <c:v>22.531980000000001</c:v>
                </c:pt>
                <c:pt idx="96">
                  <c:v>24.68136999999999</c:v>
                </c:pt>
                <c:pt idx="97">
                  <c:v>20.708600000000001</c:v>
                </c:pt>
                <c:pt idx="98">
                  <c:v>24.5657</c:v>
                </c:pt>
                <c:pt idx="99">
                  <c:v>23.990179999999999</c:v>
                </c:pt>
                <c:pt idx="100">
                  <c:v>26.839980000000001</c:v>
                </c:pt>
                <c:pt idx="101">
                  <c:v>25.492809999999999</c:v>
                </c:pt>
                <c:pt idx="102">
                  <c:v>27.255959999999991</c:v>
                </c:pt>
                <c:pt idx="103">
                  <c:v>22.465610000000002</c:v>
                </c:pt>
                <c:pt idx="104">
                  <c:v>21.034659999999999</c:v>
                </c:pt>
                <c:pt idx="105">
                  <c:v>27.631550000000001</c:v>
                </c:pt>
                <c:pt idx="106">
                  <c:v>21.23506999999999</c:v>
                </c:pt>
                <c:pt idx="107">
                  <c:v>24.18225</c:v>
                </c:pt>
                <c:pt idx="108">
                  <c:v>25.217860000000002</c:v>
                </c:pt>
                <c:pt idx="109">
                  <c:v>23.379729999999991</c:v>
                </c:pt>
                <c:pt idx="110">
                  <c:v>29.222370000000002</c:v>
                </c:pt>
                <c:pt idx="111">
                  <c:v>21.445039999999992</c:v>
                </c:pt>
                <c:pt idx="112">
                  <c:v>20.72025</c:v>
                </c:pt>
                <c:pt idx="113">
                  <c:v>24.324570000000001</c:v>
                </c:pt>
                <c:pt idx="114">
                  <c:v>23.90757</c:v>
                </c:pt>
                <c:pt idx="115">
                  <c:v>18.41983999999999</c:v>
                </c:pt>
                <c:pt idx="116">
                  <c:v>23.042470000000002</c:v>
                </c:pt>
                <c:pt idx="117">
                  <c:v>21.70956</c:v>
                </c:pt>
                <c:pt idx="118">
                  <c:v>27.563089999999999</c:v>
                </c:pt>
                <c:pt idx="119">
                  <c:v>19.007459999999991</c:v>
                </c:pt>
                <c:pt idx="120">
                  <c:v>19.427710000000001</c:v>
                </c:pt>
                <c:pt idx="121">
                  <c:v>22.11074</c:v>
                </c:pt>
                <c:pt idx="122">
                  <c:v>23.149570000000001</c:v>
                </c:pt>
                <c:pt idx="123">
                  <c:v>22.233470000000001</c:v>
                </c:pt>
                <c:pt idx="124">
                  <c:v>18.919</c:v>
                </c:pt>
                <c:pt idx="125">
                  <c:v>22.972899999999999</c:v>
                </c:pt>
                <c:pt idx="126">
                  <c:v>24.027560000000001</c:v>
                </c:pt>
                <c:pt idx="127">
                  <c:v>23.646229999999989</c:v>
                </c:pt>
                <c:pt idx="128">
                  <c:v>21.07582</c:v>
                </c:pt>
                <c:pt idx="129">
                  <c:v>23.427589999999999</c:v>
                </c:pt>
              </c:numCache>
            </c:numRef>
          </c:yVal>
          <c:smooth val="0"/>
        </c:ser>
        <c:dLbls>
          <c:showLegendKey val="0"/>
          <c:showVal val="0"/>
          <c:showCatName val="0"/>
          <c:showSerName val="0"/>
          <c:showPercent val="0"/>
          <c:showBubbleSize val="0"/>
        </c:dLbls>
        <c:axId val="169109376"/>
        <c:axId val="169132032"/>
      </c:scatterChart>
      <c:valAx>
        <c:axId val="169109376"/>
        <c:scaling>
          <c:orientation val="minMax"/>
        </c:scaling>
        <c:delete val="0"/>
        <c:axPos val="b"/>
        <c:title>
          <c:tx>
            <c:rich>
              <a:bodyPr/>
              <a:lstStyle/>
              <a:p>
                <a:pPr>
                  <a:defRPr/>
                </a:pPr>
                <a:r>
                  <a:rPr lang="en-US" dirty="0"/>
                  <a:t>File Part # (out of 7894 files total) </a:t>
                </a:r>
              </a:p>
            </c:rich>
          </c:tx>
          <c:layout/>
          <c:overlay val="0"/>
        </c:title>
        <c:numFmt formatCode="General" sourceLinked="1"/>
        <c:majorTickMark val="out"/>
        <c:minorTickMark val="none"/>
        <c:tickLblPos val="nextTo"/>
        <c:crossAx val="169132032"/>
        <c:crosses val="autoZero"/>
        <c:crossBetween val="midCat"/>
      </c:valAx>
      <c:valAx>
        <c:axId val="169132032"/>
        <c:scaling>
          <c:orientation val="minMax"/>
        </c:scaling>
        <c:delete val="0"/>
        <c:axPos val="l"/>
        <c:majorGridlines/>
        <c:title>
          <c:tx>
            <c:rich>
              <a:bodyPr rot="-5400000" vert="horz"/>
              <a:lstStyle/>
              <a:p>
                <a:pPr>
                  <a:defRPr/>
                </a:pPr>
                <a:r>
                  <a:rPr lang="en-US" dirty="0"/>
                  <a:t>Time to complete file part (sec)</a:t>
                </a:r>
              </a:p>
            </c:rich>
          </c:tx>
          <c:layout/>
          <c:overlay val="0"/>
        </c:title>
        <c:numFmt formatCode="General" sourceLinked="1"/>
        <c:majorTickMark val="out"/>
        <c:minorTickMark val="none"/>
        <c:tickLblPos val="nextTo"/>
        <c:crossAx val="169109376"/>
        <c:crosses val="autoZero"/>
        <c:crossBetween val="midCat"/>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Time Spent Processing File vs. File</a:t>
            </a:r>
            <a:r>
              <a:rPr lang="en-US" baseline="0" dirty="0"/>
              <a:t> Size</a:t>
            </a:r>
            <a:endParaRPr lang="en-US" dirty="0"/>
          </a:p>
        </c:rich>
      </c:tx>
      <c:layout/>
      <c:overlay val="0"/>
    </c:title>
    <c:autoTitleDeleted val="0"/>
    <c:plotArea>
      <c:layout/>
      <c:scatterChart>
        <c:scatterStyle val="lineMarker"/>
        <c:varyColors val="0"/>
        <c:ser>
          <c:idx val="0"/>
          <c:order val="0"/>
          <c:tx>
            <c:strRef>
              <c:f>[4]S1_time_data!$J$1</c:f>
              <c:strCache>
                <c:ptCount val="1"/>
                <c:pt idx="0">
                  <c:v>readTime</c:v>
                </c:pt>
              </c:strCache>
            </c:strRef>
          </c:tx>
          <c:spPr>
            <a:ln w="28575">
              <a:noFill/>
            </a:ln>
          </c:spPr>
          <c:xVal>
            <c:numRef>
              <c:f>[4]S1_time_data!$I$2:$I$771</c:f>
              <c:numCache>
                <c:formatCode>General</c:formatCode>
                <c:ptCount val="770"/>
                <c:pt idx="0">
                  <c:v>5053081</c:v>
                </c:pt>
                <c:pt idx="1">
                  <c:v>11425018</c:v>
                </c:pt>
                <c:pt idx="2">
                  <c:v>5097950</c:v>
                </c:pt>
                <c:pt idx="3">
                  <c:v>4945765</c:v>
                </c:pt>
                <c:pt idx="4">
                  <c:v>5664692</c:v>
                </c:pt>
                <c:pt idx="5">
                  <c:v>5757730</c:v>
                </c:pt>
                <c:pt idx="6">
                  <c:v>10928269</c:v>
                </c:pt>
                <c:pt idx="7">
                  <c:v>12951257</c:v>
                </c:pt>
                <c:pt idx="8">
                  <c:v>3241590</c:v>
                </c:pt>
                <c:pt idx="9">
                  <c:v>4213847</c:v>
                </c:pt>
                <c:pt idx="10">
                  <c:v>3399979</c:v>
                </c:pt>
                <c:pt idx="11">
                  <c:v>6053872</c:v>
                </c:pt>
                <c:pt idx="12">
                  <c:v>33123728</c:v>
                </c:pt>
                <c:pt idx="13">
                  <c:v>4243459</c:v>
                </c:pt>
                <c:pt idx="14">
                  <c:v>3396877</c:v>
                </c:pt>
                <c:pt idx="15">
                  <c:v>3392213</c:v>
                </c:pt>
                <c:pt idx="16">
                  <c:v>3399759</c:v>
                </c:pt>
                <c:pt idx="17">
                  <c:v>4934622</c:v>
                </c:pt>
                <c:pt idx="18">
                  <c:v>3513444</c:v>
                </c:pt>
                <c:pt idx="19">
                  <c:v>3461161</c:v>
                </c:pt>
                <c:pt idx="20">
                  <c:v>3979063</c:v>
                </c:pt>
                <c:pt idx="21">
                  <c:v>8073406</c:v>
                </c:pt>
                <c:pt idx="22">
                  <c:v>8874756</c:v>
                </c:pt>
                <c:pt idx="23">
                  <c:v>4280342</c:v>
                </c:pt>
                <c:pt idx="24">
                  <c:v>5245878</c:v>
                </c:pt>
                <c:pt idx="25">
                  <c:v>3552604</c:v>
                </c:pt>
                <c:pt idx="26">
                  <c:v>7632515</c:v>
                </c:pt>
                <c:pt idx="27">
                  <c:v>14186579</c:v>
                </c:pt>
                <c:pt idx="28">
                  <c:v>5240158</c:v>
                </c:pt>
                <c:pt idx="29">
                  <c:v>7066906</c:v>
                </c:pt>
                <c:pt idx="30">
                  <c:v>7183275</c:v>
                </c:pt>
                <c:pt idx="31">
                  <c:v>2541264</c:v>
                </c:pt>
                <c:pt idx="32">
                  <c:v>6533780</c:v>
                </c:pt>
                <c:pt idx="33">
                  <c:v>9832262</c:v>
                </c:pt>
                <c:pt idx="34">
                  <c:v>4680478</c:v>
                </c:pt>
                <c:pt idx="35">
                  <c:v>4196357</c:v>
                </c:pt>
                <c:pt idx="36">
                  <c:v>3437005</c:v>
                </c:pt>
                <c:pt idx="37">
                  <c:v>2462570</c:v>
                </c:pt>
                <c:pt idx="38">
                  <c:v>2364483</c:v>
                </c:pt>
                <c:pt idx="39">
                  <c:v>4072970</c:v>
                </c:pt>
                <c:pt idx="40">
                  <c:v>8050680</c:v>
                </c:pt>
                <c:pt idx="41">
                  <c:v>6308456</c:v>
                </c:pt>
                <c:pt idx="42">
                  <c:v>6969798</c:v>
                </c:pt>
                <c:pt idx="43">
                  <c:v>5349157</c:v>
                </c:pt>
                <c:pt idx="44">
                  <c:v>14180573</c:v>
                </c:pt>
                <c:pt idx="45">
                  <c:v>6731956</c:v>
                </c:pt>
                <c:pt idx="46">
                  <c:v>2964643</c:v>
                </c:pt>
                <c:pt idx="47">
                  <c:v>5823378</c:v>
                </c:pt>
                <c:pt idx="48">
                  <c:v>6473852</c:v>
                </c:pt>
                <c:pt idx="49">
                  <c:v>6478098</c:v>
                </c:pt>
                <c:pt idx="50">
                  <c:v>6476888</c:v>
                </c:pt>
                <c:pt idx="51">
                  <c:v>6478219</c:v>
                </c:pt>
                <c:pt idx="52">
                  <c:v>6479649</c:v>
                </c:pt>
                <c:pt idx="53">
                  <c:v>6475700</c:v>
                </c:pt>
                <c:pt idx="54">
                  <c:v>6474358</c:v>
                </c:pt>
                <c:pt idx="55">
                  <c:v>6471311</c:v>
                </c:pt>
                <c:pt idx="56">
                  <c:v>6470574</c:v>
                </c:pt>
                <c:pt idx="57">
                  <c:v>6472466</c:v>
                </c:pt>
                <c:pt idx="58">
                  <c:v>6473676</c:v>
                </c:pt>
                <c:pt idx="59">
                  <c:v>6471938</c:v>
                </c:pt>
                <c:pt idx="60">
                  <c:v>6472004</c:v>
                </c:pt>
                <c:pt idx="61">
                  <c:v>6471641</c:v>
                </c:pt>
                <c:pt idx="62">
                  <c:v>6472389</c:v>
                </c:pt>
                <c:pt idx="63">
                  <c:v>6471751</c:v>
                </c:pt>
                <c:pt idx="64">
                  <c:v>6470673</c:v>
                </c:pt>
                <c:pt idx="65">
                  <c:v>6474292</c:v>
                </c:pt>
                <c:pt idx="66">
                  <c:v>7753251</c:v>
                </c:pt>
                <c:pt idx="67">
                  <c:v>8116438</c:v>
                </c:pt>
                <c:pt idx="68">
                  <c:v>4017035</c:v>
                </c:pt>
                <c:pt idx="69">
                  <c:v>4012393</c:v>
                </c:pt>
                <c:pt idx="70">
                  <c:v>3341998</c:v>
                </c:pt>
                <c:pt idx="71">
                  <c:v>3396008</c:v>
                </c:pt>
                <c:pt idx="72">
                  <c:v>7072087</c:v>
                </c:pt>
                <c:pt idx="73">
                  <c:v>1810622</c:v>
                </c:pt>
                <c:pt idx="74">
                  <c:v>11645095</c:v>
                </c:pt>
                <c:pt idx="75">
                  <c:v>5994065</c:v>
                </c:pt>
                <c:pt idx="76">
                  <c:v>4858579</c:v>
                </c:pt>
                <c:pt idx="77">
                  <c:v>8547000</c:v>
                </c:pt>
                <c:pt idx="78">
                  <c:v>7091634</c:v>
                </c:pt>
                <c:pt idx="79">
                  <c:v>4459576</c:v>
                </c:pt>
                <c:pt idx="80">
                  <c:v>2560272</c:v>
                </c:pt>
                <c:pt idx="81">
                  <c:v>1487497</c:v>
                </c:pt>
                <c:pt idx="82">
                  <c:v>6919264</c:v>
                </c:pt>
                <c:pt idx="83">
                  <c:v>3975213</c:v>
                </c:pt>
                <c:pt idx="84">
                  <c:v>3388924</c:v>
                </c:pt>
                <c:pt idx="85">
                  <c:v>7513000</c:v>
                </c:pt>
                <c:pt idx="86">
                  <c:v>5981547</c:v>
                </c:pt>
                <c:pt idx="87">
                  <c:v>4941222</c:v>
                </c:pt>
                <c:pt idx="88">
                  <c:v>16960526</c:v>
                </c:pt>
                <c:pt idx="89">
                  <c:v>8131651</c:v>
                </c:pt>
                <c:pt idx="90">
                  <c:v>3520407</c:v>
                </c:pt>
                <c:pt idx="91">
                  <c:v>4677728</c:v>
                </c:pt>
                <c:pt idx="92">
                  <c:v>4540602</c:v>
                </c:pt>
                <c:pt idx="93">
                  <c:v>4547279</c:v>
                </c:pt>
                <c:pt idx="94">
                  <c:v>4590619</c:v>
                </c:pt>
                <c:pt idx="95">
                  <c:v>6526905</c:v>
                </c:pt>
                <c:pt idx="96">
                  <c:v>5712025</c:v>
                </c:pt>
                <c:pt idx="97">
                  <c:v>7883645</c:v>
                </c:pt>
                <c:pt idx="98">
                  <c:v>8606928</c:v>
                </c:pt>
                <c:pt idx="99">
                  <c:v>8305638</c:v>
                </c:pt>
                <c:pt idx="100">
                  <c:v>8323766</c:v>
                </c:pt>
                <c:pt idx="101">
                  <c:v>5617909</c:v>
                </c:pt>
                <c:pt idx="102">
                  <c:v>15194366</c:v>
                </c:pt>
                <c:pt idx="103">
                  <c:v>4033062</c:v>
                </c:pt>
                <c:pt idx="104">
                  <c:v>3982770</c:v>
                </c:pt>
                <c:pt idx="105">
                  <c:v>1241922</c:v>
                </c:pt>
                <c:pt idx="106">
                  <c:v>4948493</c:v>
                </c:pt>
                <c:pt idx="107">
                  <c:v>4606162</c:v>
                </c:pt>
                <c:pt idx="108">
                  <c:v>3840320</c:v>
                </c:pt>
                <c:pt idx="109">
                  <c:v>3690038</c:v>
                </c:pt>
                <c:pt idx="110">
                  <c:v>3829782</c:v>
                </c:pt>
                <c:pt idx="111">
                  <c:v>3888357</c:v>
                </c:pt>
                <c:pt idx="112">
                  <c:v>3943346</c:v>
                </c:pt>
                <c:pt idx="113">
                  <c:v>3804240</c:v>
                </c:pt>
                <c:pt idx="114">
                  <c:v>3009765</c:v>
                </c:pt>
                <c:pt idx="115">
                  <c:v>3397042</c:v>
                </c:pt>
                <c:pt idx="116">
                  <c:v>4367616</c:v>
                </c:pt>
                <c:pt idx="117">
                  <c:v>4642528</c:v>
                </c:pt>
                <c:pt idx="118">
                  <c:v>5824687</c:v>
                </c:pt>
                <c:pt idx="119">
                  <c:v>13725349</c:v>
                </c:pt>
                <c:pt idx="120">
                  <c:v>13753454</c:v>
                </c:pt>
                <c:pt idx="121">
                  <c:v>12038048</c:v>
                </c:pt>
                <c:pt idx="122">
                  <c:v>3342955</c:v>
                </c:pt>
                <c:pt idx="123">
                  <c:v>11277816</c:v>
                </c:pt>
                <c:pt idx="124">
                  <c:v>5521802</c:v>
                </c:pt>
                <c:pt idx="125">
                  <c:v>18311381</c:v>
                </c:pt>
                <c:pt idx="126">
                  <c:v>21727035</c:v>
                </c:pt>
                <c:pt idx="127">
                  <c:v>3389067</c:v>
                </c:pt>
                <c:pt idx="128">
                  <c:v>4005375</c:v>
                </c:pt>
                <c:pt idx="129">
                  <c:v>3754476</c:v>
                </c:pt>
                <c:pt idx="130">
                  <c:v>3717142</c:v>
                </c:pt>
                <c:pt idx="131">
                  <c:v>3692986</c:v>
                </c:pt>
                <c:pt idx="132">
                  <c:v>3715151</c:v>
                </c:pt>
                <c:pt idx="133">
                  <c:v>3723357</c:v>
                </c:pt>
                <c:pt idx="134">
                  <c:v>3687992</c:v>
                </c:pt>
                <c:pt idx="135">
                  <c:v>3742068</c:v>
                </c:pt>
                <c:pt idx="136">
                  <c:v>6157283</c:v>
                </c:pt>
                <c:pt idx="137">
                  <c:v>4114187</c:v>
                </c:pt>
                <c:pt idx="138">
                  <c:v>8812958</c:v>
                </c:pt>
                <c:pt idx="139">
                  <c:v>13188219</c:v>
                </c:pt>
                <c:pt idx="140">
                  <c:v>14681700</c:v>
                </c:pt>
                <c:pt idx="141">
                  <c:v>8762787</c:v>
                </c:pt>
                <c:pt idx="142">
                  <c:v>7142399</c:v>
                </c:pt>
                <c:pt idx="143">
                  <c:v>5595216</c:v>
                </c:pt>
                <c:pt idx="144">
                  <c:v>5614059</c:v>
                </c:pt>
                <c:pt idx="145">
                  <c:v>4492565</c:v>
                </c:pt>
                <c:pt idx="146">
                  <c:v>5376228</c:v>
                </c:pt>
                <c:pt idx="147">
                  <c:v>5046162</c:v>
                </c:pt>
                <c:pt idx="148">
                  <c:v>5826887</c:v>
                </c:pt>
                <c:pt idx="149">
                  <c:v>7818503</c:v>
                </c:pt>
                <c:pt idx="150">
                  <c:v>13457939</c:v>
                </c:pt>
                <c:pt idx="151">
                  <c:v>7020288</c:v>
                </c:pt>
                <c:pt idx="152">
                  <c:v>5895813</c:v>
                </c:pt>
                <c:pt idx="153">
                  <c:v>9533777</c:v>
                </c:pt>
                <c:pt idx="154">
                  <c:v>6334867</c:v>
                </c:pt>
                <c:pt idx="155">
                  <c:v>4988621</c:v>
                </c:pt>
                <c:pt idx="156">
                  <c:v>6460949</c:v>
                </c:pt>
                <c:pt idx="157">
                  <c:v>5422659</c:v>
                </c:pt>
                <c:pt idx="158">
                  <c:v>5476999</c:v>
                </c:pt>
                <c:pt idx="159">
                  <c:v>6565702</c:v>
                </c:pt>
                <c:pt idx="160">
                  <c:v>6475227</c:v>
                </c:pt>
                <c:pt idx="161">
                  <c:v>6965618</c:v>
                </c:pt>
                <c:pt idx="162">
                  <c:v>3334485</c:v>
                </c:pt>
                <c:pt idx="163">
                  <c:v>3833423</c:v>
                </c:pt>
                <c:pt idx="164">
                  <c:v>4800983</c:v>
                </c:pt>
                <c:pt idx="165">
                  <c:v>7380714</c:v>
                </c:pt>
                <c:pt idx="166">
                  <c:v>4413838</c:v>
                </c:pt>
                <c:pt idx="167">
                  <c:v>4216201</c:v>
                </c:pt>
                <c:pt idx="168">
                  <c:v>12596947</c:v>
                </c:pt>
                <c:pt idx="169">
                  <c:v>12689831</c:v>
                </c:pt>
                <c:pt idx="170">
                  <c:v>3625336</c:v>
                </c:pt>
                <c:pt idx="171">
                  <c:v>3585208</c:v>
                </c:pt>
                <c:pt idx="172">
                  <c:v>5691499</c:v>
                </c:pt>
                <c:pt idx="173">
                  <c:v>9141121</c:v>
                </c:pt>
                <c:pt idx="174">
                  <c:v>3292157</c:v>
                </c:pt>
                <c:pt idx="175">
                  <c:v>1699599</c:v>
                </c:pt>
                <c:pt idx="176">
                  <c:v>5377075</c:v>
                </c:pt>
                <c:pt idx="177">
                  <c:v>10137435</c:v>
                </c:pt>
                <c:pt idx="178">
                  <c:v>17835433</c:v>
                </c:pt>
                <c:pt idx="179">
                  <c:v>4146142</c:v>
                </c:pt>
                <c:pt idx="180">
                  <c:v>2684737</c:v>
                </c:pt>
                <c:pt idx="181">
                  <c:v>5486767</c:v>
                </c:pt>
                <c:pt idx="182">
                  <c:v>7218079</c:v>
                </c:pt>
                <c:pt idx="183">
                  <c:v>7351102</c:v>
                </c:pt>
                <c:pt idx="184">
                  <c:v>7371496</c:v>
                </c:pt>
                <c:pt idx="185">
                  <c:v>6991391</c:v>
                </c:pt>
                <c:pt idx="186">
                  <c:v>5217916</c:v>
                </c:pt>
                <c:pt idx="187">
                  <c:v>7362179</c:v>
                </c:pt>
                <c:pt idx="188">
                  <c:v>2431946</c:v>
                </c:pt>
                <c:pt idx="189">
                  <c:v>2210186</c:v>
                </c:pt>
                <c:pt idx="190">
                  <c:v>2492754</c:v>
                </c:pt>
                <c:pt idx="191">
                  <c:v>3013626</c:v>
                </c:pt>
                <c:pt idx="192">
                  <c:v>5213527</c:v>
                </c:pt>
                <c:pt idx="193">
                  <c:v>15698100</c:v>
                </c:pt>
                <c:pt idx="194">
                  <c:v>6286940</c:v>
                </c:pt>
                <c:pt idx="195">
                  <c:v>6313604</c:v>
                </c:pt>
                <c:pt idx="196">
                  <c:v>6302241</c:v>
                </c:pt>
                <c:pt idx="197">
                  <c:v>6199765</c:v>
                </c:pt>
                <c:pt idx="198">
                  <c:v>6481431</c:v>
                </c:pt>
                <c:pt idx="199">
                  <c:v>5752780</c:v>
                </c:pt>
                <c:pt idx="200">
                  <c:v>7990719</c:v>
                </c:pt>
                <c:pt idx="201">
                  <c:v>7985967</c:v>
                </c:pt>
                <c:pt idx="202">
                  <c:v>7942352</c:v>
                </c:pt>
                <c:pt idx="203">
                  <c:v>7874306</c:v>
                </c:pt>
                <c:pt idx="204">
                  <c:v>7876341</c:v>
                </c:pt>
                <c:pt idx="205">
                  <c:v>6820033</c:v>
                </c:pt>
                <c:pt idx="206">
                  <c:v>4909443</c:v>
                </c:pt>
                <c:pt idx="207">
                  <c:v>8977034</c:v>
                </c:pt>
                <c:pt idx="208">
                  <c:v>10774093</c:v>
                </c:pt>
                <c:pt idx="209">
                  <c:v>5587439</c:v>
                </c:pt>
                <c:pt idx="210">
                  <c:v>4426455</c:v>
                </c:pt>
                <c:pt idx="211">
                  <c:v>5023975</c:v>
                </c:pt>
                <c:pt idx="212">
                  <c:v>4862352</c:v>
                </c:pt>
                <c:pt idx="213">
                  <c:v>2754609</c:v>
                </c:pt>
                <c:pt idx="214">
                  <c:v>2495009</c:v>
                </c:pt>
                <c:pt idx="215">
                  <c:v>2057473</c:v>
                </c:pt>
                <c:pt idx="216">
                  <c:v>4923974</c:v>
                </c:pt>
                <c:pt idx="217">
                  <c:v>3627976</c:v>
                </c:pt>
                <c:pt idx="218">
                  <c:v>5825930</c:v>
                </c:pt>
                <c:pt idx="219">
                  <c:v>5968259</c:v>
                </c:pt>
                <c:pt idx="220">
                  <c:v>6593048</c:v>
                </c:pt>
                <c:pt idx="221">
                  <c:v>6946753</c:v>
                </c:pt>
                <c:pt idx="222">
                  <c:v>3806495</c:v>
                </c:pt>
                <c:pt idx="223">
                  <c:v>5222954</c:v>
                </c:pt>
                <c:pt idx="224">
                  <c:v>2163502</c:v>
                </c:pt>
                <c:pt idx="225">
                  <c:v>2796090</c:v>
                </c:pt>
                <c:pt idx="226">
                  <c:v>6955014</c:v>
                </c:pt>
                <c:pt idx="227">
                  <c:v>6729745</c:v>
                </c:pt>
                <c:pt idx="228">
                  <c:v>13422343</c:v>
                </c:pt>
                <c:pt idx="229">
                  <c:v>6214340</c:v>
                </c:pt>
                <c:pt idx="230">
                  <c:v>4116563</c:v>
                </c:pt>
                <c:pt idx="231">
                  <c:v>11639419</c:v>
                </c:pt>
                <c:pt idx="232">
                  <c:v>3011316</c:v>
                </c:pt>
                <c:pt idx="233">
                  <c:v>12974621</c:v>
                </c:pt>
                <c:pt idx="234">
                  <c:v>13825053</c:v>
                </c:pt>
                <c:pt idx="235">
                  <c:v>19660014</c:v>
                </c:pt>
                <c:pt idx="236">
                  <c:v>11355652</c:v>
                </c:pt>
                <c:pt idx="237">
                  <c:v>9148810</c:v>
                </c:pt>
                <c:pt idx="238">
                  <c:v>6353710</c:v>
                </c:pt>
                <c:pt idx="239">
                  <c:v>14387890</c:v>
                </c:pt>
                <c:pt idx="240">
                  <c:v>8673489</c:v>
                </c:pt>
                <c:pt idx="241">
                  <c:v>5166645</c:v>
                </c:pt>
                <c:pt idx="242">
                  <c:v>8709272</c:v>
                </c:pt>
                <c:pt idx="243">
                  <c:v>9420092</c:v>
                </c:pt>
                <c:pt idx="244">
                  <c:v>12335983</c:v>
                </c:pt>
                <c:pt idx="245">
                  <c:v>7582113</c:v>
                </c:pt>
                <c:pt idx="246">
                  <c:v>6202284</c:v>
                </c:pt>
                <c:pt idx="247">
                  <c:v>21930458</c:v>
                </c:pt>
                <c:pt idx="248">
                  <c:v>6578451</c:v>
                </c:pt>
                <c:pt idx="249">
                  <c:v>6374247</c:v>
                </c:pt>
                <c:pt idx="250">
                  <c:v>18480759</c:v>
                </c:pt>
                <c:pt idx="251">
                  <c:v>3855313</c:v>
                </c:pt>
                <c:pt idx="252">
                  <c:v>4647731</c:v>
                </c:pt>
                <c:pt idx="253">
                  <c:v>3535763</c:v>
                </c:pt>
                <c:pt idx="254">
                  <c:v>7730921</c:v>
                </c:pt>
                <c:pt idx="255">
                  <c:v>4272147</c:v>
                </c:pt>
                <c:pt idx="256">
                  <c:v>2166373</c:v>
                </c:pt>
                <c:pt idx="257">
                  <c:v>2405216</c:v>
                </c:pt>
                <c:pt idx="258">
                  <c:v>3167384</c:v>
                </c:pt>
                <c:pt idx="259">
                  <c:v>5517842</c:v>
                </c:pt>
                <c:pt idx="260">
                  <c:v>8074517</c:v>
                </c:pt>
                <c:pt idx="261">
                  <c:v>5247847</c:v>
                </c:pt>
                <c:pt idx="262">
                  <c:v>8614485</c:v>
                </c:pt>
                <c:pt idx="263">
                  <c:v>8336867</c:v>
                </c:pt>
                <c:pt idx="264">
                  <c:v>6409293</c:v>
                </c:pt>
                <c:pt idx="265">
                  <c:v>5145239</c:v>
                </c:pt>
                <c:pt idx="266">
                  <c:v>4773747</c:v>
                </c:pt>
                <c:pt idx="267">
                  <c:v>5038539</c:v>
                </c:pt>
                <c:pt idx="268">
                  <c:v>7578252</c:v>
                </c:pt>
                <c:pt idx="269">
                  <c:v>33979737</c:v>
                </c:pt>
                <c:pt idx="270">
                  <c:v>3304521</c:v>
                </c:pt>
                <c:pt idx="271">
                  <c:v>9589327</c:v>
                </c:pt>
                <c:pt idx="272">
                  <c:v>13480962</c:v>
                </c:pt>
                <c:pt idx="273">
                  <c:v>13832984</c:v>
                </c:pt>
                <c:pt idx="274">
                  <c:v>8595829</c:v>
                </c:pt>
                <c:pt idx="275">
                  <c:v>3923051</c:v>
                </c:pt>
                <c:pt idx="276">
                  <c:v>6381815</c:v>
                </c:pt>
                <c:pt idx="277">
                  <c:v>10019119</c:v>
                </c:pt>
                <c:pt idx="278">
                  <c:v>7811089</c:v>
                </c:pt>
                <c:pt idx="279">
                  <c:v>6629854</c:v>
                </c:pt>
                <c:pt idx="280">
                  <c:v>8054519</c:v>
                </c:pt>
                <c:pt idx="281">
                  <c:v>3417557</c:v>
                </c:pt>
                <c:pt idx="282">
                  <c:v>3271268</c:v>
                </c:pt>
                <c:pt idx="283">
                  <c:v>4319007</c:v>
                </c:pt>
                <c:pt idx="284">
                  <c:v>13517691</c:v>
                </c:pt>
                <c:pt idx="285">
                  <c:v>13123418</c:v>
                </c:pt>
                <c:pt idx="286">
                  <c:v>9479591</c:v>
                </c:pt>
                <c:pt idx="287">
                  <c:v>5054016</c:v>
                </c:pt>
                <c:pt idx="288">
                  <c:v>17861338</c:v>
                </c:pt>
                <c:pt idx="289">
                  <c:v>4430976</c:v>
                </c:pt>
                <c:pt idx="290">
                  <c:v>6794799</c:v>
                </c:pt>
                <c:pt idx="291">
                  <c:v>10851665</c:v>
                </c:pt>
                <c:pt idx="292">
                  <c:v>22547690</c:v>
                </c:pt>
                <c:pt idx="293">
                  <c:v>1440681</c:v>
                </c:pt>
                <c:pt idx="294">
                  <c:v>12274097</c:v>
                </c:pt>
                <c:pt idx="295">
                  <c:v>4105519</c:v>
                </c:pt>
                <c:pt idx="296">
                  <c:v>2843709</c:v>
                </c:pt>
                <c:pt idx="297">
                  <c:v>3997136</c:v>
                </c:pt>
                <c:pt idx="298">
                  <c:v>3294214</c:v>
                </c:pt>
                <c:pt idx="299">
                  <c:v>8882929</c:v>
                </c:pt>
                <c:pt idx="300">
                  <c:v>5740350</c:v>
                </c:pt>
                <c:pt idx="301">
                  <c:v>7330389</c:v>
                </c:pt>
                <c:pt idx="302">
                  <c:v>9830150</c:v>
                </c:pt>
                <c:pt idx="303">
                  <c:v>6787979</c:v>
                </c:pt>
                <c:pt idx="304">
                  <c:v>4672580</c:v>
                </c:pt>
                <c:pt idx="305">
                  <c:v>3609672</c:v>
                </c:pt>
                <c:pt idx="306">
                  <c:v>512160</c:v>
                </c:pt>
                <c:pt idx="307">
                  <c:v>1174569</c:v>
                </c:pt>
                <c:pt idx="308">
                  <c:v>5917527</c:v>
                </c:pt>
                <c:pt idx="309">
                  <c:v>11756338</c:v>
                </c:pt>
                <c:pt idx="310">
                  <c:v>6486876</c:v>
                </c:pt>
                <c:pt idx="311">
                  <c:v>7828260</c:v>
                </c:pt>
                <c:pt idx="312">
                  <c:v>7476700</c:v>
                </c:pt>
                <c:pt idx="313">
                  <c:v>7163002</c:v>
                </c:pt>
                <c:pt idx="314">
                  <c:v>7127274</c:v>
                </c:pt>
                <c:pt idx="315">
                  <c:v>5862572</c:v>
                </c:pt>
                <c:pt idx="316">
                  <c:v>2721356</c:v>
                </c:pt>
                <c:pt idx="317">
                  <c:v>7061780</c:v>
                </c:pt>
                <c:pt idx="318">
                  <c:v>3678895</c:v>
                </c:pt>
                <c:pt idx="319">
                  <c:v>3700917</c:v>
                </c:pt>
                <c:pt idx="320">
                  <c:v>3626403</c:v>
                </c:pt>
                <c:pt idx="321">
                  <c:v>3567399</c:v>
                </c:pt>
                <c:pt idx="322">
                  <c:v>3688091</c:v>
                </c:pt>
                <c:pt idx="323">
                  <c:v>3153535</c:v>
                </c:pt>
                <c:pt idx="324">
                  <c:v>14262765</c:v>
                </c:pt>
                <c:pt idx="325">
                  <c:v>5928131</c:v>
                </c:pt>
                <c:pt idx="326">
                  <c:v>2197547</c:v>
                </c:pt>
                <c:pt idx="327">
                  <c:v>11822030</c:v>
                </c:pt>
                <c:pt idx="328">
                  <c:v>4188668</c:v>
                </c:pt>
                <c:pt idx="329">
                  <c:v>2803350</c:v>
                </c:pt>
                <c:pt idx="330">
                  <c:v>15706614</c:v>
                </c:pt>
                <c:pt idx="331">
                  <c:v>7772446</c:v>
                </c:pt>
                <c:pt idx="332">
                  <c:v>3614061</c:v>
                </c:pt>
                <c:pt idx="333">
                  <c:v>6586635</c:v>
                </c:pt>
                <c:pt idx="334">
                  <c:v>10596366</c:v>
                </c:pt>
                <c:pt idx="335">
                  <c:v>22443916</c:v>
                </c:pt>
                <c:pt idx="336">
                  <c:v>5587142</c:v>
                </c:pt>
                <c:pt idx="337">
                  <c:v>10052548</c:v>
                </c:pt>
                <c:pt idx="338">
                  <c:v>5817229</c:v>
                </c:pt>
                <c:pt idx="339">
                  <c:v>5681357</c:v>
                </c:pt>
                <c:pt idx="340">
                  <c:v>4519383</c:v>
                </c:pt>
                <c:pt idx="341">
                  <c:v>4573327</c:v>
                </c:pt>
                <c:pt idx="342">
                  <c:v>21945308</c:v>
                </c:pt>
                <c:pt idx="343">
                  <c:v>4827625</c:v>
                </c:pt>
                <c:pt idx="344">
                  <c:v>6402660</c:v>
                </c:pt>
                <c:pt idx="345">
                  <c:v>1708146</c:v>
                </c:pt>
                <c:pt idx="346">
                  <c:v>1705935</c:v>
                </c:pt>
                <c:pt idx="347">
                  <c:v>1721346</c:v>
                </c:pt>
                <c:pt idx="348">
                  <c:v>1743104</c:v>
                </c:pt>
                <c:pt idx="349">
                  <c:v>2068935</c:v>
                </c:pt>
                <c:pt idx="350">
                  <c:v>2070167</c:v>
                </c:pt>
                <c:pt idx="351">
                  <c:v>2071773</c:v>
                </c:pt>
                <c:pt idx="352">
                  <c:v>2076217</c:v>
                </c:pt>
                <c:pt idx="353">
                  <c:v>3446245</c:v>
                </c:pt>
                <c:pt idx="354">
                  <c:v>4417171</c:v>
                </c:pt>
                <c:pt idx="355">
                  <c:v>4035284</c:v>
                </c:pt>
                <c:pt idx="356">
                  <c:v>9361088</c:v>
                </c:pt>
                <c:pt idx="357">
                  <c:v>7022169</c:v>
                </c:pt>
                <c:pt idx="358">
                  <c:v>20554996</c:v>
                </c:pt>
                <c:pt idx="359">
                  <c:v>1698477</c:v>
                </c:pt>
                <c:pt idx="360">
                  <c:v>1716506</c:v>
                </c:pt>
                <c:pt idx="361">
                  <c:v>1696607</c:v>
                </c:pt>
                <c:pt idx="362">
                  <c:v>1718288</c:v>
                </c:pt>
                <c:pt idx="363">
                  <c:v>1713338</c:v>
                </c:pt>
                <c:pt idx="364">
                  <c:v>11414216</c:v>
                </c:pt>
                <c:pt idx="365">
                  <c:v>10440562</c:v>
                </c:pt>
                <c:pt idx="366">
                  <c:v>2741728</c:v>
                </c:pt>
                <c:pt idx="367">
                  <c:v>19572707</c:v>
                </c:pt>
                <c:pt idx="368">
                  <c:v>8576920</c:v>
                </c:pt>
                <c:pt idx="369">
                  <c:v>4535520</c:v>
                </c:pt>
                <c:pt idx="370">
                  <c:v>28248022</c:v>
                </c:pt>
                <c:pt idx="371">
                  <c:v>6049098</c:v>
                </c:pt>
                <c:pt idx="372">
                  <c:v>8041242</c:v>
                </c:pt>
                <c:pt idx="373">
                  <c:v>8043618</c:v>
                </c:pt>
                <c:pt idx="374">
                  <c:v>8040648</c:v>
                </c:pt>
                <c:pt idx="375">
                  <c:v>7293044</c:v>
                </c:pt>
                <c:pt idx="376">
                  <c:v>40661467</c:v>
                </c:pt>
                <c:pt idx="377">
                  <c:v>31442125</c:v>
                </c:pt>
                <c:pt idx="378">
                  <c:v>12938684</c:v>
                </c:pt>
                <c:pt idx="379">
                  <c:v>9819689</c:v>
                </c:pt>
                <c:pt idx="380">
                  <c:v>11351956</c:v>
                </c:pt>
                <c:pt idx="381">
                  <c:v>3257232</c:v>
                </c:pt>
                <c:pt idx="382">
                  <c:v>7313064</c:v>
                </c:pt>
                <c:pt idx="383">
                  <c:v>2701305</c:v>
                </c:pt>
                <c:pt idx="384">
                  <c:v>4277133</c:v>
                </c:pt>
                <c:pt idx="385">
                  <c:v>6705171</c:v>
                </c:pt>
                <c:pt idx="386">
                  <c:v>3481308</c:v>
                </c:pt>
                <c:pt idx="387">
                  <c:v>4611699</c:v>
                </c:pt>
                <c:pt idx="388">
                  <c:v>7938549</c:v>
                </c:pt>
                <c:pt idx="389">
                  <c:v>6569982</c:v>
                </c:pt>
                <c:pt idx="390">
                  <c:v>5143428</c:v>
                </c:pt>
                <c:pt idx="391">
                  <c:v>7058754</c:v>
                </c:pt>
                <c:pt idx="392">
                  <c:v>3107538</c:v>
                </c:pt>
                <c:pt idx="393">
                  <c:v>2359359</c:v>
                </c:pt>
                <c:pt idx="394">
                  <c:v>2518623</c:v>
                </c:pt>
                <c:pt idx="395">
                  <c:v>2711736</c:v>
                </c:pt>
                <c:pt idx="396">
                  <c:v>1755999</c:v>
                </c:pt>
                <c:pt idx="397">
                  <c:v>2663514</c:v>
                </c:pt>
                <c:pt idx="398">
                  <c:v>5209569</c:v>
                </c:pt>
                <c:pt idx="399">
                  <c:v>4392261</c:v>
                </c:pt>
                <c:pt idx="400">
                  <c:v>1746531</c:v>
                </c:pt>
                <c:pt idx="401">
                  <c:v>4638843</c:v>
                </c:pt>
                <c:pt idx="402">
                  <c:v>3622428</c:v>
                </c:pt>
                <c:pt idx="403">
                  <c:v>3692763</c:v>
                </c:pt>
                <c:pt idx="404">
                  <c:v>6734619</c:v>
                </c:pt>
                <c:pt idx="405">
                  <c:v>1644201</c:v>
                </c:pt>
                <c:pt idx="406">
                  <c:v>2506140</c:v>
                </c:pt>
                <c:pt idx="407">
                  <c:v>2599749</c:v>
                </c:pt>
                <c:pt idx="408">
                  <c:v>3370212</c:v>
                </c:pt>
                <c:pt idx="409">
                  <c:v>1933380</c:v>
                </c:pt>
                <c:pt idx="410">
                  <c:v>5733657</c:v>
                </c:pt>
                <c:pt idx="411">
                  <c:v>3875301</c:v>
                </c:pt>
                <c:pt idx="412">
                  <c:v>3209526</c:v>
                </c:pt>
                <c:pt idx="413">
                  <c:v>1604394</c:v>
                </c:pt>
                <c:pt idx="414">
                  <c:v>1283895</c:v>
                </c:pt>
                <c:pt idx="415">
                  <c:v>4670352</c:v>
                </c:pt>
                <c:pt idx="416">
                  <c:v>4038156</c:v>
                </c:pt>
                <c:pt idx="417">
                  <c:v>3668721</c:v>
                </c:pt>
                <c:pt idx="418">
                  <c:v>4325904</c:v>
                </c:pt>
                <c:pt idx="419">
                  <c:v>4107444</c:v>
                </c:pt>
                <c:pt idx="420">
                  <c:v>5476317</c:v>
                </c:pt>
                <c:pt idx="421">
                  <c:v>2630903</c:v>
                </c:pt>
                <c:pt idx="422">
                  <c:v>4098237</c:v>
                </c:pt>
                <c:pt idx="423">
                  <c:v>8550630</c:v>
                </c:pt>
                <c:pt idx="424">
                  <c:v>2880889</c:v>
                </c:pt>
                <c:pt idx="425">
                  <c:v>6804435</c:v>
                </c:pt>
                <c:pt idx="426">
                  <c:v>7127747</c:v>
                </c:pt>
                <c:pt idx="427">
                  <c:v>14585362</c:v>
                </c:pt>
                <c:pt idx="428">
                  <c:v>7655384</c:v>
                </c:pt>
                <c:pt idx="429">
                  <c:v>2907773</c:v>
                </c:pt>
                <c:pt idx="430">
                  <c:v>6346439</c:v>
                </c:pt>
                <c:pt idx="431">
                  <c:v>6983900</c:v>
                </c:pt>
                <c:pt idx="432">
                  <c:v>3914306</c:v>
                </c:pt>
                <c:pt idx="433">
                  <c:v>2973520</c:v>
                </c:pt>
                <c:pt idx="434">
                  <c:v>18210280</c:v>
                </c:pt>
                <c:pt idx="435">
                  <c:v>9449935</c:v>
                </c:pt>
                <c:pt idx="436">
                  <c:v>11146960</c:v>
                </c:pt>
                <c:pt idx="437">
                  <c:v>4400440</c:v>
                </c:pt>
                <c:pt idx="438">
                  <c:v>9583695</c:v>
                </c:pt>
                <c:pt idx="439">
                  <c:v>8219189</c:v>
                </c:pt>
                <c:pt idx="440">
                  <c:v>2854335</c:v>
                </c:pt>
                <c:pt idx="441">
                  <c:v>2124210</c:v>
                </c:pt>
                <c:pt idx="442">
                  <c:v>2107259</c:v>
                </c:pt>
                <c:pt idx="443">
                  <c:v>10882839</c:v>
                </c:pt>
                <c:pt idx="444">
                  <c:v>4408063</c:v>
                </c:pt>
                <c:pt idx="445">
                  <c:v>5713125</c:v>
                </c:pt>
                <c:pt idx="446">
                  <c:v>14335574</c:v>
                </c:pt>
                <c:pt idx="447">
                  <c:v>9147633</c:v>
                </c:pt>
                <c:pt idx="448">
                  <c:v>21421950</c:v>
                </c:pt>
                <c:pt idx="449">
                  <c:v>7842505</c:v>
                </c:pt>
                <c:pt idx="450">
                  <c:v>3251963</c:v>
                </c:pt>
                <c:pt idx="451">
                  <c:v>2244000</c:v>
                </c:pt>
                <c:pt idx="452">
                  <c:v>1836263</c:v>
                </c:pt>
                <c:pt idx="453">
                  <c:v>8293219</c:v>
                </c:pt>
                <c:pt idx="454">
                  <c:v>3643409</c:v>
                </c:pt>
                <c:pt idx="455">
                  <c:v>1091420</c:v>
                </c:pt>
                <c:pt idx="456">
                  <c:v>2580237</c:v>
                </c:pt>
                <c:pt idx="457">
                  <c:v>2870802</c:v>
                </c:pt>
                <c:pt idx="458">
                  <c:v>6004856</c:v>
                </c:pt>
                <c:pt idx="459">
                  <c:v>4957128</c:v>
                </c:pt>
                <c:pt idx="460">
                  <c:v>4377274</c:v>
                </c:pt>
                <c:pt idx="461">
                  <c:v>7692949</c:v>
                </c:pt>
                <c:pt idx="462">
                  <c:v>3423803</c:v>
                </c:pt>
                <c:pt idx="463">
                  <c:v>10036125</c:v>
                </c:pt>
                <c:pt idx="464">
                  <c:v>17167122</c:v>
                </c:pt>
                <c:pt idx="465">
                  <c:v>8296560</c:v>
                </c:pt>
                <c:pt idx="466">
                  <c:v>8242020</c:v>
                </c:pt>
                <c:pt idx="467">
                  <c:v>5318280</c:v>
                </c:pt>
                <c:pt idx="468">
                  <c:v>1696788</c:v>
                </c:pt>
                <c:pt idx="469">
                  <c:v>1799577</c:v>
                </c:pt>
                <c:pt idx="470">
                  <c:v>2843289</c:v>
                </c:pt>
                <c:pt idx="471">
                  <c:v>1528650</c:v>
                </c:pt>
                <c:pt idx="472">
                  <c:v>3931299</c:v>
                </c:pt>
                <c:pt idx="473">
                  <c:v>2669552</c:v>
                </c:pt>
                <c:pt idx="474">
                  <c:v>1492788</c:v>
                </c:pt>
                <c:pt idx="475">
                  <c:v>2691557</c:v>
                </c:pt>
                <c:pt idx="476">
                  <c:v>4781755</c:v>
                </c:pt>
                <c:pt idx="477">
                  <c:v>2766764</c:v>
                </c:pt>
                <c:pt idx="478">
                  <c:v>4746885</c:v>
                </c:pt>
                <c:pt idx="479">
                  <c:v>6196850</c:v>
                </c:pt>
                <c:pt idx="480">
                  <c:v>3640945</c:v>
                </c:pt>
                <c:pt idx="481">
                  <c:v>3849505</c:v>
                </c:pt>
                <c:pt idx="482">
                  <c:v>3569665</c:v>
                </c:pt>
                <c:pt idx="483">
                  <c:v>5258264</c:v>
                </c:pt>
                <c:pt idx="484">
                  <c:v>3283643</c:v>
                </c:pt>
                <c:pt idx="485">
                  <c:v>3348796</c:v>
                </c:pt>
                <c:pt idx="486">
                  <c:v>5840318</c:v>
                </c:pt>
                <c:pt idx="487">
                  <c:v>5828625</c:v>
                </c:pt>
                <c:pt idx="488">
                  <c:v>5187556</c:v>
                </c:pt>
                <c:pt idx="489">
                  <c:v>9321301</c:v>
                </c:pt>
                <c:pt idx="490">
                  <c:v>1774707</c:v>
                </c:pt>
                <c:pt idx="491">
                  <c:v>3188031</c:v>
                </c:pt>
                <c:pt idx="492">
                  <c:v>3385338</c:v>
                </c:pt>
                <c:pt idx="493">
                  <c:v>6558662</c:v>
                </c:pt>
                <c:pt idx="494">
                  <c:v>2836713</c:v>
                </c:pt>
                <c:pt idx="495">
                  <c:v>7365292</c:v>
                </c:pt>
                <c:pt idx="496">
                  <c:v>3507603</c:v>
                </c:pt>
                <c:pt idx="497">
                  <c:v>3941872</c:v>
                </c:pt>
                <c:pt idx="498">
                  <c:v>4058120</c:v>
                </c:pt>
                <c:pt idx="499">
                  <c:v>4584118</c:v>
                </c:pt>
                <c:pt idx="500">
                  <c:v>6475623</c:v>
                </c:pt>
                <c:pt idx="501">
                  <c:v>5444890</c:v>
                </c:pt>
                <c:pt idx="502">
                  <c:v>3950892</c:v>
                </c:pt>
                <c:pt idx="503">
                  <c:v>3590213</c:v>
                </c:pt>
                <c:pt idx="504">
                  <c:v>5338916</c:v>
                </c:pt>
                <c:pt idx="505">
                  <c:v>3858525</c:v>
                </c:pt>
                <c:pt idx="506">
                  <c:v>8711450</c:v>
                </c:pt>
                <c:pt idx="507">
                  <c:v>7412251</c:v>
                </c:pt>
                <c:pt idx="508">
                  <c:v>3939518</c:v>
                </c:pt>
                <c:pt idx="509">
                  <c:v>2429482</c:v>
                </c:pt>
                <c:pt idx="510">
                  <c:v>7021465</c:v>
                </c:pt>
                <c:pt idx="511">
                  <c:v>5419755</c:v>
                </c:pt>
                <c:pt idx="512">
                  <c:v>9021089</c:v>
                </c:pt>
                <c:pt idx="513">
                  <c:v>8450200</c:v>
                </c:pt>
                <c:pt idx="514">
                  <c:v>4550458</c:v>
                </c:pt>
                <c:pt idx="515">
                  <c:v>4213682</c:v>
                </c:pt>
                <c:pt idx="516">
                  <c:v>3082651</c:v>
                </c:pt>
                <c:pt idx="517">
                  <c:v>8020155</c:v>
                </c:pt>
                <c:pt idx="518">
                  <c:v>8928315</c:v>
                </c:pt>
                <c:pt idx="519">
                  <c:v>5650722</c:v>
                </c:pt>
                <c:pt idx="520">
                  <c:v>4667168</c:v>
                </c:pt>
                <c:pt idx="521">
                  <c:v>3385811</c:v>
                </c:pt>
                <c:pt idx="522">
                  <c:v>3541307</c:v>
                </c:pt>
                <c:pt idx="523">
                  <c:v>3558500</c:v>
                </c:pt>
                <c:pt idx="524">
                  <c:v>5719021</c:v>
                </c:pt>
                <c:pt idx="525">
                  <c:v>4991459</c:v>
                </c:pt>
                <c:pt idx="526">
                  <c:v>6130300</c:v>
                </c:pt>
                <c:pt idx="527">
                  <c:v>3209998</c:v>
                </c:pt>
                <c:pt idx="528">
                  <c:v>3444364</c:v>
                </c:pt>
                <c:pt idx="529">
                  <c:v>13591039</c:v>
                </c:pt>
                <c:pt idx="530">
                  <c:v>5175181</c:v>
                </c:pt>
                <c:pt idx="531">
                  <c:v>7551995</c:v>
                </c:pt>
                <c:pt idx="532">
                  <c:v>3209481</c:v>
                </c:pt>
                <c:pt idx="533">
                  <c:v>2502907</c:v>
                </c:pt>
                <c:pt idx="534">
                  <c:v>6189403</c:v>
                </c:pt>
                <c:pt idx="535">
                  <c:v>9837564</c:v>
                </c:pt>
                <c:pt idx="536">
                  <c:v>4856819</c:v>
                </c:pt>
                <c:pt idx="537">
                  <c:v>6062298</c:v>
                </c:pt>
                <c:pt idx="538">
                  <c:v>4852760</c:v>
                </c:pt>
                <c:pt idx="539">
                  <c:v>2748526</c:v>
                </c:pt>
                <c:pt idx="540">
                  <c:v>7208993</c:v>
                </c:pt>
                <c:pt idx="541">
                  <c:v>6635915</c:v>
                </c:pt>
                <c:pt idx="542">
                  <c:v>1458743</c:v>
                </c:pt>
                <c:pt idx="543">
                  <c:v>5362115</c:v>
                </c:pt>
                <c:pt idx="544">
                  <c:v>2421815</c:v>
                </c:pt>
                <c:pt idx="545">
                  <c:v>4640823</c:v>
                </c:pt>
                <c:pt idx="546">
                  <c:v>2090011</c:v>
                </c:pt>
                <c:pt idx="547">
                  <c:v>4533848</c:v>
                </c:pt>
                <c:pt idx="548">
                  <c:v>3798091</c:v>
                </c:pt>
                <c:pt idx="549">
                  <c:v>5346055</c:v>
                </c:pt>
                <c:pt idx="550">
                  <c:v>6239596</c:v>
                </c:pt>
                <c:pt idx="551">
                  <c:v>4559390</c:v>
                </c:pt>
                <c:pt idx="552">
                  <c:v>5506963</c:v>
                </c:pt>
                <c:pt idx="553">
                  <c:v>5692467</c:v>
                </c:pt>
                <c:pt idx="554">
                  <c:v>6198885</c:v>
                </c:pt>
                <c:pt idx="555">
                  <c:v>4442493</c:v>
                </c:pt>
                <c:pt idx="556">
                  <c:v>8408829</c:v>
                </c:pt>
                <c:pt idx="557">
                  <c:v>13762155</c:v>
                </c:pt>
                <c:pt idx="558">
                  <c:v>8179391</c:v>
                </c:pt>
                <c:pt idx="559">
                  <c:v>8428255</c:v>
                </c:pt>
                <c:pt idx="560">
                  <c:v>5414068</c:v>
                </c:pt>
                <c:pt idx="561">
                  <c:v>3152160</c:v>
                </c:pt>
                <c:pt idx="562">
                  <c:v>3169364</c:v>
                </c:pt>
                <c:pt idx="563">
                  <c:v>4586978</c:v>
                </c:pt>
                <c:pt idx="564">
                  <c:v>5903799</c:v>
                </c:pt>
                <c:pt idx="565">
                  <c:v>4750702</c:v>
                </c:pt>
                <c:pt idx="566">
                  <c:v>5001304</c:v>
                </c:pt>
                <c:pt idx="567">
                  <c:v>6345262</c:v>
                </c:pt>
                <c:pt idx="568">
                  <c:v>11902605</c:v>
                </c:pt>
                <c:pt idx="569">
                  <c:v>2369191</c:v>
                </c:pt>
                <c:pt idx="570">
                  <c:v>13177021</c:v>
                </c:pt>
                <c:pt idx="571">
                  <c:v>5451776</c:v>
                </c:pt>
                <c:pt idx="572">
                  <c:v>4838625</c:v>
                </c:pt>
                <c:pt idx="573">
                  <c:v>2798323</c:v>
                </c:pt>
                <c:pt idx="574">
                  <c:v>8964648</c:v>
                </c:pt>
                <c:pt idx="575">
                  <c:v>3443187</c:v>
                </c:pt>
                <c:pt idx="576">
                  <c:v>3624159</c:v>
                </c:pt>
                <c:pt idx="577">
                  <c:v>3673703</c:v>
                </c:pt>
                <c:pt idx="578">
                  <c:v>3860395</c:v>
                </c:pt>
                <c:pt idx="579">
                  <c:v>3810279</c:v>
                </c:pt>
                <c:pt idx="580">
                  <c:v>11965063</c:v>
                </c:pt>
                <c:pt idx="581">
                  <c:v>3132228</c:v>
                </c:pt>
                <c:pt idx="582">
                  <c:v>5722211</c:v>
                </c:pt>
                <c:pt idx="583">
                  <c:v>4667949</c:v>
                </c:pt>
                <c:pt idx="584">
                  <c:v>3372105</c:v>
                </c:pt>
                <c:pt idx="585">
                  <c:v>5785956</c:v>
                </c:pt>
                <c:pt idx="586">
                  <c:v>3236475</c:v>
                </c:pt>
                <c:pt idx="587">
                  <c:v>4504929</c:v>
                </c:pt>
                <c:pt idx="588">
                  <c:v>6065873</c:v>
                </c:pt>
                <c:pt idx="589">
                  <c:v>6066588</c:v>
                </c:pt>
                <c:pt idx="590">
                  <c:v>5424826</c:v>
                </c:pt>
                <c:pt idx="591">
                  <c:v>4011766</c:v>
                </c:pt>
                <c:pt idx="592">
                  <c:v>3382170</c:v>
                </c:pt>
                <c:pt idx="593">
                  <c:v>4523640</c:v>
                </c:pt>
                <c:pt idx="594">
                  <c:v>8048975</c:v>
                </c:pt>
                <c:pt idx="595">
                  <c:v>4889698</c:v>
                </c:pt>
                <c:pt idx="596">
                  <c:v>10302215</c:v>
                </c:pt>
                <c:pt idx="597">
                  <c:v>3268408</c:v>
                </c:pt>
                <c:pt idx="598">
                  <c:v>5224582</c:v>
                </c:pt>
                <c:pt idx="599">
                  <c:v>5721056</c:v>
                </c:pt>
                <c:pt idx="600">
                  <c:v>19166136</c:v>
                </c:pt>
                <c:pt idx="601">
                  <c:v>1755083</c:v>
                </c:pt>
                <c:pt idx="602">
                  <c:v>2478091</c:v>
                </c:pt>
                <c:pt idx="603">
                  <c:v>1996841</c:v>
                </c:pt>
                <c:pt idx="604">
                  <c:v>3599101</c:v>
                </c:pt>
                <c:pt idx="605">
                  <c:v>11439164</c:v>
                </c:pt>
                <c:pt idx="606">
                  <c:v>10201532</c:v>
                </c:pt>
                <c:pt idx="607">
                  <c:v>4539381</c:v>
                </c:pt>
                <c:pt idx="608">
                  <c:v>4559027</c:v>
                </c:pt>
                <c:pt idx="609">
                  <c:v>6461532</c:v>
                </c:pt>
                <c:pt idx="610">
                  <c:v>9069797</c:v>
                </c:pt>
                <c:pt idx="611">
                  <c:v>18242103</c:v>
                </c:pt>
                <c:pt idx="612">
                  <c:v>7719624</c:v>
                </c:pt>
                <c:pt idx="613">
                  <c:v>9259833</c:v>
                </c:pt>
                <c:pt idx="614">
                  <c:v>3351007</c:v>
                </c:pt>
                <c:pt idx="615">
                  <c:v>3817319</c:v>
                </c:pt>
                <c:pt idx="616">
                  <c:v>5894163</c:v>
                </c:pt>
                <c:pt idx="617">
                  <c:v>1745084</c:v>
                </c:pt>
                <c:pt idx="618">
                  <c:v>5265700</c:v>
                </c:pt>
                <c:pt idx="619">
                  <c:v>5533209</c:v>
                </c:pt>
                <c:pt idx="620">
                  <c:v>3412816</c:v>
                </c:pt>
                <c:pt idx="621">
                  <c:v>3398098</c:v>
                </c:pt>
                <c:pt idx="622">
                  <c:v>12519452</c:v>
                </c:pt>
                <c:pt idx="623">
                  <c:v>9743338</c:v>
                </c:pt>
                <c:pt idx="624">
                  <c:v>2563539</c:v>
                </c:pt>
                <c:pt idx="625">
                  <c:v>7609591</c:v>
                </c:pt>
                <c:pt idx="626">
                  <c:v>4303156</c:v>
                </c:pt>
                <c:pt idx="627">
                  <c:v>6471850</c:v>
                </c:pt>
                <c:pt idx="628">
                  <c:v>3881603</c:v>
                </c:pt>
                <c:pt idx="629">
                  <c:v>3406282</c:v>
                </c:pt>
                <c:pt idx="630">
                  <c:v>6388734</c:v>
                </c:pt>
                <c:pt idx="631">
                  <c:v>11538219</c:v>
                </c:pt>
                <c:pt idx="632">
                  <c:v>3992087</c:v>
                </c:pt>
                <c:pt idx="633">
                  <c:v>3089009</c:v>
                </c:pt>
                <c:pt idx="634">
                  <c:v>2338666</c:v>
                </c:pt>
                <c:pt idx="635">
                  <c:v>5315013</c:v>
                </c:pt>
                <c:pt idx="636">
                  <c:v>16974595</c:v>
                </c:pt>
                <c:pt idx="637">
                  <c:v>3109535</c:v>
                </c:pt>
                <c:pt idx="638">
                  <c:v>4394313</c:v>
                </c:pt>
                <c:pt idx="639">
                  <c:v>8831229</c:v>
                </c:pt>
                <c:pt idx="640">
                  <c:v>9691385</c:v>
                </c:pt>
                <c:pt idx="641">
                  <c:v>7188357</c:v>
                </c:pt>
                <c:pt idx="642">
                  <c:v>2669172</c:v>
                </c:pt>
                <c:pt idx="643">
                  <c:v>6848479</c:v>
                </c:pt>
                <c:pt idx="644">
                  <c:v>1854567</c:v>
                </c:pt>
                <c:pt idx="645">
                  <c:v>5240081</c:v>
                </c:pt>
                <c:pt idx="646">
                  <c:v>10407056</c:v>
                </c:pt>
                <c:pt idx="647">
                  <c:v>6792742</c:v>
                </c:pt>
                <c:pt idx="648">
                  <c:v>8769299</c:v>
                </c:pt>
                <c:pt idx="649">
                  <c:v>4244119</c:v>
                </c:pt>
                <c:pt idx="650">
                  <c:v>9222125</c:v>
                </c:pt>
                <c:pt idx="651">
                  <c:v>4502883</c:v>
                </c:pt>
                <c:pt idx="652">
                  <c:v>7612770</c:v>
                </c:pt>
                <c:pt idx="653">
                  <c:v>8509732</c:v>
                </c:pt>
                <c:pt idx="654">
                  <c:v>8214393</c:v>
                </c:pt>
                <c:pt idx="655">
                  <c:v>5692137</c:v>
                </c:pt>
                <c:pt idx="656">
                  <c:v>7230377</c:v>
                </c:pt>
                <c:pt idx="657">
                  <c:v>3393313</c:v>
                </c:pt>
                <c:pt idx="658">
                  <c:v>3498946</c:v>
                </c:pt>
                <c:pt idx="659">
                  <c:v>3503049</c:v>
                </c:pt>
                <c:pt idx="660">
                  <c:v>4531175</c:v>
                </c:pt>
                <c:pt idx="661">
                  <c:v>7903522</c:v>
                </c:pt>
                <c:pt idx="662">
                  <c:v>2641727</c:v>
                </c:pt>
                <c:pt idx="663">
                  <c:v>3158639</c:v>
                </c:pt>
                <c:pt idx="664">
                  <c:v>4823589</c:v>
                </c:pt>
                <c:pt idx="665">
                  <c:v>6962985</c:v>
                </c:pt>
                <c:pt idx="666">
                  <c:v>18103459</c:v>
                </c:pt>
                <c:pt idx="667">
                  <c:v>6158768</c:v>
                </c:pt>
                <c:pt idx="668">
                  <c:v>2885201</c:v>
                </c:pt>
                <c:pt idx="669">
                  <c:v>2714778</c:v>
                </c:pt>
                <c:pt idx="670">
                  <c:v>3279881</c:v>
                </c:pt>
                <c:pt idx="671">
                  <c:v>6997265</c:v>
                </c:pt>
                <c:pt idx="672">
                  <c:v>3839946</c:v>
                </c:pt>
                <c:pt idx="673">
                  <c:v>2641408</c:v>
                </c:pt>
                <c:pt idx="674">
                  <c:v>7171252</c:v>
                </c:pt>
                <c:pt idx="675">
                  <c:v>7076102</c:v>
                </c:pt>
                <c:pt idx="676">
                  <c:v>2531738</c:v>
                </c:pt>
                <c:pt idx="677">
                  <c:v>2823392</c:v>
                </c:pt>
                <c:pt idx="678">
                  <c:v>6005956</c:v>
                </c:pt>
                <c:pt idx="679">
                  <c:v>4414993</c:v>
                </c:pt>
                <c:pt idx="680">
                  <c:v>5410669</c:v>
                </c:pt>
                <c:pt idx="681">
                  <c:v>3071431</c:v>
                </c:pt>
                <c:pt idx="682">
                  <c:v>2582613</c:v>
                </c:pt>
                <c:pt idx="683">
                  <c:v>4542857</c:v>
                </c:pt>
                <c:pt idx="684">
                  <c:v>8394529</c:v>
                </c:pt>
                <c:pt idx="685">
                  <c:v>3151324</c:v>
                </c:pt>
                <c:pt idx="686">
                  <c:v>4630703</c:v>
                </c:pt>
                <c:pt idx="687">
                  <c:v>2513005</c:v>
                </c:pt>
                <c:pt idx="688">
                  <c:v>1926265</c:v>
                </c:pt>
                <c:pt idx="689">
                  <c:v>5608427</c:v>
                </c:pt>
                <c:pt idx="690">
                  <c:v>6308346</c:v>
                </c:pt>
                <c:pt idx="691">
                  <c:v>2923217</c:v>
                </c:pt>
                <c:pt idx="692">
                  <c:v>4731320</c:v>
                </c:pt>
                <c:pt idx="693">
                  <c:v>4392542</c:v>
                </c:pt>
                <c:pt idx="694">
                  <c:v>2101198</c:v>
                </c:pt>
                <c:pt idx="695">
                  <c:v>6332975</c:v>
                </c:pt>
                <c:pt idx="696">
                  <c:v>3754839</c:v>
                </c:pt>
                <c:pt idx="697">
                  <c:v>4876641</c:v>
                </c:pt>
                <c:pt idx="698">
                  <c:v>3788081</c:v>
                </c:pt>
                <c:pt idx="699">
                  <c:v>7500328</c:v>
                </c:pt>
                <c:pt idx="700">
                  <c:v>5756795</c:v>
                </c:pt>
                <c:pt idx="701">
                  <c:v>6855178</c:v>
                </c:pt>
                <c:pt idx="702">
                  <c:v>2652716</c:v>
                </c:pt>
                <c:pt idx="703">
                  <c:v>2866765</c:v>
                </c:pt>
                <c:pt idx="704">
                  <c:v>3094146</c:v>
                </c:pt>
                <c:pt idx="705">
                  <c:v>6039308</c:v>
                </c:pt>
                <c:pt idx="706">
                  <c:v>8544690</c:v>
                </c:pt>
                <c:pt idx="707">
                  <c:v>5899619</c:v>
                </c:pt>
                <c:pt idx="708">
                  <c:v>101553672</c:v>
                </c:pt>
                <c:pt idx="709">
                  <c:v>7593212</c:v>
                </c:pt>
                <c:pt idx="710">
                  <c:v>3155295</c:v>
                </c:pt>
                <c:pt idx="711">
                  <c:v>19021662</c:v>
                </c:pt>
                <c:pt idx="712">
                  <c:v>3270597</c:v>
                </c:pt>
                <c:pt idx="713">
                  <c:v>16226650</c:v>
                </c:pt>
                <c:pt idx="714">
                  <c:v>7579484</c:v>
                </c:pt>
                <c:pt idx="715">
                  <c:v>6774713</c:v>
                </c:pt>
                <c:pt idx="716">
                  <c:v>6187401</c:v>
                </c:pt>
                <c:pt idx="717">
                  <c:v>14436961</c:v>
                </c:pt>
                <c:pt idx="718">
                  <c:v>6289558</c:v>
                </c:pt>
                <c:pt idx="719">
                  <c:v>6901653</c:v>
                </c:pt>
                <c:pt idx="720">
                  <c:v>5084607</c:v>
                </c:pt>
                <c:pt idx="721">
                  <c:v>2424026</c:v>
                </c:pt>
                <c:pt idx="722">
                  <c:v>1692625</c:v>
                </c:pt>
                <c:pt idx="723">
                  <c:v>3513730</c:v>
                </c:pt>
                <c:pt idx="724">
                  <c:v>2013077</c:v>
                </c:pt>
                <c:pt idx="725">
                  <c:v>4268979</c:v>
                </c:pt>
                <c:pt idx="726">
                  <c:v>2602303</c:v>
                </c:pt>
                <c:pt idx="727">
                  <c:v>9912705</c:v>
                </c:pt>
                <c:pt idx="728">
                  <c:v>15395171</c:v>
                </c:pt>
                <c:pt idx="729">
                  <c:v>5543857</c:v>
                </c:pt>
                <c:pt idx="730">
                  <c:v>4190857</c:v>
                </c:pt>
                <c:pt idx="731">
                  <c:v>8678164</c:v>
                </c:pt>
                <c:pt idx="732">
                  <c:v>2400860</c:v>
                </c:pt>
                <c:pt idx="733">
                  <c:v>3510716</c:v>
                </c:pt>
                <c:pt idx="734">
                  <c:v>4864816</c:v>
                </c:pt>
                <c:pt idx="735">
                  <c:v>6442755</c:v>
                </c:pt>
                <c:pt idx="736">
                  <c:v>4486064</c:v>
                </c:pt>
                <c:pt idx="737">
                  <c:v>4529338</c:v>
                </c:pt>
                <c:pt idx="738">
                  <c:v>8424702</c:v>
                </c:pt>
                <c:pt idx="739">
                  <c:v>5610869</c:v>
                </c:pt>
                <c:pt idx="740">
                  <c:v>4036219</c:v>
                </c:pt>
                <c:pt idx="741">
                  <c:v>2152678</c:v>
                </c:pt>
                <c:pt idx="742">
                  <c:v>2531914</c:v>
                </c:pt>
                <c:pt idx="743">
                  <c:v>3714491</c:v>
                </c:pt>
                <c:pt idx="744">
                  <c:v>3713083</c:v>
                </c:pt>
                <c:pt idx="745">
                  <c:v>1990890</c:v>
                </c:pt>
                <c:pt idx="746">
                  <c:v>784003</c:v>
                </c:pt>
                <c:pt idx="747">
                  <c:v>803517</c:v>
                </c:pt>
                <c:pt idx="748">
                  <c:v>895774</c:v>
                </c:pt>
                <c:pt idx="749">
                  <c:v>2080210</c:v>
                </c:pt>
                <c:pt idx="750">
                  <c:v>2802591</c:v>
                </c:pt>
                <c:pt idx="751">
                  <c:v>13328634</c:v>
                </c:pt>
                <c:pt idx="752">
                  <c:v>4058065</c:v>
                </c:pt>
                <c:pt idx="753">
                  <c:v>10070159</c:v>
                </c:pt>
                <c:pt idx="754">
                  <c:v>6124371</c:v>
                </c:pt>
                <c:pt idx="755">
                  <c:v>5614015</c:v>
                </c:pt>
                <c:pt idx="756">
                  <c:v>5012315</c:v>
                </c:pt>
                <c:pt idx="757">
                  <c:v>5161662</c:v>
                </c:pt>
                <c:pt idx="758">
                  <c:v>4376537</c:v>
                </c:pt>
                <c:pt idx="759">
                  <c:v>2946867</c:v>
                </c:pt>
                <c:pt idx="760">
                  <c:v>4758985</c:v>
                </c:pt>
                <c:pt idx="761">
                  <c:v>4552328</c:v>
                </c:pt>
                <c:pt idx="762">
                  <c:v>9640158</c:v>
                </c:pt>
                <c:pt idx="763">
                  <c:v>5460686</c:v>
                </c:pt>
                <c:pt idx="764">
                  <c:v>1942963</c:v>
                </c:pt>
                <c:pt idx="765">
                  <c:v>1513292</c:v>
                </c:pt>
                <c:pt idx="766">
                  <c:v>2855270</c:v>
                </c:pt>
                <c:pt idx="767">
                  <c:v>3323837</c:v>
                </c:pt>
                <c:pt idx="768">
                  <c:v>7591485</c:v>
                </c:pt>
                <c:pt idx="769">
                  <c:v>2561416</c:v>
                </c:pt>
              </c:numCache>
            </c:numRef>
          </c:xVal>
          <c:yVal>
            <c:numRef>
              <c:f>[4]S1_time_data!$J$2:$J$771</c:f>
              <c:numCache>
                <c:formatCode>General</c:formatCode>
                <c:ptCount val="770"/>
                <c:pt idx="0">
                  <c:v>0.10826</c:v>
                </c:pt>
                <c:pt idx="1">
                  <c:v>0.14021</c:v>
                </c:pt>
                <c:pt idx="2">
                  <c:v>6.0590999999999999E-2</c:v>
                </c:pt>
                <c:pt idx="3">
                  <c:v>5.8964000000000003E-2</c:v>
                </c:pt>
                <c:pt idx="4">
                  <c:v>6.6650000000000001E-2</c:v>
                </c:pt>
                <c:pt idx="5">
                  <c:v>6.6954E-2</c:v>
                </c:pt>
                <c:pt idx="6">
                  <c:v>0.12489</c:v>
                </c:pt>
                <c:pt idx="7">
                  <c:v>0.14821999999999999</c:v>
                </c:pt>
                <c:pt idx="8">
                  <c:v>4.7354E-2</c:v>
                </c:pt>
                <c:pt idx="9">
                  <c:v>5.0828999999999999E-2</c:v>
                </c:pt>
                <c:pt idx="10">
                  <c:v>4.1465000000000002E-2</c:v>
                </c:pt>
                <c:pt idx="11">
                  <c:v>7.4498000000000106E-2</c:v>
                </c:pt>
                <c:pt idx="12">
                  <c:v>0.41608000000000001</c:v>
                </c:pt>
                <c:pt idx="13">
                  <c:v>0.15636</c:v>
                </c:pt>
                <c:pt idx="14">
                  <c:v>9.6474000000000004E-2</c:v>
                </c:pt>
                <c:pt idx="15">
                  <c:v>0.16267999999999999</c:v>
                </c:pt>
                <c:pt idx="16">
                  <c:v>7.9315000000000094E-2</c:v>
                </c:pt>
                <c:pt idx="17">
                  <c:v>0.12101000000000001</c:v>
                </c:pt>
                <c:pt idx="18">
                  <c:v>4.7403000000000001E-2</c:v>
                </c:pt>
                <c:pt idx="19">
                  <c:v>5.6496999999999999E-2</c:v>
                </c:pt>
                <c:pt idx="20">
                  <c:v>0.12235</c:v>
                </c:pt>
                <c:pt idx="21">
                  <c:v>0.12669</c:v>
                </c:pt>
                <c:pt idx="22">
                  <c:v>0.11656</c:v>
                </c:pt>
                <c:pt idx="23">
                  <c:v>7.4011000000000104E-2</c:v>
                </c:pt>
                <c:pt idx="24">
                  <c:v>8.8681999999999997E-2</c:v>
                </c:pt>
                <c:pt idx="25">
                  <c:v>4.4347999999999999E-2</c:v>
                </c:pt>
                <c:pt idx="26">
                  <c:v>0.11298999999999999</c:v>
                </c:pt>
                <c:pt idx="27">
                  <c:v>0.17036999999999999</c:v>
                </c:pt>
                <c:pt idx="28">
                  <c:v>0.19028999999999999</c:v>
                </c:pt>
                <c:pt idx="29">
                  <c:v>8.5741999999999999E-2</c:v>
                </c:pt>
                <c:pt idx="30">
                  <c:v>9.5642000000000005E-2</c:v>
                </c:pt>
                <c:pt idx="31">
                  <c:v>3.3616E-2</c:v>
                </c:pt>
                <c:pt idx="32">
                  <c:v>0.29882999999999998</c:v>
                </c:pt>
                <c:pt idx="33">
                  <c:v>0.52535999999999905</c:v>
                </c:pt>
                <c:pt idx="34">
                  <c:v>7.2713000000000097E-2</c:v>
                </c:pt>
                <c:pt idx="35">
                  <c:v>5.4156999999999997E-2</c:v>
                </c:pt>
                <c:pt idx="36">
                  <c:v>5.2339999999999998E-2</c:v>
                </c:pt>
                <c:pt idx="37">
                  <c:v>4.0619000000000002E-2</c:v>
                </c:pt>
                <c:pt idx="38">
                  <c:v>7.3538999999999993E-2</c:v>
                </c:pt>
                <c:pt idx="39">
                  <c:v>0.14738000000000001</c:v>
                </c:pt>
                <c:pt idx="40">
                  <c:v>0.15178</c:v>
                </c:pt>
                <c:pt idx="41">
                  <c:v>7.3793000000000095E-2</c:v>
                </c:pt>
                <c:pt idx="42">
                  <c:v>0.72216000000000002</c:v>
                </c:pt>
                <c:pt idx="43">
                  <c:v>7.1612999999999996E-2</c:v>
                </c:pt>
                <c:pt idx="44">
                  <c:v>0.16042000000000001</c:v>
                </c:pt>
                <c:pt idx="45">
                  <c:v>0.17430000000000001</c:v>
                </c:pt>
                <c:pt idx="46">
                  <c:v>0.19892000000000001</c:v>
                </c:pt>
                <c:pt idx="47">
                  <c:v>7.3349999999999999E-2</c:v>
                </c:pt>
                <c:pt idx="48">
                  <c:v>0.15515000000000001</c:v>
                </c:pt>
                <c:pt idx="49">
                  <c:v>0.16488</c:v>
                </c:pt>
                <c:pt idx="50">
                  <c:v>0.14327000000000001</c:v>
                </c:pt>
                <c:pt idx="51">
                  <c:v>0.38007000000000002</c:v>
                </c:pt>
                <c:pt idx="52">
                  <c:v>0.15742999999999999</c:v>
                </c:pt>
                <c:pt idx="53">
                  <c:v>0.12259</c:v>
                </c:pt>
                <c:pt idx="54">
                  <c:v>0.15876000000000001</c:v>
                </c:pt>
                <c:pt idx="55">
                  <c:v>0.21939</c:v>
                </c:pt>
                <c:pt idx="56">
                  <c:v>0.20036999999999999</c:v>
                </c:pt>
                <c:pt idx="57">
                  <c:v>0.40204000000000001</c:v>
                </c:pt>
                <c:pt idx="58">
                  <c:v>0.11051999999999999</c:v>
                </c:pt>
                <c:pt idx="59">
                  <c:v>0.14086000000000001</c:v>
                </c:pt>
                <c:pt idx="60">
                  <c:v>0.20136000000000001</c:v>
                </c:pt>
                <c:pt idx="61">
                  <c:v>0.16866</c:v>
                </c:pt>
                <c:pt idx="62">
                  <c:v>0.26423000000000002</c:v>
                </c:pt>
                <c:pt idx="63">
                  <c:v>8.7048E-2</c:v>
                </c:pt>
                <c:pt idx="64">
                  <c:v>0.16933999999999999</c:v>
                </c:pt>
                <c:pt idx="65">
                  <c:v>0.17618</c:v>
                </c:pt>
                <c:pt idx="66">
                  <c:v>0.15972</c:v>
                </c:pt>
                <c:pt idx="67">
                  <c:v>0.182</c:v>
                </c:pt>
                <c:pt idx="68">
                  <c:v>0.1573</c:v>
                </c:pt>
                <c:pt idx="69">
                  <c:v>7.3155999999999999E-2</c:v>
                </c:pt>
                <c:pt idx="70">
                  <c:v>9.7239000000000006E-2</c:v>
                </c:pt>
                <c:pt idx="71">
                  <c:v>0.17627999999999999</c:v>
                </c:pt>
                <c:pt idx="72">
                  <c:v>8.3543000000000006E-2</c:v>
                </c:pt>
                <c:pt idx="73">
                  <c:v>3.2814999999999997E-2</c:v>
                </c:pt>
                <c:pt idx="74">
                  <c:v>0.36351</c:v>
                </c:pt>
                <c:pt idx="75">
                  <c:v>0.19267000000000001</c:v>
                </c:pt>
                <c:pt idx="76">
                  <c:v>0.12230000000000001</c:v>
                </c:pt>
                <c:pt idx="77">
                  <c:v>0.27942</c:v>
                </c:pt>
                <c:pt idx="78">
                  <c:v>0.29058</c:v>
                </c:pt>
                <c:pt idx="79">
                  <c:v>9.3152000000000096E-2</c:v>
                </c:pt>
                <c:pt idx="80">
                  <c:v>4.9265999999999997E-2</c:v>
                </c:pt>
                <c:pt idx="81">
                  <c:v>4.4388999999999998E-2</c:v>
                </c:pt>
                <c:pt idx="82">
                  <c:v>0.32745999999999997</c:v>
                </c:pt>
                <c:pt idx="83">
                  <c:v>5.4917000000000098E-2</c:v>
                </c:pt>
                <c:pt idx="84">
                  <c:v>4.5276999999999998E-2</c:v>
                </c:pt>
                <c:pt idx="85">
                  <c:v>0.18748999999999999</c:v>
                </c:pt>
                <c:pt idx="86">
                  <c:v>0.24721000000000001</c:v>
                </c:pt>
                <c:pt idx="87">
                  <c:v>0.18257999999999999</c:v>
                </c:pt>
                <c:pt idx="88">
                  <c:v>1.3003</c:v>
                </c:pt>
                <c:pt idx="89">
                  <c:v>0.20061000000000001</c:v>
                </c:pt>
                <c:pt idx="90">
                  <c:v>8.9314000000000004E-2</c:v>
                </c:pt>
                <c:pt idx="91">
                  <c:v>0.22137999999999999</c:v>
                </c:pt>
                <c:pt idx="92">
                  <c:v>7.9665E-2</c:v>
                </c:pt>
                <c:pt idx="93">
                  <c:v>5.7668999999999998E-2</c:v>
                </c:pt>
                <c:pt idx="94">
                  <c:v>0.18981999999999999</c:v>
                </c:pt>
                <c:pt idx="95">
                  <c:v>0.20276</c:v>
                </c:pt>
                <c:pt idx="96">
                  <c:v>0.21825</c:v>
                </c:pt>
                <c:pt idx="97">
                  <c:v>0.39372000000000001</c:v>
                </c:pt>
                <c:pt idx="98">
                  <c:v>0.39439999999999997</c:v>
                </c:pt>
                <c:pt idx="99">
                  <c:v>0.17385999999999999</c:v>
                </c:pt>
                <c:pt idx="100">
                  <c:v>0.3962</c:v>
                </c:pt>
                <c:pt idx="101">
                  <c:v>6.9538000000000003E-2</c:v>
                </c:pt>
                <c:pt idx="102">
                  <c:v>0.34189999999999998</c:v>
                </c:pt>
                <c:pt idx="103">
                  <c:v>0.15271999999999999</c:v>
                </c:pt>
                <c:pt idx="104">
                  <c:v>0.14668999999999999</c:v>
                </c:pt>
                <c:pt idx="105">
                  <c:v>3.0162999999999999E-2</c:v>
                </c:pt>
                <c:pt idx="106">
                  <c:v>8.1091999999999997E-2</c:v>
                </c:pt>
                <c:pt idx="107">
                  <c:v>0.32780999999999999</c:v>
                </c:pt>
                <c:pt idx="108">
                  <c:v>0.12067</c:v>
                </c:pt>
                <c:pt idx="109">
                  <c:v>0.12923999999999999</c:v>
                </c:pt>
                <c:pt idx="110">
                  <c:v>8.0216999999999997E-2</c:v>
                </c:pt>
                <c:pt idx="111">
                  <c:v>6.4899000000000096E-2</c:v>
                </c:pt>
                <c:pt idx="112">
                  <c:v>6.6119999999999998E-2</c:v>
                </c:pt>
                <c:pt idx="113">
                  <c:v>6.4402000000000098E-2</c:v>
                </c:pt>
                <c:pt idx="114">
                  <c:v>4.4186000000000003E-2</c:v>
                </c:pt>
                <c:pt idx="115">
                  <c:v>8.0111000000000002E-2</c:v>
                </c:pt>
                <c:pt idx="116">
                  <c:v>0.11534</c:v>
                </c:pt>
                <c:pt idx="117">
                  <c:v>8.7551000000000004E-2</c:v>
                </c:pt>
                <c:pt idx="118">
                  <c:v>0.34428999999999998</c:v>
                </c:pt>
                <c:pt idx="119">
                  <c:v>0.31914999999999999</c:v>
                </c:pt>
                <c:pt idx="120">
                  <c:v>0.61321999999999999</c:v>
                </c:pt>
                <c:pt idx="121">
                  <c:v>0.26823000000000002</c:v>
                </c:pt>
                <c:pt idx="122">
                  <c:v>9.4405000000000003E-2</c:v>
                </c:pt>
                <c:pt idx="123">
                  <c:v>0.16547000000000001</c:v>
                </c:pt>
                <c:pt idx="124">
                  <c:v>0.14377000000000001</c:v>
                </c:pt>
                <c:pt idx="125">
                  <c:v>1.033199999999999</c:v>
                </c:pt>
                <c:pt idx="126">
                  <c:v>0.52857999999999905</c:v>
                </c:pt>
                <c:pt idx="127">
                  <c:v>0.11126</c:v>
                </c:pt>
                <c:pt idx="128">
                  <c:v>9.1408000000000003E-2</c:v>
                </c:pt>
                <c:pt idx="129">
                  <c:v>8.1920999999999994E-2</c:v>
                </c:pt>
                <c:pt idx="130">
                  <c:v>0.10965</c:v>
                </c:pt>
                <c:pt idx="131">
                  <c:v>7.5516000000000097E-2</c:v>
                </c:pt>
                <c:pt idx="132">
                  <c:v>8.0348000000000003E-2</c:v>
                </c:pt>
                <c:pt idx="133">
                  <c:v>9.6752000000000005E-2</c:v>
                </c:pt>
                <c:pt idx="134">
                  <c:v>0.16311999999999999</c:v>
                </c:pt>
                <c:pt idx="135">
                  <c:v>0.13974</c:v>
                </c:pt>
                <c:pt idx="136">
                  <c:v>0.15328</c:v>
                </c:pt>
                <c:pt idx="137">
                  <c:v>8.7863999999999998E-2</c:v>
                </c:pt>
                <c:pt idx="138">
                  <c:v>0.49833</c:v>
                </c:pt>
                <c:pt idx="139">
                  <c:v>0.71438999999999997</c:v>
                </c:pt>
                <c:pt idx="140">
                  <c:v>0.42597000000000002</c:v>
                </c:pt>
                <c:pt idx="141">
                  <c:v>0.19206999999999999</c:v>
                </c:pt>
                <c:pt idx="142">
                  <c:v>0.17013</c:v>
                </c:pt>
                <c:pt idx="143">
                  <c:v>0.11167000000000001</c:v>
                </c:pt>
                <c:pt idx="144">
                  <c:v>0.17125000000000001</c:v>
                </c:pt>
                <c:pt idx="145">
                  <c:v>0.13181999999999999</c:v>
                </c:pt>
                <c:pt idx="146">
                  <c:v>0.17254</c:v>
                </c:pt>
                <c:pt idx="147">
                  <c:v>0.11620999999999999</c:v>
                </c:pt>
                <c:pt idx="148">
                  <c:v>0.12129</c:v>
                </c:pt>
                <c:pt idx="149">
                  <c:v>0.22342000000000001</c:v>
                </c:pt>
                <c:pt idx="150">
                  <c:v>0.25792999999999999</c:v>
                </c:pt>
                <c:pt idx="151">
                  <c:v>0.2427</c:v>
                </c:pt>
                <c:pt idx="152">
                  <c:v>0.10573</c:v>
                </c:pt>
                <c:pt idx="153">
                  <c:v>0.22603999999999999</c:v>
                </c:pt>
                <c:pt idx="154">
                  <c:v>0.12296</c:v>
                </c:pt>
                <c:pt idx="155">
                  <c:v>0.17699999999999999</c:v>
                </c:pt>
                <c:pt idx="156">
                  <c:v>0.35579</c:v>
                </c:pt>
                <c:pt idx="157">
                  <c:v>0.13699</c:v>
                </c:pt>
                <c:pt idx="158">
                  <c:v>0.12180000000000001</c:v>
                </c:pt>
                <c:pt idx="159">
                  <c:v>0.18698999999999999</c:v>
                </c:pt>
                <c:pt idx="160">
                  <c:v>0.16472999999999999</c:v>
                </c:pt>
                <c:pt idx="161">
                  <c:v>0.13125000000000001</c:v>
                </c:pt>
                <c:pt idx="162">
                  <c:v>7.8386000000000094E-2</c:v>
                </c:pt>
                <c:pt idx="163">
                  <c:v>7.2151999999999994E-2</c:v>
                </c:pt>
                <c:pt idx="164">
                  <c:v>5.7598000000000003E-2</c:v>
                </c:pt>
                <c:pt idx="165">
                  <c:v>0.40536</c:v>
                </c:pt>
                <c:pt idx="166">
                  <c:v>0.45251000000000002</c:v>
                </c:pt>
                <c:pt idx="167">
                  <c:v>0.13965</c:v>
                </c:pt>
                <c:pt idx="168">
                  <c:v>0.22969000000000001</c:v>
                </c:pt>
                <c:pt idx="169">
                  <c:v>0.24449000000000001</c:v>
                </c:pt>
                <c:pt idx="170">
                  <c:v>9.2060000000000003E-2</c:v>
                </c:pt>
                <c:pt idx="171">
                  <c:v>6.5044000000000005E-2</c:v>
                </c:pt>
                <c:pt idx="172">
                  <c:v>0.32699</c:v>
                </c:pt>
                <c:pt idx="173">
                  <c:v>0.26618000000000003</c:v>
                </c:pt>
                <c:pt idx="174">
                  <c:v>4.8433999999999998E-2</c:v>
                </c:pt>
                <c:pt idx="175">
                  <c:v>3.5514999999999998E-2</c:v>
                </c:pt>
                <c:pt idx="176">
                  <c:v>0.48502000000000001</c:v>
                </c:pt>
                <c:pt idx="177">
                  <c:v>0.23013</c:v>
                </c:pt>
                <c:pt idx="178">
                  <c:v>0.41375000000000001</c:v>
                </c:pt>
                <c:pt idx="179">
                  <c:v>8.1497E-2</c:v>
                </c:pt>
                <c:pt idx="180">
                  <c:v>6.6184000000000007E-2</c:v>
                </c:pt>
                <c:pt idx="181">
                  <c:v>0.13847999999999999</c:v>
                </c:pt>
                <c:pt idx="182">
                  <c:v>0.16869999999999999</c:v>
                </c:pt>
                <c:pt idx="183">
                  <c:v>0.13897999999999999</c:v>
                </c:pt>
                <c:pt idx="184">
                  <c:v>0.12972</c:v>
                </c:pt>
                <c:pt idx="185">
                  <c:v>0.19142999999999999</c:v>
                </c:pt>
                <c:pt idx="186">
                  <c:v>8.4031999999999996E-2</c:v>
                </c:pt>
                <c:pt idx="187">
                  <c:v>0.32249</c:v>
                </c:pt>
                <c:pt idx="188">
                  <c:v>5.3436999999999998E-2</c:v>
                </c:pt>
                <c:pt idx="189">
                  <c:v>3.8252000000000001E-2</c:v>
                </c:pt>
                <c:pt idx="190">
                  <c:v>3.5765999999999999E-2</c:v>
                </c:pt>
                <c:pt idx="191">
                  <c:v>8.0415E-2</c:v>
                </c:pt>
                <c:pt idx="192">
                  <c:v>6.7296000000000106E-2</c:v>
                </c:pt>
                <c:pt idx="193">
                  <c:v>0.99151999999999896</c:v>
                </c:pt>
                <c:pt idx="194">
                  <c:v>0.39826</c:v>
                </c:pt>
                <c:pt idx="195">
                  <c:v>0.17280999999999999</c:v>
                </c:pt>
                <c:pt idx="196">
                  <c:v>0.36405999999999999</c:v>
                </c:pt>
                <c:pt idx="197">
                  <c:v>0.12354</c:v>
                </c:pt>
                <c:pt idx="198">
                  <c:v>0.11971</c:v>
                </c:pt>
                <c:pt idx="199">
                  <c:v>0.14258000000000001</c:v>
                </c:pt>
                <c:pt idx="200">
                  <c:v>0.31025999999999998</c:v>
                </c:pt>
                <c:pt idx="201">
                  <c:v>0.16778999999999999</c:v>
                </c:pt>
                <c:pt idx="202">
                  <c:v>0.23232</c:v>
                </c:pt>
                <c:pt idx="203">
                  <c:v>0.13951</c:v>
                </c:pt>
                <c:pt idx="204">
                  <c:v>0.12514</c:v>
                </c:pt>
                <c:pt idx="205">
                  <c:v>0.4677</c:v>
                </c:pt>
                <c:pt idx="206">
                  <c:v>0.69978000000000096</c:v>
                </c:pt>
                <c:pt idx="207">
                  <c:v>0.59462999999999999</c:v>
                </c:pt>
                <c:pt idx="208">
                  <c:v>0.64681999999999995</c:v>
                </c:pt>
                <c:pt idx="209">
                  <c:v>0.22611999999999999</c:v>
                </c:pt>
                <c:pt idx="210">
                  <c:v>0.19234000000000001</c:v>
                </c:pt>
                <c:pt idx="211">
                  <c:v>0.12961</c:v>
                </c:pt>
                <c:pt idx="212">
                  <c:v>0.19333</c:v>
                </c:pt>
                <c:pt idx="213">
                  <c:v>0.1014</c:v>
                </c:pt>
                <c:pt idx="214">
                  <c:v>0.13278000000000001</c:v>
                </c:pt>
                <c:pt idx="215">
                  <c:v>7.6742000000000005E-2</c:v>
                </c:pt>
                <c:pt idx="216">
                  <c:v>0.15326000000000001</c:v>
                </c:pt>
                <c:pt idx="217">
                  <c:v>7.9154000000000002E-2</c:v>
                </c:pt>
                <c:pt idx="218">
                  <c:v>0.25613000000000002</c:v>
                </c:pt>
                <c:pt idx="219">
                  <c:v>0.16572999999999999</c:v>
                </c:pt>
                <c:pt idx="220">
                  <c:v>0.24596000000000001</c:v>
                </c:pt>
                <c:pt idx="221">
                  <c:v>0.61246999999999996</c:v>
                </c:pt>
                <c:pt idx="222">
                  <c:v>8.9654000000000206E-2</c:v>
                </c:pt>
                <c:pt idx="223">
                  <c:v>0.15107000000000001</c:v>
                </c:pt>
                <c:pt idx="224">
                  <c:v>5.8708999999999997E-2</c:v>
                </c:pt>
                <c:pt idx="225">
                  <c:v>5.8473999999999998E-2</c:v>
                </c:pt>
                <c:pt idx="226">
                  <c:v>0.78208999999999895</c:v>
                </c:pt>
                <c:pt idx="227">
                  <c:v>0.19244</c:v>
                </c:pt>
                <c:pt idx="228">
                  <c:v>0.46919</c:v>
                </c:pt>
                <c:pt idx="229">
                  <c:v>0.37901000000000001</c:v>
                </c:pt>
                <c:pt idx="230">
                  <c:v>8.2685999999999996E-2</c:v>
                </c:pt>
                <c:pt idx="231">
                  <c:v>0.52271999999999996</c:v>
                </c:pt>
                <c:pt idx="232">
                  <c:v>7.3627999999999999E-2</c:v>
                </c:pt>
                <c:pt idx="233">
                  <c:v>0.47910000000000003</c:v>
                </c:pt>
                <c:pt idx="234">
                  <c:v>0.70920000000000005</c:v>
                </c:pt>
                <c:pt idx="235">
                  <c:v>1.2723</c:v>
                </c:pt>
                <c:pt idx="236">
                  <c:v>0.43380000000000002</c:v>
                </c:pt>
                <c:pt idx="237">
                  <c:v>0.36076000000000003</c:v>
                </c:pt>
                <c:pt idx="238">
                  <c:v>0.29200999999999999</c:v>
                </c:pt>
                <c:pt idx="239">
                  <c:v>0.51461999999999997</c:v>
                </c:pt>
                <c:pt idx="240">
                  <c:v>0.59782000000000002</c:v>
                </c:pt>
                <c:pt idx="241">
                  <c:v>0.28821999999999998</c:v>
                </c:pt>
                <c:pt idx="242">
                  <c:v>0.47347</c:v>
                </c:pt>
                <c:pt idx="243">
                  <c:v>0.31008999999999998</c:v>
                </c:pt>
                <c:pt idx="244">
                  <c:v>0.39883999999999997</c:v>
                </c:pt>
                <c:pt idx="245">
                  <c:v>0.48108000000000001</c:v>
                </c:pt>
                <c:pt idx="246">
                  <c:v>0.18965000000000001</c:v>
                </c:pt>
                <c:pt idx="247">
                  <c:v>1.095599999999999</c:v>
                </c:pt>
                <c:pt idx="248">
                  <c:v>0.13109000000000001</c:v>
                </c:pt>
                <c:pt idx="249">
                  <c:v>0.18562999999999999</c:v>
                </c:pt>
                <c:pt idx="250">
                  <c:v>1.051799999999999</c:v>
                </c:pt>
                <c:pt idx="251">
                  <c:v>0.11051999999999999</c:v>
                </c:pt>
                <c:pt idx="252">
                  <c:v>7.9937000000000105E-2</c:v>
                </c:pt>
                <c:pt idx="253">
                  <c:v>0.16300999999999999</c:v>
                </c:pt>
                <c:pt idx="254">
                  <c:v>0.30993999999999999</c:v>
                </c:pt>
                <c:pt idx="255">
                  <c:v>7.2402999999999995E-2</c:v>
                </c:pt>
                <c:pt idx="256">
                  <c:v>5.5397000000000099E-2</c:v>
                </c:pt>
                <c:pt idx="257">
                  <c:v>4.3270999999999997E-2</c:v>
                </c:pt>
                <c:pt idx="258">
                  <c:v>0.10224999999999999</c:v>
                </c:pt>
                <c:pt idx="259">
                  <c:v>0.18296999999999999</c:v>
                </c:pt>
                <c:pt idx="260">
                  <c:v>0.37017</c:v>
                </c:pt>
                <c:pt idx="261">
                  <c:v>0.19181999999999999</c:v>
                </c:pt>
                <c:pt idx="262">
                  <c:v>0.58411999999999897</c:v>
                </c:pt>
                <c:pt idx="263">
                  <c:v>0.29829</c:v>
                </c:pt>
                <c:pt idx="264">
                  <c:v>0.43286000000000002</c:v>
                </c:pt>
                <c:pt idx="265">
                  <c:v>0.24593000000000001</c:v>
                </c:pt>
                <c:pt idx="266">
                  <c:v>8.5315000000000002E-2</c:v>
                </c:pt>
                <c:pt idx="267">
                  <c:v>0.10333000000000001</c:v>
                </c:pt>
                <c:pt idx="268">
                  <c:v>0.35920000000000002</c:v>
                </c:pt>
                <c:pt idx="269">
                  <c:v>1.504899999999999</c:v>
                </c:pt>
                <c:pt idx="270">
                  <c:v>0.10449</c:v>
                </c:pt>
                <c:pt idx="271">
                  <c:v>0.67947000000000102</c:v>
                </c:pt>
                <c:pt idx="272">
                  <c:v>0.50490999999999997</c:v>
                </c:pt>
                <c:pt idx="273">
                  <c:v>1.2395999999999989</c:v>
                </c:pt>
                <c:pt idx="274">
                  <c:v>0.28899000000000002</c:v>
                </c:pt>
                <c:pt idx="275">
                  <c:v>7.0231000000000002E-2</c:v>
                </c:pt>
                <c:pt idx="276">
                  <c:v>0.18987999999999999</c:v>
                </c:pt>
                <c:pt idx="277">
                  <c:v>0.46726000000000001</c:v>
                </c:pt>
                <c:pt idx="278">
                  <c:v>0.53210000000000002</c:v>
                </c:pt>
                <c:pt idx="279">
                  <c:v>0.35147</c:v>
                </c:pt>
                <c:pt idx="280">
                  <c:v>0.59587000000000001</c:v>
                </c:pt>
                <c:pt idx="281">
                  <c:v>9.2155000000000098E-2</c:v>
                </c:pt>
                <c:pt idx="282">
                  <c:v>0.12731000000000001</c:v>
                </c:pt>
                <c:pt idx="283">
                  <c:v>0.14956</c:v>
                </c:pt>
                <c:pt idx="284">
                  <c:v>0.58426999999999896</c:v>
                </c:pt>
                <c:pt idx="285">
                  <c:v>0.66632000000000102</c:v>
                </c:pt>
                <c:pt idx="286">
                  <c:v>1.0971</c:v>
                </c:pt>
                <c:pt idx="287">
                  <c:v>0.18609999999999999</c:v>
                </c:pt>
                <c:pt idx="288">
                  <c:v>0.63609000000000104</c:v>
                </c:pt>
                <c:pt idx="289">
                  <c:v>0.15029999999999999</c:v>
                </c:pt>
                <c:pt idx="290">
                  <c:v>0.76285999999999998</c:v>
                </c:pt>
                <c:pt idx="291">
                  <c:v>0.335870000000001</c:v>
                </c:pt>
                <c:pt idx="292">
                  <c:v>0.92686999999999997</c:v>
                </c:pt>
                <c:pt idx="293">
                  <c:v>3.8077E-2</c:v>
                </c:pt>
                <c:pt idx="294">
                  <c:v>0.67934000000000105</c:v>
                </c:pt>
                <c:pt idx="295">
                  <c:v>0.23404</c:v>
                </c:pt>
                <c:pt idx="296">
                  <c:v>9.0651000000000106E-2</c:v>
                </c:pt>
                <c:pt idx="297">
                  <c:v>9.3588000000000005E-2</c:v>
                </c:pt>
                <c:pt idx="298">
                  <c:v>5.2112000000000103E-2</c:v>
                </c:pt>
                <c:pt idx="299">
                  <c:v>0.59292999999999996</c:v>
                </c:pt>
                <c:pt idx="300">
                  <c:v>0.43996000000000002</c:v>
                </c:pt>
                <c:pt idx="301">
                  <c:v>0.25139</c:v>
                </c:pt>
                <c:pt idx="302">
                  <c:v>0.43808999999999998</c:v>
                </c:pt>
                <c:pt idx="303">
                  <c:v>0.31646999999999997</c:v>
                </c:pt>
                <c:pt idx="304">
                  <c:v>0.11926</c:v>
                </c:pt>
                <c:pt idx="305">
                  <c:v>0.16575999999999999</c:v>
                </c:pt>
                <c:pt idx="306">
                  <c:v>4.2608E-2</c:v>
                </c:pt>
                <c:pt idx="307">
                  <c:v>4.2598999999999998E-2</c:v>
                </c:pt>
                <c:pt idx="308">
                  <c:v>0.58153999999999895</c:v>
                </c:pt>
                <c:pt idx="309">
                  <c:v>0.65541000000000005</c:v>
                </c:pt>
                <c:pt idx="310">
                  <c:v>0.15797</c:v>
                </c:pt>
                <c:pt idx="311">
                  <c:v>0.5998</c:v>
                </c:pt>
                <c:pt idx="312">
                  <c:v>0.44416</c:v>
                </c:pt>
                <c:pt idx="313">
                  <c:v>0.30313000000000001</c:v>
                </c:pt>
                <c:pt idx="314">
                  <c:v>0.26835999999999999</c:v>
                </c:pt>
                <c:pt idx="315">
                  <c:v>0.28655000000000003</c:v>
                </c:pt>
                <c:pt idx="316">
                  <c:v>6.1921999999999998E-2</c:v>
                </c:pt>
                <c:pt idx="317">
                  <c:v>0.33341999999999999</c:v>
                </c:pt>
                <c:pt idx="318">
                  <c:v>8.054E-2</c:v>
                </c:pt>
                <c:pt idx="319">
                  <c:v>0.36959999999999998</c:v>
                </c:pt>
                <c:pt idx="320">
                  <c:v>0.18912999999999999</c:v>
                </c:pt>
                <c:pt idx="321">
                  <c:v>7.9356000000000093E-2</c:v>
                </c:pt>
                <c:pt idx="322">
                  <c:v>0.10414</c:v>
                </c:pt>
                <c:pt idx="323">
                  <c:v>0.18285999999999999</c:v>
                </c:pt>
                <c:pt idx="324">
                  <c:v>0.55459999999999998</c:v>
                </c:pt>
                <c:pt idx="325">
                  <c:v>0.16249</c:v>
                </c:pt>
                <c:pt idx="326">
                  <c:v>7.9061000000000006E-2</c:v>
                </c:pt>
                <c:pt idx="327">
                  <c:v>0.81964999999999999</c:v>
                </c:pt>
                <c:pt idx="328">
                  <c:v>0.10313</c:v>
                </c:pt>
                <c:pt idx="329">
                  <c:v>3.6715999999999999E-2</c:v>
                </c:pt>
                <c:pt idx="330">
                  <c:v>0.73938000000000004</c:v>
                </c:pt>
                <c:pt idx="331">
                  <c:v>0.26983000000000001</c:v>
                </c:pt>
                <c:pt idx="332">
                  <c:v>0.11310000000000001</c:v>
                </c:pt>
                <c:pt idx="333">
                  <c:v>0.18340000000000001</c:v>
                </c:pt>
                <c:pt idx="334">
                  <c:v>0.65930999999999995</c:v>
                </c:pt>
                <c:pt idx="335">
                  <c:v>0.70052999999999999</c:v>
                </c:pt>
                <c:pt idx="336">
                  <c:v>0.22059999999999999</c:v>
                </c:pt>
                <c:pt idx="337">
                  <c:v>0.44678000000000001</c:v>
                </c:pt>
                <c:pt idx="338">
                  <c:v>0.50971999999999995</c:v>
                </c:pt>
                <c:pt idx="339">
                  <c:v>0.19602</c:v>
                </c:pt>
                <c:pt idx="340">
                  <c:v>7.5315000000000104E-2</c:v>
                </c:pt>
                <c:pt idx="341">
                  <c:v>6.8156999999999995E-2</c:v>
                </c:pt>
                <c:pt idx="342">
                  <c:v>0.88795999999999997</c:v>
                </c:pt>
                <c:pt idx="343">
                  <c:v>0.47521999999999998</c:v>
                </c:pt>
                <c:pt idx="344">
                  <c:v>0.23265</c:v>
                </c:pt>
                <c:pt idx="345">
                  <c:v>4.3704E-2</c:v>
                </c:pt>
                <c:pt idx="346">
                  <c:v>4.1196000000000003E-2</c:v>
                </c:pt>
                <c:pt idx="347">
                  <c:v>4.1498E-2</c:v>
                </c:pt>
                <c:pt idx="348">
                  <c:v>4.0751999999999997E-2</c:v>
                </c:pt>
                <c:pt idx="349">
                  <c:v>5.8507000000000003E-2</c:v>
                </c:pt>
                <c:pt idx="350">
                  <c:v>8.3601000000000106E-2</c:v>
                </c:pt>
                <c:pt idx="351">
                  <c:v>0.11792999999999999</c:v>
                </c:pt>
                <c:pt idx="352">
                  <c:v>0.10699</c:v>
                </c:pt>
                <c:pt idx="353">
                  <c:v>0.15898000000000001</c:v>
                </c:pt>
                <c:pt idx="354">
                  <c:v>0.17516999999999999</c:v>
                </c:pt>
                <c:pt idx="355">
                  <c:v>0.16796</c:v>
                </c:pt>
                <c:pt idx="356">
                  <c:v>0.34249000000000002</c:v>
                </c:pt>
                <c:pt idx="357">
                  <c:v>0.49748999999999999</c:v>
                </c:pt>
                <c:pt idx="358">
                  <c:v>1.3648</c:v>
                </c:pt>
                <c:pt idx="359">
                  <c:v>5.9930999999999998E-2</c:v>
                </c:pt>
                <c:pt idx="360">
                  <c:v>7.77390000000001E-2</c:v>
                </c:pt>
                <c:pt idx="361">
                  <c:v>0.12792999999999999</c:v>
                </c:pt>
                <c:pt idx="362">
                  <c:v>8.1877000000000005E-2</c:v>
                </c:pt>
                <c:pt idx="363">
                  <c:v>7.1905999999999998E-2</c:v>
                </c:pt>
                <c:pt idx="364">
                  <c:v>0.47793999999999998</c:v>
                </c:pt>
                <c:pt idx="365">
                  <c:v>0.51102999999999998</c:v>
                </c:pt>
                <c:pt idx="366">
                  <c:v>0.13278000000000001</c:v>
                </c:pt>
                <c:pt idx="367">
                  <c:v>1.1614</c:v>
                </c:pt>
                <c:pt idx="368">
                  <c:v>0.36852000000000001</c:v>
                </c:pt>
                <c:pt idx="369">
                  <c:v>0.23979</c:v>
                </c:pt>
                <c:pt idx="370">
                  <c:v>1.734699999999999</c:v>
                </c:pt>
                <c:pt idx="371">
                  <c:v>0.19550000000000001</c:v>
                </c:pt>
                <c:pt idx="372">
                  <c:v>0.47719</c:v>
                </c:pt>
                <c:pt idx="373">
                  <c:v>0.51865000000000105</c:v>
                </c:pt>
                <c:pt idx="374">
                  <c:v>0.82696999999999998</c:v>
                </c:pt>
                <c:pt idx="375">
                  <c:v>0.21531</c:v>
                </c:pt>
                <c:pt idx="376">
                  <c:v>2.1861999999999999</c:v>
                </c:pt>
                <c:pt idx="377">
                  <c:v>1.5583</c:v>
                </c:pt>
                <c:pt idx="378">
                  <c:v>0.81708000000000003</c:v>
                </c:pt>
                <c:pt idx="379">
                  <c:v>0.22328000000000001</c:v>
                </c:pt>
                <c:pt idx="380">
                  <c:v>0.80052999999999996</c:v>
                </c:pt>
                <c:pt idx="381">
                  <c:v>0.14054</c:v>
                </c:pt>
                <c:pt idx="382">
                  <c:v>0.38052000000000002</c:v>
                </c:pt>
                <c:pt idx="383">
                  <c:v>6.5786000000000094E-2</c:v>
                </c:pt>
                <c:pt idx="384">
                  <c:v>0.16361000000000001</c:v>
                </c:pt>
                <c:pt idx="385">
                  <c:v>0.37927</c:v>
                </c:pt>
                <c:pt idx="386">
                  <c:v>0.18223</c:v>
                </c:pt>
                <c:pt idx="387">
                  <c:v>0.43286000000000002</c:v>
                </c:pt>
                <c:pt idx="388">
                  <c:v>0.37963999999999998</c:v>
                </c:pt>
                <c:pt idx="389">
                  <c:v>0.32880999999999999</c:v>
                </c:pt>
                <c:pt idx="390">
                  <c:v>8.8488999999999998E-2</c:v>
                </c:pt>
                <c:pt idx="391">
                  <c:v>0.24246999999999999</c:v>
                </c:pt>
                <c:pt idx="392">
                  <c:v>0.10133</c:v>
                </c:pt>
                <c:pt idx="393">
                  <c:v>5.5635999999999998E-2</c:v>
                </c:pt>
                <c:pt idx="394">
                  <c:v>0.34253</c:v>
                </c:pt>
                <c:pt idx="395">
                  <c:v>0.12991</c:v>
                </c:pt>
                <c:pt idx="396">
                  <c:v>6.1615999999999997E-2</c:v>
                </c:pt>
                <c:pt idx="397">
                  <c:v>0.11683</c:v>
                </c:pt>
                <c:pt idx="398">
                  <c:v>0.24210000000000001</c:v>
                </c:pt>
                <c:pt idx="399">
                  <c:v>0.12631999999999999</c:v>
                </c:pt>
                <c:pt idx="400">
                  <c:v>4.0648999999999998E-2</c:v>
                </c:pt>
                <c:pt idx="401">
                  <c:v>0.18951000000000001</c:v>
                </c:pt>
                <c:pt idx="402">
                  <c:v>0.14505000000000001</c:v>
                </c:pt>
                <c:pt idx="403">
                  <c:v>0.11942999999999999</c:v>
                </c:pt>
                <c:pt idx="404">
                  <c:v>0.23078000000000001</c:v>
                </c:pt>
                <c:pt idx="405">
                  <c:v>4.2292999999999997E-2</c:v>
                </c:pt>
                <c:pt idx="406">
                  <c:v>7.1536000000000002E-2</c:v>
                </c:pt>
                <c:pt idx="407">
                  <c:v>0.10854999999999999</c:v>
                </c:pt>
                <c:pt idx="408">
                  <c:v>0.1211</c:v>
                </c:pt>
                <c:pt idx="409">
                  <c:v>3.4881000000000002E-2</c:v>
                </c:pt>
                <c:pt idx="410">
                  <c:v>0.1028</c:v>
                </c:pt>
                <c:pt idx="411">
                  <c:v>0.13097</c:v>
                </c:pt>
                <c:pt idx="412">
                  <c:v>0.12701000000000001</c:v>
                </c:pt>
                <c:pt idx="413">
                  <c:v>4.6692999999999998E-2</c:v>
                </c:pt>
                <c:pt idx="414">
                  <c:v>3.6658999999999997E-2</c:v>
                </c:pt>
                <c:pt idx="415">
                  <c:v>0.13864000000000001</c:v>
                </c:pt>
                <c:pt idx="416">
                  <c:v>0.30547000000000002</c:v>
                </c:pt>
                <c:pt idx="417">
                  <c:v>0.13028999999999999</c:v>
                </c:pt>
                <c:pt idx="418">
                  <c:v>0.12279</c:v>
                </c:pt>
                <c:pt idx="419">
                  <c:v>0.33764</c:v>
                </c:pt>
                <c:pt idx="420">
                  <c:v>0.36109000000000002</c:v>
                </c:pt>
                <c:pt idx="421">
                  <c:v>5.6047E-2</c:v>
                </c:pt>
                <c:pt idx="422">
                  <c:v>9.8055000000000198E-2</c:v>
                </c:pt>
                <c:pt idx="423">
                  <c:v>0.31644</c:v>
                </c:pt>
                <c:pt idx="424">
                  <c:v>0.30593999999999999</c:v>
                </c:pt>
                <c:pt idx="425">
                  <c:v>0.35522999999999999</c:v>
                </c:pt>
                <c:pt idx="426">
                  <c:v>0.45673999999999998</c:v>
                </c:pt>
                <c:pt idx="427">
                  <c:v>0.80735999999999997</c:v>
                </c:pt>
                <c:pt idx="428">
                  <c:v>0.25130000000000002</c:v>
                </c:pt>
                <c:pt idx="429">
                  <c:v>4.6755999999999999E-2</c:v>
                </c:pt>
                <c:pt idx="430">
                  <c:v>0.41363</c:v>
                </c:pt>
                <c:pt idx="431">
                  <c:v>0.42604999999999998</c:v>
                </c:pt>
                <c:pt idx="432">
                  <c:v>0.34827000000000002</c:v>
                </c:pt>
                <c:pt idx="433">
                  <c:v>7.5201000000000004E-2</c:v>
                </c:pt>
                <c:pt idx="434">
                  <c:v>0.73655000000000004</c:v>
                </c:pt>
                <c:pt idx="435">
                  <c:v>0.29676000000000002</c:v>
                </c:pt>
                <c:pt idx="436">
                  <c:v>0.38356000000000001</c:v>
                </c:pt>
                <c:pt idx="437">
                  <c:v>0.65839000000000103</c:v>
                </c:pt>
                <c:pt idx="438">
                  <c:v>0.30442000000000002</c:v>
                </c:pt>
                <c:pt idx="439">
                  <c:v>0.61316999999999999</c:v>
                </c:pt>
                <c:pt idx="440">
                  <c:v>6.6824999999999996E-2</c:v>
                </c:pt>
                <c:pt idx="441">
                  <c:v>0.13211000000000001</c:v>
                </c:pt>
                <c:pt idx="442">
                  <c:v>4.6861E-2</c:v>
                </c:pt>
                <c:pt idx="443">
                  <c:v>0.66854999999999998</c:v>
                </c:pt>
                <c:pt idx="444">
                  <c:v>0.17732999999999999</c:v>
                </c:pt>
                <c:pt idx="445">
                  <c:v>0.53385000000000005</c:v>
                </c:pt>
                <c:pt idx="446">
                  <c:v>0.58130999999999999</c:v>
                </c:pt>
                <c:pt idx="447">
                  <c:v>0.60868</c:v>
                </c:pt>
                <c:pt idx="448">
                  <c:v>1.0708</c:v>
                </c:pt>
                <c:pt idx="449">
                  <c:v>0.24926999999999999</c:v>
                </c:pt>
                <c:pt idx="450">
                  <c:v>0.10953</c:v>
                </c:pt>
                <c:pt idx="451">
                  <c:v>0.14413000000000001</c:v>
                </c:pt>
                <c:pt idx="452">
                  <c:v>4.8758999999999997E-2</c:v>
                </c:pt>
                <c:pt idx="453">
                  <c:v>0.28667999999999999</c:v>
                </c:pt>
                <c:pt idx="454">
                  <c:v>0.11676</c:v>
                </c:pt>
                <c:pt idx="455">
                  <c:v>3.0602000000000001E-2</c:v>
                </c:pt>
                <c:pt idx="456">
                  <c:v>5.8302000000000097E-2</c:v>
                </c:pt>
                <c:pt idx="457">
                  <c:v>0.12884999999999999</c:v>
                </c:pt>
                <c:pt idx="458">
                  <c:v>0.29955999999999999</c:v>
                </c:pt>
                <c:pt idx="459">
                  <c:v>0.17307</c:v>
                </c:pt>
                <c:pt idx="460">
                  <c:v>0.17982000000000001</c:v>
                </c:pt>
                <c:pt idx="461">
                  <c:v>0.54037999999999997</c:v>
                </c:pt>
                <c:pt idx="462">
                  <c:v>0.12809999999999999</c:v>
                </c:pt>
                <c:pt idx="463">
                  <c:v>0.43085000000000001</c:v>
                </c:pt>
                <c:pt idx="464">
                  <c:v>1.1384000000000001</c:v>
                </c:pt>
                <c:pt idx="465">
                  <c:v>0.72702</c:v>
                </c:pt>
                <c:pt idx="466">
                  <c:v>0.38200000000000001</c:v>
                </c:pt>
                <c:pt idx="467">
                  <c:v>0.1489</c:v>
                </c:pt>
                <c:pt idx="468">
                  <c:v>4.8592999999999997E-2</c:v>
                </c:pt>
                <c:pt idx="469">
                  <c:v>5.1810000000000002E-2</c:v>
                </c:pt>
                <c:pt idx="470">
                  <c:v>0.13911000000000001</c:v>
                </c:pt>
                <c:pt idx="471">
                  <c:v>0.29398000000000002</c:v>
                </c:pt>
                <c:pt idx="472">
                  <c:v>0.14990999999999999</c:v>
                </c:pt>
                <c:pt idx="473">
                  <c:v>6.4056000000000099E-2</c:v>
                </c:pt>
                <c:pt idx="474">
                  <c:v>4.4196000000000103E-2</c:v>
                </c:pt>
                <c:pt idx="475">
                  <c:v>0.12342</c:v>
                </c:pt>
                <c:pt idx="476">
                  <c:v>0.25536999999999999</c:v>
                </c:pt>
                <c:pt idx="477">
                  <c:v>0.16284999999999999</c:v>
                </c:pt>
                <c:pt idx="478">
                  <c:v>0.13084999999999999</c:v>
                </c:pt>
                <c:pt idx="479">
                  <c:v>0.30619000000000002</c:v>
                </c:pt>
                <c:pt idx="480">
                  <c:v>0.40676000000000001</c:v>
                </c:pt>
                <c:pt idx="481">
                  <c:v>0.20272000000000001</c:v>
                </c:pt>
                <c:pt idx="482">
                  <c:v>7.6827000000000006E-2</c:v>
                </c:pt>
                <c:pt idx="483">
                  <c:v>8.3815000000000098E-2</c:v>
                </c:pt>
                <c:pt idx="484">
                  <c:v>6.8880999999999998E-2</c:v>
                </c:pt>
                <c:pt idx="485">
                  <c:v>6.4832000000000098E-2</c:v>
                </c:pt>
                <c:pt idx="486">
                  <c:v>0.26066</c:v>
                </c:pt>
                <c:pt idx="487">
                  <c:v>0.47915000000000002</c:v>
                </c:pt>
                <c:pt idx="488">
                  <c:v>0.24551000000000001</c:v>
                </c:pt>
                <c:pt idx="489">
                  <c:v>0.72289999999999999</c:v>
                </c:pt>
                <c:pt idx="490">
                  <c:v>0.10654</c:v>
                </c:pt>
                <c:pt idx="491">
                  <c:v>0.63214000000000103</c:v>
                </c:pt>
                <c:pt idx="492">
                  <c:v>0.10899</c:v>
                </c:pt>
                <c:pt idx="493">
                  <c:v>0.47553000000000001</c:v>
                </c:pt>
                <c:pt idx="494">
                  <c:v>7.6507000000000006E-2</c:v>
                </c:pt>
                <c:pt idx="495">
                  <c:v>0.71504999999999996</c:v>
                </c:pt>
                <c:pt idx="496">
                  <c:v>0.16199</c:v>
                </c:pt>
                <c:pt idx="497">
                  <c:v>0.17530000000000001</c:v>
                </c:pt>
                <c:pt idx="498">
                  <c:v>0.26502999999999999</c:v>
                </c:pt>
                <c:pt idx="499">
                  <c:v>0.18840000000000001</c:v>
                </c:pt>
                <c:pt idx="500">
                  <c:v>0.18068000000000001</c:v>
                </c:pt>
                <c:pt idx="501">
                  <c:v>0.10181</c:v>
                </c:pt>
                <c:pt idx="502">
                  <c:v>0.39437</c:v>
                </c:pt>
                <c:pt idx="503">
                  <c:v>0.11006000000000001</c:v>
                </c:pt>
                <c:pt idx="504">
                  <c:v>0.19953000000000001</c:v>
                </c:pt>
                <c:pt idx="505">
                  <c:v>8.4434999999999996E-2</c:v>
                </c:pt>
                <c:pt idx="506">
                  <c:v>0.67582000000000098</c:v>
                </c:pt>
                <c:pt idx="507">
                  <c:v>0.24848000000000001</c:v>
                </c:pt>
                <c:pt idx="508">
                  <c:v>0.12603</c:v>
                </c:pt>
                <c:pt idx="509">
                  <c:v>6.2728999999999993E-2</c:v>
                </c:pt>
                <c:pt idx="510">
                  <c:v>0.41492000000000001</c:v>
                </c:pt>
                <c:pt idx="511">
                  <c:v>0.17555999999999999</c:v>
                </c:pt>
                <c:pt idx="512">
                  <c:v>0.34133999999999998</c:v>
                </c:pt>
                <c:pt idx="513">
                  <c:v>0.52495999999999998</c:v>
                </c:pt>
                <c:pt idx="514">
                  <c:v>0.41131000000000001</c:v>
                </c:pt>
                <c:pt idx="515">
                  <c:v>0.21346000000000001</c:v>
                </c:pt>
                <c:pt idx="516">
                  <c:v>0.14616999999999999</c:v>
                </c:pt>
                <c:pt idx="517">
                  <c:v>0.33521000000000001</c:v>
                </c:pt>
                <c:pt idx="518">
                  <c:v>0.57165000000000099</c:v>
                </c:pt>
                <c:pt idx="519">
                  <c:v>0.39005000000000001</c:v>
                </c:pt>
                <c:pt idx="520">
                  <c:v>0.16214000000000001</c:v>
                </c:pt>
                <c:pt idx="521">
                  <c:v>9.8739000000000104E-2</c:v>
                </c:pt>
                <c:pt idx="522">
                  <c:v>0.1171</c:v>
                </c:pt>
                <c:pt idx="523">
                  <c:v>0.11573</c:v>
                </c:pt>
                <c:pt idx="524">
                  <c:v>0.18512999999999999</c:v>
                </c:pt>
                <c:pt idx="525">
                  <c:v>0.18717</c:v>
                </c:pt>
                <c:pt idx="526">
                  <c:v>0.27404000000000001</c:v>
                </c:pt>
                <c:pt idx="527">
                  <c:v>0.35661999999999999</c:v>
                </c:pt>
                <c:pt idx="528">
                  <c:v>0.38638</c:v>
                </c:pt>
                <c:pt idx="529">
                  <c:v>0.60060999999999998</c:v>
                </c:pt>
                <c:pt idx="530">
                  <c:v>7.8816000000000094E-2</c:v>
                </c:pt>
                <c:pt idx="531">
                  <c:v>0.49954999999999999</c:v>
                </c:pt>
                <c:pt idx="532">
                  <c:v>0.13879</c:v>
                </c:pt>
                <c:pt idx="533">
                  <c:v>5.1868999999999998E-2</c:v>
                </c:pt>
                <c:pt idx="534">
                  <c:v>0.16638</c:v>
                </c:pt>
                <c:pt idx="535">
                  <c:v>0.47221000000000002</c:v>
                </c:pt>
                <c:pt idx="536">
                  <c:v>7.4778000000000094E-2</c:v>
                </c:pt>
                <c:pt idx="537">
                  <c:v>8.8360000000000105E-2</c:v>
                </c:pt>
                <c:pt idx="538">
                  <c:v>0.13103999999999999</c:v>
                </c:pt>
                <c:pt idx="539">
                  <c:v>6.3124E-2</c:v>
                </c:pt>
                <c:pt idx="540">
                  <c:v>0.16159000000000001</c:v>
                </c:pt>
                <c:pt idx="541">
                  <c:v>0.46616999999999997</c:v>
                </c:pt>
                <c:pt idx="542">
                  <c:v>3.6273E-2</c:v>
                </c:pt>
                <c:pt idx="543">
                  <c:v>0.27628999999999998</c:v>
                </c:pt>
                <c:pt idx="544">
                  <c:v>0.35979</c:v>
                </c:pt>
                <c:pt idx="545">
                  <c:v>0.16614000000000001</c:v>
                </c:pt>
                <c:pt idx="546">
                  <c:v>0.11948</c:v>
                </c:pt>
                <c:pt idx="547">
                  <c:v>0.44020999999999999</c:v>
                </c:pt>
                <c:pt idx="548">
                  <c:v>0.10347000000000001</c:v>
                </c:pt>
                <c:pt idx="549">
                  <c:v>0.25284000000000001</c:v>
                </c:pt>
                <c:pt idx="550">
                  <c:v>0.28950999999999999</c:v>
                </c:pt>
                <c:pt idx="551">
                  <c:v>0.13883000000000001</c:v>
                </c:pt>
                <c:pt idx="552">
                  <c:v>0.37223000000000001</c:v>
                </c:pt>
                <c:pt idx="553">
                  <c:v>0.44008000000000003</c:v>
                </c:pt>
                <c:pt idx="554">
                  <c:v>0.30526999999999999</c:v>
                </c:pt>
                <c:pt idx="555">
                  <c:v>0.38306000000000001</c:v>
                </c:pt>
                <c:pt idx="556">
                  <c:v>0.70867999999999998</c:v>
                </c:pt>
                <c:pt idx="557">
                  <c:v>0.35407</c:v>
                </c:pt>
                <c:pt idx="558">
                  <c:v>0.19470000000000001</c:v>
                </c:pt>
                <c:pt idx="559">
                  <c:v>0.13150000000000001</c:v>
                </c:pt>
                <c:pt idx="560">
                  <c:v>0.17791000000000001</c:v>
                </c:pt>
                <c:pt idx="561">
                  <c:v>0.10112</c:v>
                </c:pt>
                <c:pt idx="562">
                  <c:v>0.10188</c:v>
                </c:pt>
                <c:pt idx="563">
                  <c:v>0.23028999999999999</c:v>
                </c:pt>
                <c:pt idx="564">
                  <c:v>0.49465999999999999</c:v>
                </c:pt>
                <c:pt idx="565">
                  <c:v>0.17793</c:v>
                </c:pt>
                <c:pt idx="566">
                  <c:v>0.16699</c:v>
                </c:pt>
                <c:pt idx="567">
                  <c:v>0.26315</c:v>
                </c:pt>
                <c:pt idx="568">
                  <c:v>0.82359000000000004</c:v>
                </c:pt>
                <c:pt idx="569">
                  <c:v>0.10317</c:v>
                </c:pt>
                <c:pt idx="570">
                  <c:v>0.67089000000000099</c:v>
                </c:pt>
                <c:pt idx="571">
                  <c:v>0.27309</c:v>
                </c:pt>
                <c:pt idx="572">
                  <c:v>0.52586999999999895</c:v>
                </c:pt>
                <c:pt idx="573">
                  <c:v>0.10172</c:v>
                </c:pt>
                <c:pt idx="574">
                  <c:v>0.70109999999999995</c:v>
                </c:pt>
                <c:pt idx="575">
                  <c:v>0.35925000000000001</c:v>
                </c:pt>
                <c:pt idx="576">
                  <c:v>0.12415</c:v>
                </c:pt>
                <c:pt idx="577">
                  <c:v>0.13569999999999999</c:v>
                </c:pt>
                <c:pt idx="578">
                  <c:v>8.6493E-2</c:v>
                </c:pt>
                <c:pt idx="579">
                  <c:v>0.11260000000000001</c:v>
                </c:pt>
                <c:pt idx="580">
                  <c:v>0.39205000000000001</c:v>
                </c:pt>
                <c:pt idx="581">
                  <c:v>8.8030000000000094E-2</c:v>
                </c:pt>
                <c:pt idx="582">
                  <c:v>0.17388999999999999</c:v>
                </c:pt>
                <c:pt idx="583">
                  <c:v>0.3851</c:v>
                </c:pt>
                <c:pt idx="584">
                  <c:v>0.10574</c:v>
                </c:pt>
                <c:pt idx="585">
                  <c:v>0.24249000000000001</c:v>
                </c:pt>
                <c:pt idx="586">
                  <c:v>0.15276999999999999</c:v>
                </c:pt>
                <c:pt idx="587">
                  <c:v>0.15384</c:v>
                </c:pt>
                <c:pt idx="588">
                  <c:v>0.28750999999999999</c:v>
                </c:pt>
                <c:pt idx="589">
                  <c:v>0.16345000000000001</c:v>
                </c:pt>
                <c:pt idx="590">
                  <c:v>0.20089000000000001</c:v>
                </c:pt>
                <c:pt idx="591">
                  <c:v>0.12264</c:v>
                </c:pt>
                <c:pt idx="592">
                  <c:v>4.3658000000000002E-2</c:v>
                </c:pt>
                <c:pt idx="593">
                  <c:v>0.14524999999999999</c:v>
                </c:pt>
                <c:pt idx="594">
                  <c:v>0.50378999999999996</c:v>
                </c:pt>
                <c:pt idx="595">
                  <c:v>0.28597</c:v>
                </c:pt>
                <c:pt idx="596">
                  <c:v>0.45032</c:v>
                </c:pt>
                <c:pt idx="597">
                  <c:v>0.10366</c:v>
                </c:pt>
                <c:pt idx="598">
                  <c:v>0.13253999999999999</c:v>
                </c:pt>
                <c:pt idx="599">
                  <c:v>0.72655999999999998</c:v>
                </c:pt>
                <c:pt idx="600">
                  <c:v>0.74475999999999998</c:v>
                </c:pt>
                <c:pt idx="601">
                  <c:v>0.10961</c:v>
                </c:pt>
                <c:pt idx="602">
                  <c:v>9.3173000000000006E-2</c:v>
                </c:pt>
                <c:pt idx="603">
                  <c:v>0.12384000000000001</c:v>
                </c:pt>
                <c:pt idx="604">
                  <c:v>0.2117</c:v>
                </c:pt>
                <c:pt idx="605">
                  <c:v>0.74334999999999996</c:v>
                </c:pt>
                <c:pt idx="606">
                  <c:v>0.40085999999999999</c:v>
                </c:pt>
                <c:pt idx="607">
                  <c:v>0.10532</c:v>
                </c:pt>
                <c:pt idx="608">
                  <c:v>0.20058999999999999</c:v>
                </c:pt>
                <c:pt idx="609">
                  <c:v>0.13683999999999999</c:v>
                </c:pt>
                <c:pt idx="610">
                  <c:v>0.37711</c:v>
                </c:pt>
                <c:pt idx="611">
                  <c:v>0.78322000000000003</c:v>
                </c:pt>
                <c:pt idx="612">
                  <c:v>0.41811999999999999</c:v>
                </c:pt>
                <c:pt idx="613">
                  <c:v>0.34189000000000003</c:v>
                </c:pt>
                <c:pt idx="614">
                  <c:v>6.4339000000000104E-2</c:v>
                </c:pt>
                <c:pt idx="615">
                  <c:v>0.11182</c:v>
                </c:pt>
                <c:pt idx="616">
                  <c:v>0.28777999999999998</c:v>
                </c:pt>
                <c:pt idx="617">
                  <c:v>0.32279999999999998</c:v>
                </c:pt>
                <c:pt idx="618">
                  <c:v>0.27500000000000002</c:v>
                </c:pt>
                <c:pt idx="619">
                  <c:v>0.21362999999999999</c:v>
                </c:pt>
                <c:pt idx="620">
                  <c:v>0.1195</c:v>
                </c:pt>
                <c:pt idx="621">
                  <c:v>0.10679</c:v>
                </c:pt>
                <c:pt idx="622">
                  <c:v>0.42351</c:v>
                </c:pt>
                <c:pt idx="623">
                  <c:v>0.69020000000000004</c:v>
                </c:pt>
                <c:pt idx="624">
                  <c:v>0.14768999999999999</c:v>
                </c:pt>
                <c:pt idx="625">
                  <c:v>0.70699999999999996</c:v>
                </c:pt>
                <c:pt idx="626">
                  <c:v>0.30336999999999997</c:v>
                </c:pt>
                <c:pt idx="627">
                  <c:v>0.61389000000000105</c:v>
                </c:pt>
                <c:pt idx="628">
                  <c:v>0.15906000000000001</c:v>
                </c:pt>
                <c:pt idx="629">
                  <c:v>7.5076000000000004E-2</c:v>
                </c:pt>
                <c:pt idx="630">
                  <c:v>0.46002999999999999</c:v>
                </c:pt>
                <c:pt idx="631">
                  <c:v>0.36137999999999998</c:v>
                </c:pt>
                <c:pt idx="632">
                  <c:v>0.15758</c:v>
                </c:pt>
                <c:pt idx="633">
                  <c:v>0.40193000000000001</c:v>
                </c:pt>
                <c:pt idx="634">
                  <c:v>0.31640000000000001</c:v>
                </c:pt>
                <c:pt idx="635">
                  <c:v>0.42796000000000001</c:v>
                </c:pt>
                <c:pt idx="636">
                  <c:v>0.70584999999999998</c:v>
                </c:pt>
                <c:pt idx="637">
                  <c:v>0.15468000000000001</c:v>
                </c:pt>
                <c:pt idx="638">
                  <c:v>0.38075999999999999</c:v>
                </c:pt>
                <c:pt idx="639">
                  <c:v>0.26588000000000001</c:v>
                </c:pt>
                <c:pt idx="640">
                  <c:v>0.55572999999999995</c:v>
                </c:pt>
                <c:pt idx="641">
                  <c:v>0.34386</c:v>
                </c:pt>
                <c:pt idx="642">
                  <c:v>0.15609000000000001</c:v>
                </c:pt>
                <c:pt idx="643">
                  <c:v>0.52847999999999895</c:v>
                </c:pt>
                <c:pt idx="644">
                  <c:v>0.10494000000000001</c:v>
                </c:pt>
                <c:pt idx="645">
                  <c:v>0.26039000000000001</c:v>
                </c:pt>
                <c:pt idx="646">
                  <c:v>0.27515000000000001</c:v>
                </c:pt>
                <c:pt idx="647">
                  <c:v>0.52524000000000004</c:v>
                </c:pt>
                <c:pt idx="648">
                  <c:v>0.32496999999999998</c:v>
                </c:pt>
                <c:pt idx="649">
                  <c:v>0.43926999999999999</c:v>
                </c:pt>
                <c:pt idx="650">
                  <c:v>0.35221999999999998</c:v>
                </c:pt>
                <c:pt idx="651">
                  <c:v>0.25995000000000001</c:v>
                </c:pt>
                <c:pt idx="652">
                  <c:v>0.30103999999999997</c:v>
                </c:pt>
                <c:pt idx="653">
                  <c:v>0.49257000000000001</c:v>
                </c:pt>
                <c:pt idx="654">
                  <c:v>0.54961000000000004</c:v>
                </c:pt>
                <c:pt idx="655">
                  <c:v>0.19003999999999999</c:v>
                </c:pt>
                <c:pt idx="656">
                  <c:v>0.40831000000000001</c:v>
                </c:pt>
                <c:pt idx="657">
                  <c:v>8.6806999999999995E-2</c:v>
                </c:pt>
                <c:pt idx="658">
                  <c:v>0.10856</c:v>
                </c:pt>
                <c:pt idx="659">
                  <c:v>9.9943000000000004E-2</c:v>
                </c:pt>
                <c:pt idx="660">
                  <c:v>0.19572000000000001</c:v>
                </c:pt>
                <c:pt idx="661">
                  <c:v>0.82045000000000001</c:v>
                </c:pt>
                <c:pt idx="662">
                  <c:v>0.1575</c:v>
                </c:pt>
                <c:pt idx="663">
                  <c:v>0.24288000000000001</c:v>
                </c:pt>
                <c:pt idx="664">
                  <c:v>0.14563000000000001</c:v>
                </c:pt>
                <c:pt idx="665">
                  <c:v>0.46512999999999999</c:v>
                </c:pt>
                <c:pt idx="666">
                  <c:v>0.87844999999999995</c:v>
                </c:pt>
                <c:pt idx="667">
                  <c:v>0.20760999999999999</c:v>
                </c:pt>
                <c:pt idx="668">
                  <c:v>0.12792000000000001</c:v>
                </c:pt>
                <c:pt idx="669">
                  <c:v>0.12703999999999999</c:v>
                </c:pt>
                <c:pt idx="670">
                  <c:v>0.19564000000000001</c:v>
                </c:pt>
                <c:pt idx="671">
                  <c:v>0.30270000000000002</c:v>
                </c:pt>
                <c:pt idx="672">
                  <c:v>0.11674</c:v>
                </c:pt>
                <c:pt idx="673">
                  <c:v>0.30223</c:v>
                </c:pt>
                <c:pt idx="674">
                  <c:v>0.18307999999999999</c:v>
                </c:pt>
                <c:pt idx="675">
                  <c:v>0.24640000000000001</c:v>
                </c:pt>
                <c:pt idx="676">
                  <c:v>9.6744999999999998E-2</c:v>
                </c:pt>
                <c:pt idx="677">
                  <c:v>0.32501000000000002</c:v>
                </c:pt>
                <c:pt idx="678">
                  <c:v>0.16586999999999999</c:v>
                </c:pt>
                <c:pt idx="679">
                  <c:v>0.18878</c:v>
                </c:pt>
                <c:pt idx="680">
                  <c:v>0.28336</c:v>
                </c:pt>
                <c:pt idx="681">
                  <c:v>0.16691</c:v>
                </c:pt>
                <c:pt idx="682">
                  <c:v>9.0505000000000099E-2</c:v>
                </c:pt>
                <c:pt idx="683">
                  <c:v>0.12731000000000001</c:v>
                </c:pt>
                <c:pt idx="684">
                  <c:v>0.21054999999999999</c:v>
                </c:pt>
                <c:pt idx="685">
                  <c:v>8.5482000000000002E-2</c:v>
                </c:pt>
                <c:pt idx="686">
                  <c:v>0.14421</c:v>
                </c:pt>
                <c:pt idx="687">
                  <c:v>0.14524999999999999</c:v>
                </c:pt>
                <c:pt idx="688">
                  <c:v>0.13395000000000001</c:v>
                </c:pt>
                <c:pt idx="689">
                  <c:v>0.17812</c:v>
                </c:pt>
                <c:pt idx="690">
                  <c:v>0.22795000000000001</c:v>
                </c:pt>
                <c:pt idx="691">
                  <c:v>0.15511</c:v>
                </c:pt>
                <c:pt idx="692">
                  <c:v>0.28183000000000002</c:v>
                </c:pt>
                <c:pt idx="693">
                  <c:v>0.20613000000000001</c:v>
                </c:pt>
                <c:pt idx="694">
                  <c:v>7.8724000000000002E-2</c:v>
                </c:pt>
                <c:pt idx="695">
                  <c:v>0.77839000000000103</c:v>
                </c:pt>
                <c:pt idx="696">
                  <c:v>0.21282000000000001</c:v>
                </c:pt>
                <c:pt idx="697">
                  <c:v>0.20141999999999999</c:v>
                </c:pt>
                <c:pt idx="698">
                  <c:v>0.16339999999999999</c:v>
                </c:pt>
                <c:pt idx="699">
                  <c:v>0.85253000000000001</c:v>
                </c:pt>
                <c:pt idx="700">
                  <c:v>0.27539000000000002</c:v>
                </c:pt>
                <c:pt idx="701">
                  <c:v>0.23848</c:v>
                </c:pt>
                <c:pt idx="702">
                  <c:v>0.13622000000000001</c:v>
                </c:pt>
                <c:pt idx="703">
                  <c:v>0.10581</c:v>
                </c:pt>
                <c:pt idx="704">
                  <c:v>0.12415</c:v>
                </c:pt>
                <c:pt idx="705">
                  <c:v>0.28904999999999997</c:v>
                </c:pt>
                <c:pt idx="706">
                  <c:v>0.34499999999999997</c:v>
                </c:pt>
                <c:pt idx="707">
                  <c:v>0.31975999999999999</c:v>
                </c:pt>
                <c:pt idx="708">
                  <c:v>14.250999999999999</c:v>
                </c:pt>
                <c:pt idx="709">
                  <c:v>0.83338999999999996</c:v>
                </c:pt>
                <c:pt idx="710">
                  <c:v>0.14280999999999999</c:v>
                </c:pt>
                <c:pt idx="711">
                  <c:v>0.93183000000000005</c:v>
                </c:pt>
                <c:pt idx="712">
                  <c:v>0.1191</c:v>
                </c:pt>
                <c:pt idx="713">
                  <c:v>0.87290999999999996</c:v>
                </c:pt>
                <c:pt idx="714">
                  <c:v>0.29764000000000002</c:v>
                </c:pt>
                <c:pt idx="715">
                  <c:v>0.16131000000000001</c:v>
                </c:pt>
                <c:pt idx="716">
                  <c:v>0.19492000000000001</c:v>
                </c:pt>
                <c:pt idx="717">
                  <c:v>0.67503000000000102</c:v>
                </c:pt>
                <c:pt idx="718">
                  <c:v>0.23388</c:v>
                </c:pt>
                <c:pt idx="719">
                  <c:v>0.45850999999999997</c:v>
                </c:pt>
                <c:pt idx="720">
                  <c:v>0.21353</c:v>
                </c:pt>
                <c:pt idx="721">
                  <c:v>7.1330000000000005E-2</c:v>
                </c:pt>
                <c:pt idx="722">
                  <c:v>5.8305000000000003E-2</c:v>
                </c:pt>
                <c:pt idx="723">
                  <c:v>0.16599</c:v>
                </c:pt>
                <c:pt idx="724">
                  <c:v>7.3282E-2</c:v>
                </c:pt>
                <c:pt idx="725">
                  <c:v>0.17609</c:v>
                </c:pt>
                <c:pt idx="726">
                  <c:v>0.14029</c:v>
                </c:pt>
                <c:pt idx="727">
                  <c:v>0.33544000000000002</c:v>
                </c:pt>
                <c:pt idx="728">
                  <c:v>0.30063000000000001</c:v>
                </c:pt>
                <c:pt idx="729">
                  <c:v>0.11631</c:v>
                </c:pt>
                <c:pt idx="730">
                  <c:v>7.9863000000000101E-2</c:v>
                </c:pt>
                <c:pt idx="731">
                  <c:v>0.10197000000000001</c:v>
                </c:pt>
                <c:pt idx="732">
                  <c:v>2.9055999999999998E-2</c:v>
                </c:pt>
                <c:pt idx="733">
                  <c:v>9.1626000000000096E-2</c:v>
                </c:pt>
                <c:pt idx="734">
                  <c:v>9.4404000000000002E-2</c:v>
                </c:pt>
                <c:pt idx="735">
                  <c:v>8.9369000000000004E-2</c:v>
                </c:pt>
                <c:pt idx="736">
                  <c:v>7.7124999999999999E-2</c:v>
                </c:pt>
                <c:pt idx="737">
                  <c:v>6.8441000000000002E-2</c:v>
                </c:pt>
                <c:pt idx="738">
                  <c:v>0.30586000000000002</c:v>
                </c:pt>
                <c:pt idx="739">
                  <c:v>0.10241</c:v>
                </c:pt>
                <c:pt idx="740">
                  <c:v>0.13103000000000001</c:v>
                </c:pt>
                <c:pt idx="741">
                  <c:v>4.3033000000000002E-2</c:v>
                </c:pt>
                <c:pt idx="742">
                  <c:v>3.1676000000000003E-2</c:v>
                </c:pt>
                <c:pt idx="743">
                  <c:v>8.2799999999999999E-2</c:v>
                </c:pt>
                <c:pt idx="744">
                  <c:v>6.7971000000000004E-2</c:v>
                </c:pt>
                <c:pt idx="745">
                  <c:v>3.1011E-2</c:v>
                </c:pt>
                <c:pt idx="746">
                  <c:v>2.1708000000000002E-2</c:v>
                </c:pt>
                <c:pt idx="747">
                  <c:v>5.7502999999999999E-2</c:v>
                </c:pt>
                <c:pt idx="748">
                  <c:v>2.5852E-2</c:v>
                </c:pt>
                <c:pt idx="749">
                  <c:v>4.8758999999999997E-2</c:v>
                </c:pt>
                <c:pt idx="750">
                  <c:v>8.41640000000001E-2</c:v>
                </c:pt>
                <c:pt idx="751">
                  <c:v>0.52732000000000001</c:v>
                </c:pt>
                <c:pt idx="752">
                  <c:v>0.1021</c:v>
                </c:pt>
                <c:pt idx="753">
                  <c:v>0.78400000000000003</c:v>
                </c:pt>
                <c:pt idx="754">
                  <c:v>0.49203999999999998</c:v>
                </c:pt>
                <c:pt idx="755">
                  <c:v>0.54764000000000101</c:v>
                </c:pt>
                <c:pt idx="756">
                  <c:v>0.36767</c:v>
                </c:pt>
                <c:pt idx="757">
                  <c:v>0.47459000000000001</c:v>
                </c:pt>
                <c:pt idx="758">
                  <c:v>0.15112999999999999</c:v>
                </c:pt>
                <c:pt idx="759">
                  <c:v>8.9935000000000098E-2</c:v>
                </c:pt>
                <c:pt idx="760">
                  <c:v>0.15462999999999999</c:v>
                </c:pt>
                <c:pt idx="761">
                  <c:v>0.33907999999999999</c:v>
                </c:pt>
                <c:pt idx="762">
                  <c:v>0.73529</c:v>
                </c:pt>
                <c:pt idx="763">
                  <c:v>0.17462</c:v>
                </c:pt>
                <c:pt idx="764">
                  <c:v>9.8272999999999999E-2</c:v>
                </c:pt>
                <c:pt idx="765">
                  <c:v>6.9658999999999999E-2</c:v>
                </c:pt>
                <c:pt idx="766">
                  <c:v>5.7980999999999998E-2</c:v>
                </c:pt>
                <c:pt idx="767">
                  <c:v>7.4957999999999997E-2</c:v>
                </c:pt>
                <c:pt idx="768">
                  <c:v>0.34164</c:v>
                </c:pt>
                <c:pt idx="769">
                  <c:v>0.40717999999999999</c:v>
                </c:pt>
              </c:numCache>
            </c:numRef>
          </c:yVal>
          <c:smooth val="0"/>
        </c:ser>
        <c:ser>
          <c:idx val="1"/>
          <c:order val="1"/>
          <c:tx>
            <c:strRef>
              <c:f>[4]S1_time_data!$K$1</c:f>
              <c:strCache>
                <c:ptCount val="1"/>
                <c:pt idx="0">
                  <c:v> constructTime</c:v>
                </c:pt>
              </c:strCache>
            </c:strRef>
          </c:tx>
          <c:spPr>
            <a:ln w="28575">
              <a:noFill/>
            </a:ln>
          </c:spPr>
          <c:trendline>
            <c:trendlineType val="linear"/>
            <c:intercept val="0"/>
            <c:dispRSqr val="1"/>
            <c:dispEq val="1"/>
            <c:trendlineLbl>
              <c:layout>
                <c:manualLayout>
                  <c:x val="-1.9846959428578899E-2"/>
                  <c:y val="-5.5248612910727898E-2"/>
                </c:manualLayout>
              </c:layout>
              <c:numFmt formatCode="General" sourceLinked="0"/>
            </c:trendlineLbl>
          </c:trendline>
          <c:xVal>
            <c:numRef>
              <c:f>[4]S1_time_data!$I$2:$I$771</c:f>
              <c:numCache>
                <c:formatCode>General</c:formatCode>
                <c:ptCount val="770"/>
                <c:pt idx="0">
                  <c:v>5053081</c:v>
                </c:pt>
                <c:pt idx="1">
                  <c:v>11425018</c:v>
                </c:pt>
                <c:pt idx="2">
                  <c:v>5097950</c:v>
                </c:pt>
                <c:pt idx="3">
                  <c:v>4945765</c:v>
                </c:pt>
                <c:pt idx="4">
                  <c:v>5664692</c:v>
                </c:pt>
                <c:pt idx="5">
                  <c:v>5757730</c:v>
                </c:pt>
                <c:pt idx="6">
                  <c:v>10928269</c:v>
                </c:pt>
                <c:pt idx="7">
                  <c:v>12951257</c:v>
                </c:pt>
                <c:pt idx="8">
                  <c:v>3241590</c:v>
                </c:pt>
                <c:pt idx="9">
                  <c:v>4213847</c:v>
                </c:pt>
                <c:pt idx="10">
                  <c:v>3399979</c:v>
                </c:pt>
                <c:pt idx="11">
                  <c:v>6053872</c:v>
                </c:pt>
                <c:pt idx="12">
                  <c:v>33123728</c:v>
                </c:pt>
                <c:pt idx="13">
                  <c:v>4243459</c:v>
                </c:pt>
                <c:pt idx="14">
                  <c:v>3396877</c:v>
                </c:pt>
                <c:pt idx="15">
                  <c:v>3392213</c:v>
                </c:pt>
                <c:pt idx="16">
                  <c:v>3399759</c:v>
                </c:pt>
                <c:pt idx="17">
                  <c:v>4934622</c:v>
                </c:pt>
                <c:pt idx="18">
                  <c:v>3513444</c:v>
                </c:pt>
                <c:pt idx="19">
                  <c:v>3461161</c:v>
                </c:pt>
                <c:pt idx="20">
                  <c:v>3979063</c:v>
                </c:pt>
                <c:pt idx="21">
                  <c:v>8073406</c:v>
                </c:pt>
                <c:pt idx="22">
                  <c:v>8874756</c:v>
                </c:pt>
                <c:pt idx="23">
                  <c:v>4280342</c:v>
                </c:pt>
                <c:pt idx="24">
                  <c:v>5245878</c:v>
                </c:pt>
                <c:pt idx="25">
                  <c:v>3552604</c:v>
                </c:pt>
                <c:pt idx="26">
                  <c:v>7632515</c:v>
                </c:pt>
                <c:pt idx="27">
                  <c:v>14186579</c:v>
                </c:pt>
                <c:pt idx="28">
                  <c:v>5240158</c:v>
                </c:pt>
                <c:pt idx="29">
                  <c:v>7066906</c:v>
                </c:pt>
                <c:pt idx="30">
                  <c:v>7183275</c:v>
                </c:pt>
                <c:pt idx="31">
                  <c:v>2541264</c:v>
                </c:pt>
                <c:pt idx="32">
                  <c:v>6533780</c:v>
                </c:pt>
                <c:pt idx="33">
                  <c:v>9832262</c:v>
                </c:pt>
                <c:pt idx="34">
                  <c:v>4680478</c:v>
                </c:pt>
                <c:pt idx="35">
                  <c:v>4196357</c:v>
                </c:pt>
                <c:pt idx="36">
                  <c:v>3437005</c:v>
                </c:pt>
                <c:pt idx="37">
                  <c:v>2462570</c:v>
                </c:pt>
                <c:pt idx="38">
                  <c:v>2364483</c:v>
                </c:pt>
                <c:pt idx="39">
                  <c:v>4072970</c:v>
                </c:pt>
                <c:pt idx="40">
                  <c:v>8050680</c:v>
                </c:pt>
                <c:pt idx="41">
                  <c:v>6308456</c:v>
                </c:pt>
                <c:pt idx="42">
                  <c:v>6969798</c:v>
                </c:pt>
                <c:pt idx="43">
                  <c:v>5349157</c:v>
                </c:pt>
                <c:pt idx="44">
                  <c:v>14180573</c:v>
                </c:pt>
                <c:pt idx="45">
                  <c:v>6731956</c:v>
                </c:pt>
                <c:pt idx="46">
                  <c:v>2964643</c:v>
                </c:pt>
                <c:pt idx="47">
                  <c:v>5823378</c:v>
                </c:pt>
                <c:pt idx="48">
                  <c:v>6473852</c:v>
                </c:pt>
                <c:pt idx="49">
                  <c:v>6478098</c:v>
                </c:pt>
                <c:pt idx="50">
                  <c:v>6476888</c:v>
                </c:pt>
                <c:pt idx="51">
                  <c:v>6478219</c:v>
                </c:pt>
                <c:pt idx="52">
                  <c:v>6479649</c:v>
                </c:pt>
                <c:pt idx="53">
                  <c:v>6475700</c:v>
                </c:pt>
                <c:pt idx="54">
                  <c:v>6474358</c:v>
                </c:pt>
                <c:pt idx="55">
                  <c:v>6471311</c:v>
                </c:pt>
                <c:pt idx="56">
                  <c:v>6470574</c:v>
                </c:pt>
                <c:pt idx="57">
                  <c:v>6472466</c:v>
                </c:pt>
                <c:pt idx="58">
                  <c:v>6473676</c:v>
                </c:pt>
                <c:pt idx="59">
                  <c:v>6471938</c:v>
                </c:pt>
                <c:pt idx="60">
                  <c:v>6472004</c:v>
                </c:pt>
                <c:pt idx="61">
                  <c:v>6471641</c:v>
                </c:pt>
                <c:pt idx="62">
                  <c:v>6472389</c:v>
                </c:pt>
                <c:pt idx="63">
                  <c:v>6471751</c:v>
                </c:pt>
                <c:pt idx="64">
                  <c:v>6470673</c:v>
                </c:pt>
                <c:pt idx="65">
                  <c:v>6474292</c:v>
                </c:pt>
                <c:pt idx="66">
                  <c:v>7753251</c:v>
                </c:pt>
                <c:pt idx="67">
                  <c:v>8116438</c:v>
                </c:pt>
                <c:pt idx="68">
                  <c:v>4017035</c:v>
                </c:pt>
                <c:pt idx="69">
                  <c:v>4012393</c:v>
                </c:pt>
                <c:pt idx="70">
                  <c:v>3341998</c:v>
                </c:pt>
                <c:pt idx="71">
                  <c:v>3396008</c:v>
                </c:pt>
                <c:pt idx="72">
                  <c:v>7072087</c:v>
                </c:pt>
                <c:pt idx="73">
                  <c:v>1810622</c:v>
                </c:pt>
                <c:pt idx="74">
                  <c:v>11645095</c:v>
                </c:pt>
                <c:pt idx="75">
                  <c:v>5994065</c:v>
                </c:pt>
                <c:pt idx="76">
                  <c:v>4858579</c:v>
                </c:pt>
                <c:pt idx="77">
                  <c:v>8547000</c:v>
                </c:pt>
                <c:pt idx="78">
                  <c:v>7091634</c:v>
                </c:pt>
                <c:pt idx="79">
                  <c:v>4459576</c:v>
                </c:pt>
                <c:pt idx="80">
                  <c:v>2560272</c:v>
                </c:pt>
                <c:pt idx="81">
                  <c:v>1487497</c:v>
                </c:pt>
                <c:pt idx="82">
                  <c:v>6919264</c:v>
                </c:pt>
                <c:pt idx="83">
                  <c:v>3975213</c:v>
                </c:pt>
                <c:pt idx="84">
                  <c:v>3388924</c:v>
                </c:pt>
                <c:pt idx="85">
                  <c:v>7513000</c:v>
                </c:pt>
                <c:pt idx="86">
                  <c:v>5981547</c:v>
                </c:pt>
                <c:pt idx="87">
                  <c:v>4941222</c:v>
                </c:pt>
                <c:pt idx="88">
                  <c:v>16960526</c:v>
                </c:pt>
                <c:pt idx="89">
                  <c:v>8131651</c:v>
                </c:pt>
                <c:pt idx="90">
                  <c:v>3520407</c:v>
                </c:pt>
                <c:pt idx="91">
                  <c:v>4677728</c:v>
                </c:pt>
                <c:pt idx="92">
                  <c:v>4540602</c:v>
                </c:pt>
                <c:pt idx="93">
                  <c:v>4547279</c:v>
                </c:pt>
                <c:pt idx="94">
                  <c:v>4590619</c:v>
                </c:pt>
                <c:pt idx="95">
                  <c:v>6526905</c:v>
                </c:pt>
                <c:pt idx="96">
                  <c:v>5712025</c:v>
                </c:pt>
                <c:pt idx="97">
                  <c:v>7883645</c:v>
                </c:pt>
                <c:pt idx="98">
                  <c:v>8606928</c:v>
                </c:pt>
                <c:pt idx="99">
                  <c:v>8305638</c:v>
                </c:pt>
                <c:pt idx="100">
                  <c:v>8323766</c:v>
                </c:pt>
                <c:pt idx="101">
                  <c:v>5617909</c:v>
                </c:pt>
                <c:pt idx="102">
                  <c:v>15194366</c:v>
                </c:pt>
                <c:pt idx="103">
                  <c:v>4033062</c:v>
                </c:pt>
                <c:pt idx="104">
                  <c:v>3982770</c:v>
                </c:pt>
                <c:pt idx="105">
                  <c:v>1241922</c:v>
                </c:pt>
                <c:pt idx="106">
                  <c:v>4948493</c:v>
                </c:pt>
                <c:pt idx="107">
                  <c:v>4606162</c:v>
                </c:pt>
                <c:pt idx="108">
                  <c:v>3840320</c:v>
                </c:pt>
                <c:pt idx="109">
                  <c:v>3690038</c:v>
                </c:pt>
                <c:pt idx="110">
                  <c:v>3829782</c:v>
                </c:pt>
                <c:pt idx="111">
                  <c:v>3888357</c:v>
                </c:pt>
                <c:pt idx="112">
                  <c:v>3943346</c:v>
                </c:pt>
                <c:pt idx="113">
                  <c:v>3804240</c:v>
                </c:pt>
                <c:pt idx="114">
                  <c:v>3009765</c:v>
                </c:pt>
                <c:pt idx="115">
                  <c:v>3397042</c:v>
                </c:pt>
                <c:pt idx="116">
                  <c:v>4367616</c:v>
                </c:pt>
                <c:pt idx="117">
                  <c:v>4642528</c:v>
                </c:pt>
                <c:pt idx="118">
                  <c:v>5824687</c:v>
                </c:pt>
                <c:pt idx="119">
                  <c:v>13725349</c:v>
                </c:pt>
                <c:pt idx="120">
                  <c:v>13753454</c:v>
                </c:pt>
                <c:pt idx="121">
                  <c:v>12038048</c:v>
                </c:pt>
                <c:pt idx="122">
                  <c:v>3342955</c:v>
                </c:pt>
                <c:pt idx="123">
                  <c:v>11277816</c:v>
                </c:pt>
                <c:pt idx="124">
                  <c:v>5521802</c:v>
                </c:pt>
                <c:pt idx="125">
                  <c:v>18311381</c:v>
                </c:pt>
                <c:pt idx="126">
                  <c:v>21727035</c:v>
                </c:pt>
                <c:pt idx="127">
                  <c:v>3389067</c:v>
                </c:pt>
                <c:pt idx="128">
                  <c:v>4005375</c:v>
                </c:pt>
                <c:pt idx="129">
                  <c:v>3754476</c:v>
                </c:pt>
                <c:pt idx="130">
                  <c:v>3717142</c:v>
                </c:pt>
                <c:pt idx="131">
                  <c:v>3692986</c:v>
                </c:pt>
                <c:pt idx="132">
                  <c:v>3715151</c:v>
                </c:pt>
                <c:pt idx="133">
                  <c:v>3723357</c:v>
                </c:pt>
                <c:pt idx="134">
                  <c:v>3687992</c:v>
                </c:pt>
                <c:pt idx="135">
                  <c:v>3742068</c:v>
                </c:pt>
                <c:pt idx="136">
                  <c:v>6157283</c:v>
                </c:pt>
                <c:pt idx="137">
                  <c:v>4114187</c:v>
                </c:pt>
                <c:pt idx="138">
                  <c:v>8812958</c:v>
                </c:pt>
                <c:pt idx="139">
                  <c:v>13188219</c:v>
                </c:pt>
                <c:pt idx="140">
                  <c:v>14681700</c:v>
                </c:pt>
                <c:pt idx="141">
                  <c:v>8762787</c:v>
                </c:pt>
                <c:pt idx="142">
                  <c:v>7142399</c:v>
                </c:pt>
                <c:pt idx="143">
                  <c:v>5595216</c:v>
                </c:pt>
                <c:pt idx="144">
                  <c:v>5614059</c:v>
                </c:pt>
                <c:pt idx="145">
                  <c:v>4492565</c:v>
                </c:pt>
                <c:pt idx="146">
                  <c:v>5376228</c:v>
                </c:pt>
                <c:pt idx="147">
                  <c:v>5046162</c:v>
                </c:pt>
                <c:pt idx="148">
                  <c:v>5826887</c:v>
                </c:pt>
                <c:pt idx="149">
                  <c:v>7818503</c:v>
                </c:pt>
                <c:pt idx="150">
                  <c:v>13457939</c:v>
                </c:pt>
                <c:pt idx="151">
                  <c:v>7020288</c:v>
                </c:pt>
                <c:pt idx="152">
                  <c:v>5895813</c:v>
                </c:pt>
                <c:pt idx="153">
                  <c:v>9533777</c:v>
                </c:pt>
                <c:pt idx="154">
                  <c:v>6334867</c:v>
                </c:pt>
                <c:pt idx="155">
                  <c:v>4988621</c:v>
                </c:pt>
                <c:pt idx="156">
                  <c:v>6460949</c:v>
                </c:pt>
                <c:pt idx="157">
                  <c:v>5422659</c:v>
                </c:pt>
                <c:pt idx="158">
                  <c:v>5476999</c:v>
                </c:pt>
                <c:pt idx="159">
                  <c:v>6565702</c:v>
                </c:pt>
                <c:pt idx="160">
                  <c:v>6475227</c:v>
                </c:pt>
                <c:pt idx="161">
                  <c:v>6965618</c:v>
                </c:pt>
                <c:pt idx="162">
                  <c:v>3334485</c:v>
                </c:pt>
                <c:pt idx="163">
                  <c:v>3833423</c:v>
                </c:pt>
                <c:pt idx="164">
                  <c:v>4800983</c:v>
                </c:pt>
                <c:pt idx="165">
                  <c:v>7380714</c:v>
                </c:pt>
                <c:pt idx="166">
                  <c:v>4413838</c:v>
                </c:pt>
                <c:pt idx="167">
                  <c:v>4216201</c:v>
                </c:pt>
                <c:pt idx="168">
                  <c:v>12596947</c:v>
                </c:pt>
                <c:pt idx="169">
                  <c:v>12689831</c:v>
                </c:pt>
                <c:pt idx="170">
                  <c:v>3625336</c:v>
                </c:pt>
                <c:pt idx="171">
                  <c:v>3585208</c:v>
                </c:pt>
                <c:pt idx="172">
                  <c:v>5691499</c:v>
                </c:pt>
                <c:pt idx="173">
                  <c:v>9141121</c:v>
                </c:pt>
                <c:pt idx="174">
                  <c:v>3292157</c:v>
                </c:pt>
                <c:pt idx="175">
                  <c:v>1699599</c:v>
                </c:pt>
                <c:pt idx="176">
                  <c:v>5377075</c:v>
                </c:pt>
                <c:pt idx="177">
                  <c:v>10137435</c:v>
                </c:pt>
                <c:pt idx="178">
                  <c:v>17835433</c:v>
                </c:pt>
                <c:pt idx="179">
                  <c:v>4146142</c:v>
                </c:pt>
                <c:pt idx="180">
                  <c:v>2684737</c:v>
                </c:pt>
                <c:pt idx="181">
                  <c:v>5486767</c:v>
                </c:pt>
                <c:pt idx="182">
                  <c:v>7218079</c:v>
                </c:pt>
                <c:pt idx="183">
                  <c:v>7351102</c:v>
                </c:pt>
                <c:pt idx="184">
                  <c:v>7371496</c:v>
                </c:pt>
                <c:pt idx="185">
                  <c:v>6991391</c:v>
                </c:pt>
                <c:pt idx="186">
                  <c:v>5217916</c:v>
                </c:pt>
                <c:pt idx="187">
                  <c:v>7362179</c:v>
                </c:pt>
                <c:pt idx="188">
                  <c:v>2431946</c:v>
                </c:pt>
                <c:pt idx="189">
                  <c:v>2210186</c:v>
                </c:pt>
                <c:pt idx="190">
                  <c:v>2492754</c:v>
                </c:pt>
                <c:pt idx="191">
                  <c:v>3013626</c:v>
                </c:pt>
                <c:pt idx="192">
                  <c:v>5213527</c:v>
                </c:pt>
                <c:pt idx="193">
                  <c:v>15698100</c:v>
                </c:pt>
                <c:pt idx="194">
                  <c:v>6286940</c:v>
                </c:pt>
                <c:pt idx="195">
                  <c:v>6313604</c:v>
                </c:pt>
                <c:pt idx="196">
                  <c:v>6302241</c:v>
                </c:pt>
                <c:pt idx="197">
                  <c:v>6199765</c:v>
                </c:pt>
                <c:pt idx="198">
                  <c:v>6481431</c:v>
                </c:pt>
                <c:pt idx="199">
                  <c:v>5752780</c:v>
                </c:pt>
                <c:pt idx="200">
                  <c:v>7990719</c:v>
                </c:pt>
                <c:pt idx="201">
                  <c:v>7985967</c:v>
                </c:pt>
                <c:pt idx="202">
                  <c:v>7942352</c:v>
                </c:pt>
                <c:pt idx="203">
                  <c:v>7874306</c:v>
                </c:pt>
                <c:pt idx="204">
                  <c:v>7876341</c:v>
                </c:pt>
                <c:pt idx="205">
                  <c:v>6820033</c:v>
                </c:pt>
                <c:pt idx="206">
                  <c:v>4909443</c:v>
                </c:pt>
                <c:pt idx="207">
                  <c:v>8977034</c:v>
                </c:pt>
                <c:pt idx="208">
                  <c:v>10774093</c:v>
                </c:pt>
                <c:pt idx="209">
                  <c:v>5587439</c:v>
                </c:pt>
                <c:pt idx="210">
                  <c:v>4426455</c:v>
                </c:pt>
                <c:pt idx="211">
                  <c:v>5023975</c:v>
                </c:pt>
                <c:pt idx="212">
                  <c:v>4862352</c:v>
                </c:pt>
                <c:pt idx="213">
                  <c:v>2754609</c:v>
                </c:pt>
                <c:pt idx="214">
                  <c:v>2495009</c:v>
                </c:pt>
                <c:pt idx="215">
                  <c:v>2057473</c:v>
                </c:pt>
                <c:pt idx="216">
                  <c:v>4923974</c:v>
                </c:pt>
                <c:pt idx="217">
                  <c:v>3627976</c:v>
                </c:pt>
                <c:pt idx="218">
                  <c:v>5825930</c:v>
                </c:pt>
                <c:pt idx="219">
                  <c:v>5968259</c:v>
                </c:pt>
                <c:pt idx="220">
                  <c:v>6593048</c:v>
                </c:pt>
                <c:pt idx="221">
                  <c:v>6946753</c:v>
                </c:pt>
                <c:pt idx="222">
                  <c:v>3806495</c:v>
                </c:pt>
                <c:pt idx="223">
                  <c:v>5222954</c:v>
                </c:pt>
                <c:pt idx="224">
                  <c:v>2163502</c:v>
                </c:pt>
                <c:pt idx="225">
                  <c:v>2796090</c:v>
                </c:pt>
                <c:pt idx="226">
                  <c:v>6955014</c:v>
                </c:pt>
                <c:pt idx="227">
                  <c:v>6729745</c:v>
                </c:pt>
                <c:pt idx="228">
                  <c:v>13422343</c:v>
                </c:pt>
                <c:pt idx="229">
                  <c:v>6214340</c:v>
                </c:pt>
                <c:pt idx="230">
                  <c:v>4116563</c:v>
                </c:pt>
                <c:pt idx="231">
                  <c:v>11639419</c:v>
                </c:pt>
                <c:pt idx="232">
                  <c:v>3011316</c:v>
                </c:pt>
                <c:pt idx="233">
                  <c:v>12974621</c:v>
                </c:pt>
                <c:pt idx="234">
                  <c:v>13825053</c:v>
                </c:pt>
                <c:pt idx="235">
                  <c:v>19660014</c:v>
                </c:pt>
                <c:pt idx="236">
                  <c:v>11355652</c:v>
                </c:pt>
                <c:pt idx="237">
                  <c:v>9148810</c:v>
                </c:pt>
                <c:pt idx="238">
                  <c:v>6353710</c:v>
                </c:pt>
                <c:pt idx="239">
                  <c:v>14387890</c:v>
                </c:pt>
                <c:pt idx="240">
                  <c:v>8673489</c:v>
                </c:pt>
                <c:pt idx="241">
                  <c:v>5166645</c:v>
                </c:pt>
                <c:pt idx="242">
                  <c:v>8709272</c:v>
                </c:pt>
                <c:pt idx="243">
                  <c:v>9420092</c:v>
                </c:pt>
                <c:pt idx="244">
                  <c:v>12335983</c:v>
                </c:pt>
                <c:pt idx="245">
                  <c:v>7582113</c:v>
                </c:pt>
                <c:pt idx="246">
                  <c:v>6202284</c:v>
                </c:pt>
                <c:pt idx="247">
                  <c:v>21930458</c:v>
                </c:pt>
                <c:pt idx="248">
                  <c:v>6578451</c:v>
                </c:pt>
                <c:pt idx="249">
                  <c:v>6374247</c:v>
                </c:pt>
                <c:pt idx="250">
                  <c:v>18480759</c:v>
                </c:pt>
                <c:pt idx="251">
                  <c:v>3855313</c:v>
                </c:pt>
                <c:pt idx="252">
                  <c:v>4647731</c:v>
                </c:pt>
                <c:pt idx="253">
                  <c:v>3535763</c:v>
                </c:pt>
                <c:pt idx="254">
                  <c:v>7730921</c:v>
                </c:pt>
                <c:pt idx="255">
                  <c:v>4272147</c:v>
                </c:pt>
                <c:pt idx="256">
                  <c:v>2166373</c:v>
                </c:pt>
                <c:pt idx="257">
                  <c:v>2405216</c:v>
                </c:pt>
                <c:pt idx="258">
                  <c:v>3167384</c:v>
                </c:pt>
                <c:pt idx="259">
                  <c:v>5517842</c:v>
                </c:pt>
                <c:pt idx="260">
                  <c:v>8074517</c:v>
                </c:pt>
                <c:pt idx="261">
                  <c:v>5247847</c:v>
                </c:pt>
                <c:pt idx="262">
                  <c:v>8614485</c:v>
                </c:pt>
                <c:pt idx="263">
                  <c:v>8336867</c:v>
                </c:pt>
                <c:pt idx="264">
                  <c:v>6409293</c:v>
                </c:pt>
                <c:pt idx="265">
                  <c:v>5145239</c:v>
                </c:pt>
                <c:pt idx="266">
                  <c:v>4773747</c:v>
                </c:pt>
                <c:pt idx="267">
                  <c:v>5038539</c:v>
                </c:pt>
                <c:pt idx="268">
                  <c:v>7578252</c:v>
                </c:pt>
                <c:pt idx="269">
                  <c:v>33979737</c:v>
                </c:pt>
                <c:pt idx="270">
                  <c:v>3304521</c:v>
                </c:pt>
                <c:pt idx="271">
                  <c:v>9589327</c:v>
                </c:pt>
                <c:pt idx="272">
                  <c:v>13480962</c:v>
                </c:pt>
                <c:pt idx="273">
                  <c:v>13832984</c:v>
                </c:pt>
                <c:pt idx="274">
                  <c:v>8595829</c:v>
                </c:pt>
                <c:pt idx="275">
                  <c:v>3923051</c:v>
                </c:pt>
                <c:pt idx="276">
                  <c:v>6381815</c:v>
                </c:pt>
                <c:pt idx="277">
                  <c:v>10019119</c:v>
                </c:pt>
                <c:pt idx="278">
                  <c:v>7811089</c:v>
                </c:pt>
                <c:pt idx="279">
                  <c:v>6629854</c:v>
                </c:pt>
                <c:pt idx="280">
                  <c:v>8054519</c:v>
                </c:pt>
                <c:pt idx="281">
                  <c:v>3417557</c:v>
                </c:pt>
                <c:pt idx="282">
                  <c:v>3271268</c:v>
                </c:pt>
                <c:pt idx="283">
                  <c:v>4319007</c:v>
                </c:pt>
                <c:pt idx="284">
                  <c:v>13517691</c:v>
                </c:pt>
                <c:pt idx="285">
                  <c:v>13123418</c:v>
                </c:pt>
                <c:pt idx="286">
                  <c:v>9479591</c:v>
                </c:pt>
                <c:pt idx="287">
                  <c:v>5054016</c:v>
                </c:pt>
                <c:pt idx="288">
                  <c:v>17861338</c:v>
                </c:pt>
                <c:pt idx="289">
                  <c:v>4430976</c:v>
                </c:pt>
                <c:pt idx="290">
                  <c:v>6794799</c:v>
                </c:pt>
                <c:pt idx="291">
                  <c:v>10851665</c:v>
                </c:pt>
                <c:pt idx="292">
                  <c:v>22547690</c:v>
                </c:pt>
                <c:pt idx="293">
                  <c:v>1440681</c:v>
                </c:pt>
                <c:pt idx="294">
                  <c:v>12274097</c:v>
                </c:pt>
                <c:pt idx="295">
                  <c:v>4105519</c:v>
                </c:pt>
                <c:pt idx="296">
                  <c:v>2843709</c:v>
                </c:pt>
                <c:pt idx="297">
                  <c:v>3997136</c:v>
                </c:pt>
                <c:pt idx="298">
                  <c:v>3294214</c:v>
                </c:pt>
                <c:pt idx="299">
                  <c:v>8882929</c:v>
                </c:pt>
                <c:pt idx="300">
                  <c:v>5740350</c:v>
                </c:pt>
                <c:pt idx="301">
                  <c:v>7330389</c:v>
                </c:pt>
                <c:pt idx="302">
                  <c:v>9830150</c:v>
                </c:pt>
                <c:pt idx="303">
                  <c:v>6787979</c:v>
                </c:pt>
                <c:pt idx="304">
                  <c:v>4672580</c:v>
                </c:pt>
                <c:pt idx="305">
                  <c:v>3609672</c:v>
                </c:pt>
                <c:pt idx="306">
                  <c:v>512160</c:v>
                </c:pt>
                <c:pt idx="307">
                  <c:v>1174569</c:v>
                </c:pt>
                <c:pt idx="308">
                  <c:v>5917527</c:v>
                </c:pt>
                <c:pt idx="309">
                  <c:v>11756338</c:v>
                </c:pt>
                <c:pt idx="310">
                  <c:v>6486876</c:v>
                </c:pt>
                <c:pt idx="311">
                  <c:v>7828260</c:v>
                </c:pt>
                <c:pt idx="312">
                  <c:v>7476700</c:v>
                </c:pt>
                <c:pt idx="313">
                  <c:v>7163002</c:v>
                </c:pt>
                <c:pt idx="314">
                  <c:v>7127274</c:v>
                </c:pt>
                <c:pt idx="315">
                  <c:v>5862572</c:v>
                </c:pt>
                <c:pt idx="316">
                  <c:v>2721356</c:v>
                </c:pt>
                <c:pt idx="317">
                  <c:v>7061780</c:v>
                </c:pt>
                <c:pt idx="318">
                  <c:v>3678895</c:v>
                </c:pt>
                <c:pt idx="319">
                  <c:v>3700917</c:v>
                </c:pt>
                <c:pt idx="320">
                  <c:v>3626403</c:v>
                </c:pt>
                <c:pt idx="321">
                  <c:v>3567399</c:v>
                </c:pt>
                <c:pt idx="322">
                  <c:v>3688091</c:v>
                </c:pt>
                <c:pt idx="323">
                  <c:v>3153535</c:v>
                </c:pt>
                <c:pt idx="324">
                  <c:v>14262765</c:v>
                </c:pt>
                <c:pt idx="325">
                  <c:v>5928131</c:v>
                </c:pt>
                <c:pt idx="326">
                  <c:v>2197547</c:v>
                </c:pt>
                <c:pt idx="327">
                  <c:v>11822030</c:v>
                </c:pt>
                <c:pt idx="328">
                  <c:v>4188668</c:v>
                </c:pt>
                <c:pt idx="329">
                  <c:v>2803350</c:v>
                </c:pt>
                <c:pt idx="330">
                  <c:v>15706614</c:v>
                </c:pt>
                <c:pt idx="331">
                  <c:v>7772446</c:v>
                </c:pt>
                <c:pt idx="332">
                  <c:v>3614061</c:v>
                </c:pt>
                <c:pt idx="333">
                  <c:v>6586635</c:v>
                </c:pt>
                <c:pt idx="334">
                  <c:v>10596366</c:v>
                </c:pt>
                <c:pt idx="335">
                  <c:v>22443916</c:v>
                </c:pt>
                <c:pt idx="336">
                  <c:v>5587142</c:v>
                </c:pt>
                <c:pt idx="337">
                  <c:v>10052548</c:v>
                </c:pt>
                <c:pt idx="338">
                  <c:v>5817229</c:v>
                </c:pt>
                <c:pt idx="339">
                  <c:v>5681357</c:v>
                </c:pt>
                <c:pt idx="340">
                  <c:v>4519383</c:v>
                </c:pt>
                <c:pt idx="341">
                  <c:v>4573327</c:v>
                </c:pt>
                <c:pt idx="342">
                  <c:v>21945308</c:v>
                </c:pt>
                <c:pt idx="343">
                  <c:v>4827625</c:v>
                </c:pt>
                <c:pt idx="344">
                  <c:v>6402660</c:v>
                </c:pt>
                <c:pt idx="345">
                  <c:v>1708146</c:v>
                </c:pt>
                <c:pt idx="346">
                  <c:v>1705935</c:v>
                </c:pt>
                <c:pt idx="347">
                  <c:v>1721346</c:v>
                </c:pt>
                <c:pt idx="348">
                  <c:v>1743104</c:v>
                </c:pt>
                <c:pt idx="349">
                  <c:v>2068935</c:v>
                </c:pt>
                <c:pt idx="350">
                  <c:v>2070167</c:v>
                </c:pt>
                <c:pt idx="351">
                  <c:v>2071773</c:v>
                </c:pt>
                <c:pt idx="352">
                  <c:v>2076217</c:v>
                </c:pt>
                <c:pt idx="353">
                  <c:v>3446245</c:v>
                </c:pt>
                <c:pt idx="354">
                  <c:v>4417171</c:v>
                </c:pt>
                <c:pt idx="355">
                  <c:v>4035284</c:v>
                </c:pt>
                <c:pt idx="356">
                  <c:v>9361088</c:v>
                </c:pt>
                <c:pt idx="357">
                  <c:v>7022169</c:v>
                </c:pt>
                <c:pt idx="358">
                  <c:v>20554996</c:v>
                </c:pt>
                <c:pt idx="359">
                  <c:v>1698477</c:v>
                </c:pt>
                <c:pt idx="360">
                  <c:v>1716506</c:v>
                </c:pt>
                <c:pt idx="361">
                  <c:v>1696607</c:v>
                </c:pt>
                <c:pt idx="362">
                  <c:v>1718288</c:v>
                </c:pt>
                <c:pt idx="363">
                  <c:v>1713338</c:v>
                </c:pt>
                <c:pt idx="364">
                  <c:v>11414216</c:v>
                </c:pt>
                <c:pt idx="365">
                  <c:v>10440562</c:v>
                </c:pt>
                <c:pt idx="366">
                  <c:v>2741728</c:v>
                </c:pt>
                <c:pt idx="367">
                  <c:v>19572707</c:v>
                </c:pt>
                <c:pt idx="368">
                  <c:v>8576920</c:v>
                </c:pt>
                <c:pt idx="369">
                  <c:v>4535520</c:v>
                </c:pt>
                <c:pt idx="370">
                  <c:v>28248022</c:v>
                </c:pt>
                <c:pt idx="371">
                  <c:v>6049098</c:v>
                </c:pt>
                <c:pt idx="372">
                  <c:v>8041242</c:v>
                </c:pt>
                <c:pt idx="373">
                  <c:v>8043618</c:v>
                </c:pt>
                <c:pt idx="374">
                  <c:v>8040648</c:v>
                </c:pt>
                <c:pt idx="375">
                  <c:v>7293044</c:v>
                </c:pt>
                <c:pt idx="376">
                  <c:v>40661467</c:v>
                </c:pt>
                <c:pt idx="377">
                  <c:v>31442125</c:v>
                </c:pt>
                <c:pt idx="378">
                  <c:v>12938684</c:v>
                </c:pt>
                <c:pt idx="379">
                  <c:v>9819689</c:v>
                </c:pt>
                <c:pt idx="380">
                  <c:v>11351956</c:v>
                </c:pt>
                <c:pt idx="381">
                  <c:v>3257232</c:v>
                </c:pt>
                <c:pt idx="382">
                  <c:v>7313064</c:v>
                </c:pt>
                <c:pt idx="383">
                  <c:v>2701305</c:v>
                </c:pt>
                <c:pt idx="384">
                  <c:v>4277133</c:v>
                </c:pt>
                <c:pt idx="385">
                  <c:v>6705171</c:v>
                </c:pt>
                <c:pt idx="386">
                  <c:v>3481308</c:v>
                </c:pt>
                <c:pt idx="387">
                  <c:v>4611699</c:v>
                </c:pt>
                <c:pt idx="388">
                  <c:v>7938549</c:v>
                </c:pt>
                <c:pt idx="389">
                  <c:v>6569982</c:v>
                </c:pt>
                <c:pt idx="390">
                  <c:v>5143428</c:v>
                </c:pt>
                <c:pt idx="391">
                  <c:v>7058754</c:v>
                </c:pt>
                <c:pt idx="392">
                  <c:v>3107538</c:v>
                </c:pt>
                <c:pt idx="393">
                  <c:v>2359359</c:v>
                </c:pt>
                <c:pt idx="394">
                  <c:v>2518623</c:v>
                </c:pt>
                <c:pt idx="395">
                  <c:v>2711736</c:v>
                </c:pt>
                <c:pt idx="396">
                  <c:v>1755999</c:v>
                </c:pt>
                <c:pt idx="397">
                  <c:v>2663514</c:v>
                </c:pt>
                <c:pt idx="398">
                  <c:v>5209569</c:v>
                </c:pt>
                <c:pt idx="399">
                  <c:v>4392261</c:v>
                </c:pt>
                <c:pt idx="400">
                  <c:v>1746531</c:v>
                </c:pt>
                <c:pt idx="401">
                  <c:v>4638843</c:v>
                </c:pt>
                <c:pt idx="402">
                  <c:v>3622428</c:v>
                </c:pt>
                <c:pt idx="403">
                  <c:v>3692763</c:v>
                </c:pt>
                <c:pt idx="404">
                  <c:v>6734619</c:v>
                </c:pt>
                <c:pt idx="405">
                  <c:v>1644201</c:v>
                </c:pt>
                <c:pt idx="406">
                  <c:v>2506140</c:v>
                </c:pt>
                <c:pt idx="407">
                  <c:v>2599749</c:v>
                </c:pt>
                <c:pt idx="408">
                  <c:v>3370212</c:v>
                </c:pt>
                <c:pt idx="409">
                  <c:v>1933380</c:v>
                </c:pt>
                <c:pt idx="410">
                  <c:v>5733657</c:v>
                </c:pt>
                <c:pt idx="411">
                  <c:v>3875301</c:v>
                </c:pt>
                <c:pt idx="412">
                  <c:v>3209526</c:v>
                </c:pt>
                <c:pt idx="413">
                  <c:v>1604394</c:v>
                </c:pt>
                <c:pt idx="414">
                  <c:v>1283895</c:v>
                </c:pt>
                <c:pt idx="415">
                  <c:v>4670352</c:v>
                </c:pt>
                <c:pt idx="416">
                  <c:v>4038156</c:v>
                </c:pt>
                <c:pt idx="417">
                  <c:v>3668721</c:v>
                </c:pt>
                <c:pt idx="418">
                  <c:v>4325904</c:v>
                </c:pt>
                <c:pt idx="419">
                  <c:v>4107444</c:v>
                </c:pt>
                <c:pt idx="420">
                  <c:v>5476317</c:v>
                </c:pt>
                <c:pt idx="421">
                  <c:v>2630903</c:v>
                </c:pt>
                <c:pt idx="422">
                  <c:v>4098237</c:v>
                </c:pt>
                <c:pt idx="423">
                  <c:v>8550630</c:v>
                </c:pt>
                <c:pt idx="424">
                  <c:v>2880889</c:v>
                </c:pt>
                <c:pt idx="425">
                  <c:v>6804435</c:v>
                </c:pt>
                <c:pt idx="426">
                  <c:v>7127747</c:v>
                </c:pt>
                <c:pt idx="427">
                  <c:v>14585362</c:v>
                </c:pt>
                <c:pt idx="428">
                  <c:v>7655384</c:v>
                </c:pt>
                <c:pt idx="429">
                  <c:v>2907773</c:v>
                </c:pt>
                <c:pt idx="430">
                  <c:v>6346439</c:v>
                </c:pt>
                <c:pt idx="431">
                  <c:v>6983900</c:v>
                </c:pt>
                <c:pt idx="432">
                  <c:v>3914306</c:v>
                </c:pt>
                <c:pt idx="433">
                  <c:v>2973520</c:v>
                </c:pt>
                <c:pt idx="434">
                  <c:v>18210280</c:v>
                </c:pt>
                <c:pt idx="435">
                  <c:v>9449935</c:v>
                </c:pt>
                <c:pt idx="436">
                  <c:v>11146960</c:v>
                </c:pt>
                <c:pt idx="437">
                  <c:v>4400440</c:v>
                </c:pt>
                <c:pt idx="438">
                  <c:v>9583695</c:v>
                </c:pt>
                <c:pt idx="439">
                  <c:v>8219189</c:v>
                </c:pt>
                <c:pt idx="440">
                  <c:v>2854335</c:v>
                </c:pt>
                <c:pt idx="441">
                  <c:v>2124210</c:v>
                </c:pt>
                <c:pt idx="442">
                  <c:v>2107259</c:v>
                </c:pt>
                <c:pt idx="443">
                  <c:v>10882839</c:v>
                </c:pt>
                <c:pt idx="444">
                  <c:v>4408063</c:v>
                </c:pt>
                <c:pt idx="445">
                  <c:v>5713125</c:v>
                </c:pt>
                <c:pt idx="446">
                  <c:v>14335574</c:v>
                </c:pt>
                <c:pt idx="447">
                  <c:v>9147633</c:v>
                </c:pt>
                <c:pt idx="448">
                  <c:v>21421950</c:v>
                </c:pt>
                <c:pt idx="449">
                  <c:v>7842505</c:v>
                </c:pt>
                <c:pt idx="450">
                  <c:v>3251963</c:v>
                </c:pt>
                <c:pt idx="451">
                  <c:v>2244000</c:v>
                </c:pt>
                <c:pt idx="452">
                  <c:v>1836263</c:v>
                </c:pt>
                <c:pt idx="453">
                  <c:v>8293219</c:v>
                </c:pt>
                <c:pt idx="454">
                  <c:v>3643409</c:v>
                </c:pt>
                <c:pt idx="455">
                  <c:v>1091420</c:v>
                </c:pt>
                <c:pt idx="456">
                  <c:v>2580237</c:v>
                </c:pt>
                <c:pt idx="457">
                  <c:v>2870802</c:v>
                </c:pt>
                <c:pt idx="458">
                  <c:v>6004856</c:v>
                </c:pt>
                <c:pt idx="459">
                  <c:v>4957128</c:v>
                </c:pt>
                <c:pt idx="460">
                  <c:v>4377274</c:v>
                </c:pt>
                <c:pt idx="461">
                  <c:v>7692949</c:v>
                </c:pt>
                <c:pt idx="462">
                  <c:v>3423803</c:v>
                </c:pt>
                <c:pt idx="463">
                  <c:v>10036125</c:v>
                </c:pt>
                <c:pt idx="464">
                  <c:v>17167122</c:v>
                </c:pt>
                <c:pt idx="465">
                  <c:v>8296560</c:v>
                </c:pt>
                <c:pt idx="466">
                  <c:v>8242020</c:v>
                </c:pt>
                <c:pt idx="467">
                  <c:v>5318280</c:v>
                </c:pt>
                <c:pt idx="468">
                  <c:v>1696788</c:v>
                </c:pt>
                <c:pt idx="469">
                  <c:v>1799577</c:v>
                </c:pt>
                <c:pt idx="470">
                  <c:v>2843289</c:v>
                </c:pt>
                <c:pt idx="471">
                  <c:v>1528650</c:v>
                </c:pt>
                <c:pt idx="472">
                  <c:v>3931299</c:v>
                </c:pt>
                <c:pt idx="473">
                  <c:v>2669552</c:v>
                </c:pt>
                <c:pt idx="474">
                  <c:v>1492788</c:v>
                </c:pt>
                <c:pt idx="475">
                  <c:v>2691557</c:v>
                </c:pt>
                <c:pt idx="476">
                  <c:v>4781755</c:v>
                </c:pt>
                <c:pt idx="477">
                  <c:v>2766764</c:v>
                </c:pt>
                <c:pt idx="478">
                  <c:v>4746885</c:v>
                </c:pt>
                <c:pt idx="479">
                  <c:v>6196850</c:v>
                </c:pt>
                <c:pt idx="480">
                  <c:v>3640945</c:v>
                </c:pt>
                <c:pt idx="481">
                  <c:v>3849505</c:v>
                </c:pt>
                <c:pt idx="482">
                  <c:v>3569665</c:v>
                </c:pt>
                <c:pt idx="483">
                  <c:v>5258264</c:v>
                </c:pt>
                <c:pt idx="484">
                  <c:v>3283643</c:v>
                </c:pt>
                <c:pt idx="485">
                  <c:v>3348796</c:v>
                </c:pt>
                <c:pt idx="486">
                  <c:v>5840318</c:v>
                </c:pt>
                <c:pt idx="487">
                  <c:v>5828625</c:v>
                </c:pt>
                <c:pt idx="488">
                  <c:v>5187556</c:v>
                </c:pt>
                <c:pt idx="489">
                  <c:v>9321301</c:v>
                </c:pt>
                <c:pt idx="490">
                  <c:v>1774707</c:v>
                </c:pt>
                <c:pt idx="491">
                  <c:v>3188031</c:v>
                </c:pt>
                <c:pt idx="492">
                  <c:v>3385338</c:v>
                </c:pt>
                <c:pt idx="493">
                  <c:v>6558662</c:v>
                </c:pt>
                <c:pt idx="494">
                  <c:v>2836713</c:v>
                </c:pt>
                <c:pt idx="495">
                  <c:v>7365292</c:v>
                </c:pt>
                <c:pt idx="496">
                  <c:v>3507603</c:v>
                </c:pt>
                <c:pt idx="497">
                  <c:v>3941872</c:v>
                </c:pt>
                <c:pt idx="498">
                  <c:v>4058120</c:v>
                </c:pt>
                <c:pt idx="499">
                  <c:v>4584118</c:v>
                </c:pt>
                <c:pt idx="500">
                  <c:v>6475623</c:v>
                </c:pt>
                <c:pt idx="501">
                  <c:v>5444890</c:v>
                </c:pt>
                <c:pt idx="502">
                  <c:v>3950892</c:v>
                </c:pt>
                <c:pt idx="503">
                  <c:v>3590213</c:v>
                </c:pt>
                <c:pt idx="504">
                  <c:v>5338916</c:v>
                </c:pt>
                <c:pt idx="505">
                  <c:v>3858525</c:v>
                </c:pt>
                <c:pt idx="506">
                  <c:v>8711450</c:v>
                </c:pt>
                <c:pt idx="507">
                  <c:v>7412251</c:v>
                </c:pt>
                <c:pt idx="508">
                  <c:v>3939518</c:v>
                </c:pt>
                <c:pt idx="509">
                  <c:v>2429482</c:v>
                </c:pt>
                <c:pt idx="510">
                  <c:v>7021465</c:v>
                </c:pt>
                <c:pt idx="511">
                  <c:v>5419755</c:v>
                </c:pt>
                <c:pt idx="512">
                  <c:v>9021089</c:v>
                </c:pt>
                <c:pt idx="513">
                  <c:v>8450200</c:v>
                </c:pt>
                <c:pt idx="514">
                  <c:v>4550458</c:v>
                </c:pt>
                <c:pt idx="515">
                  <c:v>4213682</c:v>
                </c:pt>
                <c:pt idx="516">
                  <c:v>3082651</c:v>
                </c:pt>
                <c:pt idx="517">
                  <c:v>8020155</c:v>
                </c:pt>
                <c:pt idx="518">
                  <c:v>8928315</c:v>
                </c:pt>
                <c:pt idx="519">
                  <c:v>5650722</c:v>
                </c:pt>
                <c:pt idx="520">
                  <c:v>4667168</c:v>
                </c:pt>
                <c:pt idx="521">
                  <c:v>3385811</c:v>
                </c:pt>
                <c:pt idx="522">
                  <c:v>3541307</c:v>
                </c:pt>
                <c:pt idx="523">
                  <c:v>3558500</c:v>
                </c:pt>
                <c:pt idx="524">
                  <c:v>5719021</c:v>
                </c:pt>
                <c:pt idx="525">
                  <c:v>4991459</c:v>
                </c:pt>
                <c:pt idx="526">
                  <c:v>6130300</c:v>
                </c:pt>
                <c:pt idx="527">
                  <c:v>3209998</c:v>
                </c:pt>
                <c:pt idx="528">
                  <c:v>3444364</c:v>
                </c:pt>
                <c:pt idx="529">
                  <c:v>13591039</c:v>
                </c:pt>
                <c:pt idx="530">
                  <c:v>5175181</c:v>
                </c:pt>
                <c:pt idx="531">
                  <c:v>7551995</c:v>
                </c:pt>
                <c:pt idx="532">
                  <c:v>3209481</c:v>
                </c:pt>
                <c:pt idx="533">
                  <c:v>2502907</c:v>
                </c:pt>
                <c:pt idx="534">
                  <c:v>6189403</c:v>
                </c:pt>
                <c:pt idx="535">
                  <c:v>9837564</c:v>
                </c:pt>
                <c:pt idx="536">
                  <c:v>4856819</c:v>
                </c:pt>
                <c:pt idx="537">
                  <c:v>6062298</c:v>
                </c:pt>
                <c:pt idx="538">
                  <c:v>4852760</c:v>
                </c:pt>
                <c:pt idx="539">
                  <c:v>2748526</c:v>
                </c:pt>
                <c:pt idx="540">
                  <c:v>7208993</c:v>
                </c:pt>
                <c:pt idx="541">
                  <c:v>6635915</c:v>
                </c:pt>
                <c:pt idx="542">
                  <c:v>1458743</c:v>
                </c:pt>
                <c:pt idx="543">
                  <c:v>5362115</c:v>
                </c:pt>
                <c:pt idx="544">
                  <c:v>2421815</c:v>
                </c:pt>
                <c:pt idx="545">
                  <c:v>4640823</c:v>
                </c:pt>
                <c:pt idx="546">
                  <c:v>2090011</c:v>
                </c:pt>
                <c:pt idx="547">
                  <c:v>4533848</c:v>
                </c:pt>
                <c:pt idx="548">
                  <c:v>3798091</c:v>
                </c:pt>
                <c:pt idx="549">
                  <c:v>5346055</c:v>
                </c:pt>
                <c:pt idx="550">
                  <c:v>6239596</c:v>
                </c:pt>
                <c:pt idx="551">
                  <c:v>4559390</c:v>
                </c:pt>
                <c:pt idx="552">
                  <c:v>5506963</c:v>
                </c:pt>
                <c:pt idx="553">
                  <c:v>5692467</c:v>
                </c:pt>
                <c:pt idx="554">
                  <c:v>6198885</c:v>
                </c:pt>
                <c:pt idx="555">
                  <c:v>4442493</c:v>
                </c:pt>
                <c:pt idx="556">
                  <c:v>8408829</c:v>
                </c:pt>
                <c:pt idx="557">
                  <c:v>13762155</c:v>
                </c:pt>
                <c:pt idx="558">
                  <c:v>8179391</c:v>
                </c:pt>
                <c:pt idx="559">
                  <c:v>8428255</c:v>
                </c:pt>
                <c:pt idx="560">
                  <c:v>5414068</c:v>
                </c:pt>
                <c:pt idx="561">
                  <c:v>3152160</c:v>
                </c:pt>
                <c:pt idx="562">
                  <c:v>3169364</c:v>
                </c:pt>
                <c:pt idx="563">
                  <c:v>4586978</c:v>
                </c:pt>
                <c:pt idx="564">
                  <c:v>5903799</c:v>
                </c:pt>
                <c:pt idx="565">
                  <c:v>4750702</c:v>
                </c:pt>
                <c:pt idx="566">
                  <c:v>5001304</c:v>
                </c:pt>
                <c:pt idx="567">
                  <c:v>6345262</c:v>
                </c:pt>
                <c:pt idx="568">
                  <c:v>11902605</c:v>
                </c:pt>
                <c:pt idx="569">
                  <c:v>2369191</c:v>
                </c:pt>
                <c:pt idx="570">
                  <c:v>13177021</c:v>
                </c:pt>
                <c:pt idx="571">
                  <c:v>5451776</c:v>
                </c:pt>
                <c:pt idx="572">
                  <c:v>4838625</c:v>
                </c:pt>
                <c:pt idx="573">
                  <c:v>2798323</c:v>
                </c:pt>
                <c:pt idx="574">
                  <c:v>8964648</c:v>
                </c:pt>
                <c:pt idx="575">
                  <c:v>3443187</c:v>
                </c:pt>
                <c:pt idx="576">
                  <c:v>3624159</c:v>
                </c:pt>
                <c:pt idx="577">
                  <c:v>3673703</c:v>
                </c:pt>
                <c:pt idx="578">
                  <c:v>3860395</c:v>
                </c:pt>
                <c:pt idx="579">
                  <c:v>3810279</c:v>
                </c:pt>
                <c:pt idx="580">
                  <c:v>11965063</c:v>
                </c:pt>
                <c:pt idx="581">
                  <c:v>3132228</c:v>
                </c:pt>
                <c:pt idx="582">
                  <c:v>5722211</c:v>
                </c:pt>
                <c:pt idx="583">
                  <c:v>4667949</c:v>
                </c:pt>
                <c:pt idx="584">
                  <c:v>3372105</c:v>
                </c:pt>
                <c:pt idx="585">
                  <c:v>5785956</c:v>
                </c:pt>
                <c:pt idx="586">
                  <c:v>3236475</c:v>
                </c:pt>
                <c:pt idx="587">
                  <c:v>4504929</c:v>
                </c:pt>
                <c:pt idx="588">
                  <c:v>6065873</c:v>
                </c:pt>
                <c:pt idx="589">
                  <c:v>6066588</c:v>
                </c:pt>
                <c:pt idx="590">
                  <c:v>5424826</c:v>
                </c:pt>
                <c:pt idx="591">
                  <c:v>4011766</c:v>
                </c:pt>
                <c:pt idx="592">
                  <c:v>3382170</c:v>
                </c:pt>
                <c:pt idx="593">
                  <c:v>4523640</c:v>
                </c:pt>
                <c:pt idx="594">
                  <c:v>8048975</c:v>
                </c:pt>
                <c:pt idx="595">
                  <c:v>4889698</c:v>
                </c:pt>
                <c:pt idx="596">
                  <c:v>10302215</c:v>
                </c:pt>
                <c:pt idx="597">
                  <c:v>3268408</c:v>
                </c:pt>
                <c:pt idx="598">
                  <c:v>5224582</c:v>
                </c:pt>
                <c:pt idx="599">
                  <c:v>5721056</c:v>
                </c:pt>
                <c:pt idx="600">
                  <c:v>19166136</c:v>
                </c:pt>
                <c:pt idx="601">
                  <c:v>1755083</c:v>
                </c:pt>
                <c:pt idx="602">
                  <c:v>2478091</c:v>
                </c:pt>
                <c:pt idx="603">
                  <c:v>1996841</c:v>
                </c:pt>
                <c:pt idx="604">
                  <c:v>3599101</c:v>
                </c:pt>
                <c:pt idx="605">
                  <c:v>11439164</c:v>
                </c:pt>
                <c:pt idx="606">
                  <c:v>10201532</c:v>
                </c:pt>
                <c:pt idx="607">
                  <c:v>4539381</c:v>
                </c:pt>
                <c:pt idx="608">
                  <c:v>4559027</c:v>
                </c:pt>
                <c:pt idx="609">
                  <c:v>6461532</c:v>
                </c:pt>
                <c:pt idx="610">
                  <c:v>9069797</c:v>
                </c:pt>
                <c:pt idx="611">
                  <c:v>18242103</c:v>
                </c:pt>
                <c:pt idx="612">
                  <c:v>7719624</c:v>
                </c:pt>
                <c:pt idx="613">
                  <c:v>9259833</c:v>
                </c:pt>
                <c:pt idx="614">
                  <c:v>3351007</c:v>
                </c:pt>
                <c:pt idx="615">
                  <c:v>3817319</c:v>
                </c:pt>
                <c:pt idx="616">
                  <c:v>5894163</c:v>
                </c:pt>
                <c:pt idx="617">
                  <c:v>1745084</c:v>
                </c:pt>
                <c:pt idx="618">
                  <c:v>5265700</c:v>
                </c:pt>
                <c:pt idx="619">
                  <c:v>5533209</c:v>
                </c:pt>
                <c:pt idx="620">
                  <c:v>3412816</c:v>
                </c:pt>
                <c:pt idx="621">
                  <c:v>3398098</c:v>
                </c:pt>
                <c:pt idx="622">
                  <c:v>12519452</c:v>
                </c:pt>
                <c:pt idx="623">
                  <c:v>9743338</c:v>
                </c:pt>
                <c:pt idx="624">
                  <c:v>2563539</c:v>
                </c:pt>
                <c:pt idx="625">
                  <c:v>7609591</c:v>
                </c:pt>
                <c:pt idx="626">
                  <c:v>4303156</c:v>
                </c:pt>
                <c:pt idx="627">
                  <c:v>6471850</c:v>
                </c:pt>
                <c:pt idx="628">
                  <c:v>3881603</c:v>
                </c:pt>
                <c:pt idx="629">
                  <c:v>3406282</c:v>
                </c:pt>
                <c:pt idx="630">
                  <c:v>6388734</c:v>
                </c:pt>
                <c:pt idx="631">
                  <c:v>11538219</c:v>
                </c:pt>
                <c:pt idx="632">
                  <c:v>3992087</c:v>
                </c:pt>
                <c:pt idx="633">
                  <c:v>3089009</c:v>
                </c:pt>
                <c:pt idx="634">
                  <c:v>2338666</c:v>
                </c:pt>
                <c:pt idx="635">
                  <c:v>5315013</c:v>
                </c:pt>
                <c:pt idx="636">
                  <c:v>16974595</c:v>
                </c:pt>
                <c:pt idx="637">
                  <c:v>3109535</c:v>
                </c:pt>
                <c:pt idx="638">
                  <c:v>4394313</c:v>
                </c:pt>
                <c:pt idx="639">
                  <c:v>8831229</c:v>
                </c:pt>
                <c:pt idx="640">
                  <c:v>9691385</c:v>
                </c:pt>
                <c:pt idx="641">
                  <c:v>7188357</c:v>
                </c:pt>
                <c:pt idx="642">
                  <c:v>2669172</c:v>
                </c:pt>
                <c:pt idx="643">
                  <c:v>6848479</c:v>
                </c:pt>
                <c:pt idx="644">
                  <c:v>1854567</c:v>
                </c:pt>
                <c:pt idx="645">
                  <c:v>5240081</c:v>
                </c:pt>
                <c:pt idx="646">
                  <c:v>10407056</c:v>
                </c:pt>
                <c:pt idx="647">
                  <c:v>6792742</c:v>
                </c:pt>
                <c:pt idx="648">
                  <c:v>8769299</c:v>
                </c:pt>
                <c:pt idx="649">
                  <c:v>4244119</c:v>
                </c:pt>
                <c:pt idx="650">
                  <c:v>9222125</c:v>
                </c:pt>
                <c:pt idx="651">
                  <c:v>4502883</c:v>
                </c:pt>
                <c:pt idx="652">
                  <c:v>7612770</c:v>
                </c:pt>
                <c:pt idx="653">
                  <c:v>8509732</c:v>
                </c:pt>
                <c:pt idx="654">
                  <c:v>8214393</c:v>
                </c:pt>
                <c:pt idx="655">
                  <c:v>5692137</c:v>
                </c:pt>
                <c:pt idx="656">
                  <c:v>7230377</c:v>
                </c:pt>
                <c:pt idx="657">
                  <c:v>3393313</c:v>
                </c:pt>
                <c:pt idx="658">
                  <c:v>3498946</c:v>
                </c:pt>
                <c:pt idx="659">
                  <c:v>3503049</c:v>
                </c:pt>
                <c:pt idx="660">
                  <c:v>4531175</c:v>
                </c:pt>
                <c:pt idx="661">
                  <c:v>7903522</c:v>
                </c:pt>
                <c:pt idx="662">
                  <c:v>2641727</c:v>
                </c:pt>
                <c:pt idx="663">
                  <c:v>3158639</c:v>
                </c:pt>
                <c:pt idx="664">
                  <c:v>4823589</c:v>
                </c:pt>
                <c:pt idx="665">
                  <c:v>6962985</c:v>
                </c:pt>
                <c:pt idx="666">
                  <c:v>18103459</c:v>
                </c:pt>
                <c:pt idx="667">
                  <c:v>6158768</c:v>
                </c:pt>
                <c:pt idx="668">
                  <c:v>2885201</c:v>
                </c:pt>
                <c:pt idx="669">
                  <c:v>2714778</c:v>
                </c:pt>
                <c:pt idx="670">
                  <c:v>3279881</c:v>
                </c:pt>
                <c:pt idx="671">
                  <c:v>6997265</c:v>
                </c:pt>
                <c:pt idx="672">
                  <c:v>3839946</c:v>
                </c:pt>
                <c:pt idx="673">
                  <c:v>2641408</c:v>
                </c:pt>
                <c:pt idx="674">
                  <c:v>7171252</c:v>
                </c:pt>
                <c:pt idx="675">
                  <c:v>7076102</c:v>
                </c:pt>
                <c:pt idx="676">
                  <c:v>2531738</c:v>
                </c:pt>
                <c:pt idx="677">
                  <c:v>2823392</c:v>
                </c:pt>
                <c:pt idx="678">
                  <c:v>6005956</c:v>
                </c:pt>
                <c:pt idx="679">
                  <c:v>4414993</c:v>
                </c:pt>
                <c:pt idx="680">
                  <c:v>5410669</c:v>
                </c:pt>
                <c:pt idx="681">
                  <c:v>3071431</c:v>
                </c:pt>
                <c:pt idx="682">
                  <c:v>2582613</c:v>
                </c:pt>
                <c:pt idx="683">
                  <c:v>4542857</c:v>
                </c:pt>
                <c:pt idx="684">
                  <c:v>8394529</c:v>
                </c:pt>
                <c:pt idx="685">
                  <c:v>3151324</c:v>
                </c:pt>
                <c:pt idx="686">
                  <c:v>4630703</c:v>
                </c:pt>
                <c:pt idx="687">
                  <c:v>2513005</c:v>
                </c:pt>
                <c:pt idx="688">
                  <c:v>1926265</c:v>
                </c:pt>
                <c:pt idx="689">
                  <c:v>5608427</c:v>
                </c:pt>
                <c:pt idx="690">
                  <c:v>6308346</c:v>
                </c:pt>
                <c:pt idx="691">
                  <c:v>2923217</c:v>
                </c:pt>
                <c:pt idx="692">
                  <c:v>4731320</c:v>
                </c:pt>
                <c:pt idx="693">
                  <c:v>4392542</c:v>
                </c:pt>
                <c:pt idx="694">
                  <c:v>2101198</c:v>
                </c:pt>
                <c:pt idx="695">
                  <c:v>6332975</c:v>
                </c:pt>
                <c:pt idx="696">
                  <c:v>3754839</c:v>
                </c:pt>
                <c:pt idx="697">
                  <c:v>4876641</c:v>
                </c:pt>
                <c:pt idx="698">
                  <c:v>3788081</c:v>
                </c:pt>
                <c:pt idx="699">
                  <c:v>7500328</c:v>
                </c:pt>
                <c:pt idx="700">
                  <c:v>5756795</c:v>
                </c:pt>
                <c:pt idx="701">
                  <c:v>6855178</c:v>
                </c:pt>
                <c:pt idx="702">
                  <c:v>2652716</c:v>
                </c:pt>
                <c:pt idx="703">
                  <c:v>2866765</c:v>
                </c:pt>
                <c:pt idx="704">
                  <c:v>3094146</c:v>
                </c:pt>
                <c:pt idx="705">
                  <c:v>6039308</c:v>
                </c:pt>
                <c:pt idx="706">
                  <c:v>8544690</c:v>
                </c:pt>
                <c:pt idx="707">
                  <c:v>5899619</c:v>
                </c:pt>
                <c:pt idx="708">
                  <c:v>101553672</c:v>
                </c:pt>
                <c:pt idx="709">
                  <c:v>7593212</c:v>
                </c:pt>
                <c:pt idx="710">
                  <c:v>3155295</c:v>
                </c:pt>
                <c:pt idx="711">
                  <c:v>19021662</c:v>
                </c:pt>
                <c:pt idx="712">
                  <c:v>3270597</c:v>
                </c:pt>
                <c:pt idx="713">
                  <c:v>16226650</c:v>
                </c:pt>
                <c:pt idx="714">
                  <c:v>7579484</c:v>
                </c:pt>
                <c:pt idx="715">
                  <c:v>6774713</c:v>
                </c:pt>
                <c:pt idx="716">
                  <c:v>6187401</c:v>
                </c:pt>
                <c:pt idx="717">
                  <c:v>14436961</c:v>
                </c:pt>
                <c:pt idx="718">
                  <c:v>6289558</c:v>
                </c:pt>
                <c:pt idx="719">
                  <c:v>6901653</c:v>
                </c:pt>
                <c:pt idx="720">
                  <c:v>5084607</c:v>
                </c:pt>
                <c:pt idx="721">
                  <c:v>2424026</c:v>
                </c:pt>
                <c:pt idx="722">
                  <c:v>1692625</c:v>
                </c:pt>
                <c:pt idx="723">
                  <c:v>3513730</c:v>
                </c:pt>
                <c:pt idx="724">
                  <c:v>2013077</c:v>
                </c:pt>
                <c:pt idx="725">
                  <c:v>4268979</c:v>
                </c:pt>
                <c:pt idx="726">
                  <c:v>2602303</c:v>
                </c:pt>
                <c:pt idx="727">
                  <c:v>9912705</c:v>
                </c:pt>
                <c:pt idx="728">
                  <c:v>15395171</c:v>
                </c:pt>
                <c:pt idx="729">
                  <c:v>5543857</c:v>
                </c:pt>
                <c:pt idx="730">
                  <c:v>4190857</c:v>
                </c:pt>
                <c:pt idx="731">
                  <c:v>8678164</c:v>
                </c:pt>
                <c:pt idx="732">
                  <c:v>2400860</c:v>
                </c:pt>
                <c:pt idx="733">
                  <c:v>3510716</c:v>
                </c:pt>
                <c:pt idx="734">
                  <c:v>4864816</c:v>
                </c:pt>
                <c:pt idx="735">
                  <c:v>6442755</c:v>
                </c:pt>
                <c:pt idx="736">
                  <c:v>4486064</c:v>
                </c:pt>
                <c:pt idx="737">
                  <c:v>4529338</c:v>
                </c:pt>
                <c:pt idx="738">
                  <c:v>8424702</c:v>
                </c:pt>
                <c:pt idx="739">
                  <c:v>5610869</c:v>
                </c:pt>
                <c:pt idx="740">
                  <c:v>4036219</c:v>
                </c:pt>
                <c:pt idx="741">
                  <c:v>2152678</c:v>
                </c:pt>
                <c:pt idx="742">
                  <c:v>2531914</c:v>
                </c:pt>
                <c:pt idx="743">
                  <c:v>3714491</c:v>
                </c:pt>
                <c:pt idx="744">
                  <c:v>3713083</c:v>
                </c:pt>
                <c:pt idx="745">
                  <c:v>1990890</c:v>
                </c:pt>
                <c:pt idx="746">
                  <c:v>784003</c:v>
                </c:pt>
                <c:pt idx="747">
                  <c:v>803517</c:v>
                </c:pt>
                <c:pt idx="748">
                  <c:v>895774</c:v>
                </c:pt>
                <c:pt idx="749">
                  <c:v>2080210</c:v>
                </c:pt>
                <c:pt idx="750">
                  <c:v>2802591</c:v>
                </c:pt>
                <c:pt idx="751">
                  <c:v>13328634</c:v>
                </c:pt>
                <c:pt idx="752">
                  <c:v>4058065</c:v>
                </c:pt>
                <c:pt idx="753">
                  <c:v>10070159</c:v>
                </c:pt>
                <c:pt idx="754">
                  <c:v>6124371</c:v>
                </c:pt>
                <c:pt idx="755">
                  <c:v>5614015</c:v>
                </c:pt>
                <c:pt idx="756">
                  <c:v>5012315</c:v>
                </c:pt>
                <c:pt idx="757">
                  <c:v>5161662</c:v>
                </c:pt>
                <c:pt idx="758">
                  <c:v>4376537</c:v>
                </c:pt>
                <c:pt idx="759">
                  <c:v>2946867</c:v>
                </c:pt>
                <c:pt idx="760">
                  <c:v>4758985</c:v>
                </c:pt>
                <c:pt idx="761">
                  <c:v>4552328</c:v>
                </c:pt>
                <c:pt idx="762">
                  <c:v>9640158</c:v>
                </c:pt>
                <c:pt idx="763">
                  <c:v>5460686</c:v>
                </c:pt>
                <c:pt idx="764">
                  <c:v>1942963</c:v>
                </c:pt>
                <c:pt idx="765">
                  <c:v>1513292</c:v>
                </c:pt>
                <c:pt idx="766">
                  <c:v>2855270</c:v>
                </c:pt>
                <c:pt idx="767">
                  <c:v>3323837</c:v>
                </c:pt>
                <c:pt idx="768">
                  <c:v>7591485</c:v>
                </c:pt>
                <c:pt idx="769">
                  <c:v>2561416</c:v>
                </c:pt>
              </c:numCache>
            </c:numRef>
          </c:xVal>
          <c:yVal>
            <c:numRef>
              <c:f>[4]S1_time_data!$K$2:$K$771</c:f>
              <c:numCache>
                <c:formatCode>General</c:formatCode>
                <c:ptCount val="770"/>
                <c:pt idx="0">
                  <c:v>1.285299999999999</c:v>
                </c:pt>
                <c:pt idx="1">
                  <c:v>46.148000000000003</c:v>
                </c:pt>
                <c:pt idx="2">
                  <c:v>1.1931</c:v>
                </c:pt>
                <c:pt idx="3">
                  <c:v>1.1709000000000001</c:v>
                </c:pt>
                <c:pt idx="4">
                  <c:v>1.432099999999999</c:v>
                </c:pt>
                <c:pt idx="5">
                  <c:v>1.539199999999999</c:v>
                </c:pt>
                <c:pt idx="6">
                  <c:v>69.799000000000007</c:v>
                </c:pt>
                <c:pt idx="7">
                  <c:v>81.831000000000003</c:v>
                </c:pt>
                <c:pt idx="8">
                  <c:v>0.84431999999999996</c:v>
                </c:pt>
                <c:pt idx="9">
                  <c:v>0.98907</c:v>
                </c:pt>
                <c:pt idx="10">
                  <c:v>0.87002999999999997</c:v>
                </c:pt>
                <c:pt idx="11">
                  <c:v>1.617499999999999</c:v>
                </c:pt>
                <c:pt idx="12">
                  <c:v>419.86</c:v>
                </c:pt>
                <c:pt idx="13">
                  <c:v>1.059599999999999</c:v>
                </c:pt>
                <c:pt idx="14">
                  <c:v>0.82969999999999999</c:v>
                </c:pt>
                <c:pt idx="15">
                  <c:v>0.83025000000000004</c:v>
                </c:pt>
                <c:pt idx="16">
                  <c:v>0.81527000000000005</c:v>
                </c:pt>
                <c:pt idx="17">
                  <c:v>1.424099999999999</c:v>
                </c:pt>
                <c:pt idx="18">
                  <c:v>0.86478999999999995</c:v>
                </c:pt>
                <c:pt idx="19">
                  <c:v>0.85716000000000003</c:v>
                </c:pt>
                <c:pt idx="20">
                  <c:v>1.0805</c:v>
                </c:pt>
                <c:pt idx="21">
                  <c:v>2.1347</c:v>
                </c:pt>
                <c:pt idx="22">
                  <c:v>2.2808000000000002</c:v>
                </c:pt>
                <c:pt idx="23">
                  <c:v>1.089599999999999</c:v>
                </c:pt>
                <c:pt idx="24">
                  <c:v>1.319</c:v>
                </c:pt>
                <c:pt idx="25">
                  <c:v>0.89039999999999997</c:v>
                </c:pt>
                <c:pt idx="26">
                  <c:v>2.0508000000000002</c:v>
                </c:pt>
                <c:pt idx="27">
                  <c:v>4.0110999999999999</c:v>
                </c:pt>
                <c:pt idx="28">
                  <c:v>1.3482000000000001</c:v>
                </c:pt>
                <c:pt idx="29">
                  <c:v>1.8713</c:v>
                </c:pt>
                <c:pt idx="30">
                  <c:v>1.8987000000000001</c:v>
                </c:pt>
                <c:pt idx="31">
                  <c:v>0.60779000000000105</c:v>
                </c:pt>
                <c:pt idx="32">
                  <c:v>1.732799999999999</c:v>
                </c:pt>
                <c:pt idx="33">
                  <c:v>2.6303999999999998</c:v>
                </c:pt>
                <c:pt idx="34">
                  <c:v>1.2434999999999989</c:v>
                </c:pt>
                <c:pt idx="35">
                  <c:v>1.019299999999999</c:v>
                </c:pt>
                <c:pt idx="36">
                  <c:v>0.87633000000000005</c:v>
                </c:pt>
                <c:pt idx="37">
                  <c:v>0.56791999999999998</c:v>
                </c:pt>
                <c:pt idx="38">
                  <c:v>0.56333</c:v>
                </c:pt>
                <c:pt idx="39">
                  <c:v>1.037099999999999</c:v>
                </c:pt>
                <c:pt idx="40">
                  <c:v>2.1967999999999992</c:v>
                </c:pt>
                <c:pt idx="41">
                  <c:v>1.6676</c:v>
                </c:pt>
                <c:pt idx="42">
                  <c:v>1.8703000000000001</c:v>
                </c:pt>
                <c:pt idx="43">
                  <c:v>1.3580000000000001</c:v>
                </c:pt>
                <c:pt idx="44">
                  <c:v>4.0084</c:v>
                </c:pt>
                <c:pt idx="45">
                  <c:v>1.8581000000000001</c:v>
                </c:pt>
                <c:pt idx="46">
                  <c:v>0.76480000000000103</c:v>
                </c:pt>
                <c:pt idx="47">
                  <c:v>1.4661999999999991</c:v>
                </c:pt>
                <c:pt idx="48">
                  <c:v>1.7961</c:v>
                </c:pt>
                <c:pt idx="49">
                  <c:v>1.8905000000000001</c:v>
                </c:pt>
                <c:pt idx="50">
                  <c:v>1.726799999999999</c:v>
                </c:pt>
                <c:pt idx="51">
                  <c:v>1.754999999999999</c:v>
                </c:pt>
                <c:pt idx="52">
                  <c:v>1.6829000000000001</c:v>
                </c:pt>
                <c:pt idx="53">
                  <c:v>1.831</c:v>
                </c:pt>
                <c:pt idx="54">
                  <c:v>1.6514</c:v>
                </c:pt>
                <c:pt idx="55">
                  <c:v>1.6209</c:v>
                </c:pt>
                <c:pt idx="56">
                  <c:v>1.8502000000000001</c:v>
                </c:pt>
                <c:pt idx="57">
                  <c:v>1.7302999999999991</c:v>
                </c:pt>
                <c:pt idx="58">
                  <c:v>1.6957</c:v>
                </c:pt>
                <c:pt idx="59">
                  <c:v>1.813599999999999</c:v>
                </c:pt>
                <c:pt idx="60">
                  <c:v>1.837</c:v>
                </c:pt>
                <c:pt idx="61">
                  <c:v>1.724599999999999</c:v>
                </c:pt>
                <c:pt idx="62">
                  <c:v>1.8190999999999991</c:v>
                </c:pt>
                <c:pt idx="63">
                  <c:v>1.823899999999999</c:v>
                </c:pt>
                <c:pt idx="64">
                  <c:v>1.6993</c:v>
                </c:pt>
                <c:pt idx="65">
                  <c:v>1.7595999999999989</c:v>
                </c:pt>
                <c:pt idx="66">
                  <c:v>2.0049999999999999</c:v>
                </c:pt>
                <c:pt idx="67">
                  <c:v>2.1147</c:v>
                </c:pt>
                <c:pt idx="68">
                  <c:v>1.012</c:v>
                </c:pt>
                <c:pt idx="69">
                  <c:v>0.95640999999999998</c:v>
                </c:pt>
                <c:pt idx="70">
                  <c:v>0.77908999999999995</c:v>
                </c:pt>
                <c:pt idx="71">
                  <c:v>0.84206999999999999</c:v>
                </c:pt>
                <c:pt idx="72">
                  <c:v>1.9783999999999999</c:v>
                </c:pt>
                <c:pt idx="73">
                  <c:v>0.43004999999999999</c:v>
                </c:pt>
                <c:pt idx="74">
                  <c:v>3.3832</c:v>
                </c:pt>
                <c:pt idx="75">
                  <c:v>1.5949</c:v>
                </c:pt>
                <c:pt idx="76">
                  <c:v>1.298999999999999</c:v>
                </c:pt>
                <c:pt idx="77">
                  <c:v>2.2214</c:v>
                </c:pt>
                <c:pt idx="78">
                  <c:v>1.8526</c:v>
                </c:pt>
                <c:pt idx="79">
                  <c:v>1.0841000000000001</c:v>
                </c:pt>
                <c:pt idx="80">
                  <c:v>0.60340000000000005</c:v>
                </c:pt>
                <c:pt idx="81">
                  <c:v>0.37712000000000001</c:v>
                </c:pt>
                <c:pt idx="82">
                  <c:v>1.9189000000000001</c:v>
                </c:pt>
                <c:pt idx="83">
                  <c:v>0.96258999999999895</c:v>
                </c:pt>
                <c:pt idx="84">
                  <c:v>0.88014000000000003</c:v>
                </c:pt>
                <c:pt idx="85">
                  <c:v>2.0625</c:v>
                </c:pt>
                <c:pt idx="86">
                  <c:v>1.567299999999999</c:v>
                </c:pt>
                <c:pt idx="87">
                  <c:v>1.232</c:v>
                </c:pt>
                <c:pt idx="88">
                  <c:v>4.9218999999999999</c:v>
                </c:pt>
                <c:pt idx="89">
                  <c:v>2.1739999999999999</c:v>
                </c:pt>
                <c:pt idx="90">
                  <c:v>0.88980999999999999</c:v>
                </c:pt>
                <c:pt idx="91">
                  <c:v>1.137899999999999</c:v>
                </c:pt>
                <c:pt idx="92">
                  <c:v>1.0911999999999991</c:v>
                </c:pt>
                <c:pt idx="93">
                  <c:v>1.1748000000000001</c:v>
                </c:pt>
                <c:pt idx="94">
                  <c:v>1.1898</c:v>
                </c:pt>
                <c:pt idx="95">
                  <c:v>1.6947000000000001</c:v>
                </c:pt>
                <c:pt idx="96">
                  <c:v>1.5042</c:v>
                </c:pt>
                <c:pt idx="97">
                  <c:v>2.0026999999999981</c:v>
                </c:pt>
                <c:pt idx="98">
                  <c:v>2.2370999999999999</c:v>
                </c:pt>
                <c:pt idx="99">
                  <c:v>2.3649</c:v>
                </c:pt>
                <c:pt idx="100">
                  <c:v>2.2229000000000001</c:v>
                </c:pt>
                <c:pt idx="101">
                  <c:v>1.3480000000000001</c:v>
                </c:pt>
                <c:pt idx="102">
                  <c:v>4.2000999999999999</c:v>
                </c:pt>
                <c:pt idx="103">
                  <c:v>0.97436</c:v>
                </c:pt>
                <c:pt idx="104">
                  <c:v>0.964090000000001</c:v>
                </c:pt>
                <c:pt idx="105">
                  <c:v>0.27316000000000001</c:v>
                </c:pt>
                <c:pt idx="106">
                  <c:v>1.1646000000000001</c:v>
                </c:pt>
                <c:pt idx="107">
                  <c:v>1.131699999999999</c:v>
                </c:pt>
                <c:pt idx="108">
                  <c:v>0.92081999999999997</c:v>
                </c:pt>
                <c:pt idx="109">
                  <c:v>0.86961999999999995</c:v>
                </c:pt>
                <c:pt idx="110">
                  <c:v>0.93891000000000002</c:v>
                </c:pt>
                <c:pt idx="111">
                  <c:v>0.93901999999999997</c:v>
                </c:pt>
                <c:pt idx="112">
                  <c:v>0.97589999999999999</c:v>
                </c:pt>
                <c:pt idx="113">
                  <c:v>0.93167999999999995</c:v>
                </c:pt>
                <c:pt idx="114">
                  <c:v>0.71870999999999996</c:v>
                </c:pt>
                <c:pt idx="115">
                  <c:v>0.86539999999999995</c:v>
                </c:pt>
                <c:pt idx="116">
                  <c:v>1.075299999999999</c:v>
                </c:pt>
                <c:pt idx="117">
                  <c:v>1.1876</c:v>
                </c:pt>
                <c:pt idx="118">
                  <c:v>1.5478999999999989</c:v>
                </c:pt>
                <c:pt idx="119">
                  <c:v>3.8190999999999979</c:v>
                </c:pt>
                <c:pt idx="120">
                  <c:v>4.2751999999999999</c:v>
                </c:pt>
                <c:pt idx="121">
                  <c:v>3.6202000000000001</c:v>
                </c:pt>
                <c:pt idx="122">
                  <c:v>0.80223</c:v>
                </c:pt>
                <c:pt idx="123">
                  <c:v>2.9839000000000002</c:v>
                </c:pt>
                <c:pt idx="124">
                  <c:v>1.3880999999999999</c:v>
                </c:pt>
                <c:pt idx="125">
                  <c:v>6.2676999999999996</c:v>
                </c:pt>
                <c:pt idx="126">
                  <c:v>40.442</c:v>
                </c:pt>
                <c:pt idx="127">
                  <c:v>0.83494000000000101</c:v>
                </c:pt>
                <c:pt idx="128">
                  <c:v>0.95926999999999996</c:v>
                </c:pt>
                <c:pt idx="129">
                  <c:v>0.90137</c:v>
                </c:pt>
                <c:pt idx="130">
                  <c:v>0.92022000000000004</c:v>
                </c:pt>
                <c:pt idx="131">
                  <c:v>0.871170000000001</c:v>
                </c:pt>
                <c:pt idx="132">
                  <c:v>0.95833000000000002</c:v>
                </c:pt>
                <c:pt idx="133">
                  <c:v>0.93493999999999999</c:v>
                </c:pt>
                <c:pt idx="134">
                  <c:v>0.93725000000000003</c:v>
                </c:pt>
                <c:pt idx="135">
                  <c:v>0.96970999999999996</c:v>
                </c:pt>
                <c:pt idx="136">
                  <c:v>1.585699999999999</c:v>
                </c:pt>
                <c:pt idx="137">
                  <c:v>1.0709</c:v>
                </c:pt>
                <c:pt idx="138">
                  <c:v>2.3553999999999982</c:v>
                </c:pt>
                <c:pt idx="139">
                  <c:v>3.7927</c:v>
                </c:pt>
                <c:pt idx="140">
                  <c:v>4.1143999999999954</c:v>
                </c:pt>
                <c:pt idx="141">
                  <c:v>2.21</c:v>
                </c:pt>
                <c:pt idx="142">
                  <c:v>1.9428000000000001</c:v>
                </c:pt>
                <c:pt idx="143">
                  <c:v>1.3956999999999991</c:v>
                </c:pt>
                <c:pt idx="144">
                  <c:v>1.455699999999998</c:v>
                </c:pt>
                <c:pt idx="145">
                  <c:v>1.1241000000000001</c:v>
                </c:pt>
                <c:pt idx="146">
                  <c:v>1.3789</c:v>
                </c:pt>
                <c:pt idx="147">
                  <c:v>1.361</c:v>
                </c:pt>
                <c:pt idx="148">
                  <c:v>1.6207</c:v>
                </c:pt>
                <c:pt idx="149">
                  <c:v>2.1355</c:v>
                </c:pt>
                <c:pt idx="150">
                  <c:v>3.7566999999999982</c:v>
                </c:pt>
                <c:pt idx="151">
                  <c:v>1.861699999999999</c:v>
                </c:pt>
                <c:pt idx="152">
                  <c:v>1.4802999999999991</c:v>
                </c:pt>
                <c:pt idx="153">
                  <c:v>2.4857999999999998</c:v>
                </c:pt>
                <c:pt idx="154">
                  <c:v>1.717899999999998</c:v>
                </c:pt>
                <c:pt idx="155">
                  <c:v>1.238699999999999</c:v>
                </c:pt>
                <c:pt idx="156">
                  <c:v>1.6848000000000001</c:v>
                </c:pt>
                <c:pt idx="157">
                  <c:v>1.3906000000000001</c:v>
                </c:pt>
                <c:pt idx="158">
                  <c:v>1.3894</c:v>
                </c:pt>
                <c:pt idx="159">
                  <c:v>1.7444999999999991</c:v>
                </c:pt>
                <c:pt idx="160">
                  <c:v>1.6969000000000001</c:v>
                </c:pt>
                <c:pt idx="161">
                  <c:v>1.8501000000000001</c:v>
                </c:pt>
                <c:pt idx="162">
                  <c:v>0.79766000000000004</c:v>
                </c:pt>
                <c:pt idx="163">
                  <c:v>0.92723999999999895</c:v>
                </c:pt>
                <c:pt idx="164">
                  <c:v>1.165899999999999</c:v>
                </c:pt>
                <c:pt idx="165">
                  <c:v>1.9440999999999999</c:v>
                </c:pt>
                <c:pt idx="166">
                  <c:v>1.260899999999999</c:v>
                </c:pt>
                <c:pt idx="167">
                  <c:v>1.0264</c:v>
                </c:pt>
                <c:pt idx="168">
                  <c:v>3.6998000000000002</c:v>
                </c:pt>
                <c:pt idx="169">
                  <c:v>3.714</c:v>
                </c:pt>
                <c:pt idx="170">
                  <c:v>0.88956000000000002</c:v>
                </c:pt>
                <c:pt idx="171">
                  <c:v>0.88524000000000003</c:v>
                </c:pt>
                <c:pt idx="172">
                  <c:v>1.6072</c:v>
                </c:pt>
                <c:pt idx="173">
                  <c:v>2.3753999999999982</c:v>
                </c:pt>
                <c:pt idx="174">
                  <c:v>0.79813999999999996</c:v>
                </c:pt>
                <c:pt idx="175">
                  <c:v>0.38707000000000003</c:v>
                </c:pt>
                <c:pt idx="176">
                  <c:v>1.3995</c:v>
                </c:pt>
                <c:pt idx="177">
                  <c:v>2.8328999999999969</c:v>
                </c:pt>
                <c:pt idx="178">
                  <c:v>13.135</c:v>
                </c:pt>
                <c:pt idx="179">
                  <c:v>1.037099999999999</c:v>
                </c:pt>
                <c:pt idx="180">
                  <c:v>0.62705999999999995</c:v>
                </c:pt>
                <c:pt idx="181">
                  <c:v>1.4147999999999989</c:v>
                </c:pt>
                <c:pt idx="182">
                  <c:v>1.9335</c:v>
                </c:pt>
                <c:pt idx="183">
                  <c:v>1.8431</c:v>
                </c:pt>
                <c:pt idx="184">
                  <c:v>1.9956</c:v>
                </c:pt>
                <c:pt idx="185">
                  <c:v>1.897899999999999</c:v>
                </c:pt>
                <c:pt idx="186">
                  <c:v>1.302999999999999</c:v>
                </c:pt>
                <c:pt idx="187">
                  <c:v>1.9333</c:v>
                </c:pt>
                <c:pt idx="188">
                  <c:v>0.57476000000000005</c:v>
                </c:pt>
                <c:pt idx="189">
                  <c:v>0.48587999999999998</c:v>
                </c:pt>
                <c:pt idx="190">
                  <c:v>0.57918999999999998</c:v>
                </c:pt>
                <c:pt idx="191">
                  <c:v>0.74434</c:v>
                </c:pt>
                <c:pt idx="192">
                  <c:v>1.3306</c:v>
                </c:pt>
                <c:pt idx="193">
                  <c:v>4.5591999999999997</c:v>
                </c:pt>
                <c:pt idx="194">
                  <c:v>1.6987000000000001</c:v>
                </c:pt>
                <c:pt idx="195">
                  <c:v>1.8146</c:v>
                </c:pt>
                <c:pt idx="196">
                  <c:v>1.720899999999999</c:v>
                </c:pt>
                <c:pt idx="197">
                  <c:v>1.5569999999999991</c:v>
                </c:pt>
                <c:pt idx="198">
                  <c:v>1.8281000000000001</c:v>
                </c:pt>
                <c:pt idx="199">
                  <c:v>1.533399999999999</c:v>
                </c:pt>
                <c:pt idx="200">
                  <c:v>2.1335999999999999</c:v>
                </c:pt>
                <c:pt idx="201">
                  <c:v>2.2871000000000019</c:v>
                </c:pt>
                <c:pt idx="202">
                  <c:v>2.2905000000000002</c:v>
                </c:pt>
                <c:pt idx="203">
                  <c:v>2.226</c:v>
                </c:pt>
                <c:pt idx="204">
                  <c:v>2.1577999999999999</c:v>
                </c:pt>
                <c:pt idx="205">
                  <c:v>1.855499999999999</c:v>
                </c:pt>
                <c:pt idx="206">
                  <c:v>1.260899999999999</c:v>
                </c:pt>
                <c:pt idx="207">
                  <c:v>2.3935</c:v>
                </c:pt>
                <c:pt idx="208">
                  <c:v>3.0642</c:v>
                </c:pt>
                <c:pt idx="209">
                  <c:v>1.3893</c:v>
                </c:pt>
                <c:pt idx="210">
                  <c:v>1.1272</c:v>
                </c:pt>
                <c:pt idx="211">
                  <c:v>1.2822</c:v>
                </c:pt>
                <c:pt idx="212">
                  <c:v>1.3007</c:v>
                </c:pt>
                <c:pt idx="213">
                  <c:v>0.67871000000000103</c:v>
                </c:pt>
                <c:pt idx="214">
                  <c:v>0.59336</c:v>
                </c:pt>
                <c:pt idx="215">
                  <c:v>0.53450999999999904</c:v>
                </c:pt>
                <c:pt idx="216">
                  <c:v>1.249099999999999</c:v>
                </c:pt>
                <c:pt idx="217">
                  <c:v>0.88573000000000002</c:v>
                </c:pt>
                <c:pt idx="218">
                  <c:v>1.5158999999999989</c:v>
                </c:pt>
                <c:pt idx="219">
                  <c:v>1.529399999999999</c:v>
                </c:pt>
                <c:pt idx="220">
                  <c:v>1.8620000000000001</c:v>
                </c:pt>
                <c:pt idx="221">
                  <c:v>1.8746</c:v>
                </c:pt>
                <c:pt idx="222">
                  <c:v>1.003399999999999</c:v>
                </c:pt>
                <c:pt idx="223">
                  <c:v>1.3448</c:v>
                </c:pt>
                <c:pt idx="224">
                  <c:v>0.51473000000000002</c:v>
                </c:pt>
                <c:pt idx="225">
                  <c:v>0.65941000000000005</c:v>
                </c:pt>
                <c:pt idx="226">
                  <c:v>1.8207</c:v>
                </c:pt>
                <c:pt idx="227">
                  <c:v>1.7823</c:v>
                </c:pt>
                <c:pt idx="228">
                  <c:v>3.8185999999999991</c:v>
                </c:pt>
                <c:pt idx="229">
                  <c:v>1.593399999999999</c:v>
                </c:pt>
                <c:pt idx="230">
                  <c:v>1.1979</c:v>
                </c:pt>
                <c:pt idx="231">
                  <c:v>3.1061999999999999</c:v>
                </c:pt>
                <c:pt idx="232">
                  <c:v>0.74814000000000103</c:v>
                </c:pt>
                <c:pt idx="233">
                  <c:v>3.7717000000000001</c:v>
                </c:pt>
                <c:pt idx="234">
                  <c:v>3.9668000000000001</c:v>
                </c:pt>
                <c:pt idx="235">
                  <c:v>28.802</c:v>
                </c:pt>
                <c:pt idx="236">
                  <c:v>3.1772</c:v>
                </c:pt>
                <c:pt idx="237">
                  <c:v>2.4506999999999981</c:v>
                </c:pt>
                <c:pt idx="238">
                  <c:v>1.704</c:v>
                </c:pt>
                <c:pt idx="239">
                  <c:v>4.1558999999999946</c:v>
                </c:pt>
                <c:pt idx="240">
                  <c:v>2.332099999999997</c:v>
                </c:pt>
                <c:pt idx="241">
                  <c:v>1.2638999999999989</c:v>
                </c:pt>
                <c:pt idx="242">
                  <c:v>2.3498999999999981</c:v>
                </c:pt>
                <c:pt idx="243">
                  <c:v>2.5430999999999999</c:v>
                </c:pt>
                <c:pt idx="244">
                  <c:v>3.4710999999999981</c:v>
                </c:pt>
                <c:pt idx="245">
                  <c:v>1.9942000000000011</c:v>
                </c:pt>
                <c:pt idx="246">
                  <c:v>1.8329</c:v>
                </c:pt>
                <c:pt idx="247">
                  <c:v>48.854999999999997</c:v>
                </c:pt>
                <c:pt idx="248">
                  <c:v>1.7825</c:v>
                </c:pt>
                <c:pt idx="249">
                  <c:v>1.6995</c:v>
                </c:pt>
                <c:pt idx="250">
                  <c:v>22.085999999999981</c:v>
                </c:pt>
                <c:pt idx="251">
                  <c:v>0.952600000000001</c:v>
                </c:pt>
                <c:pt idx="252">
                  <c:v>1.0960000000000001</c:v>
                </c:pt>
                <c:pt idx="253">
                  <c:v>0.87826000000000004</c:v>
                </c:pt>
                <c:pt idx="254">
                  <c:v>1.9345000000000001</c:v>
                </c:pt>
                <c:pt idx="255">
                  <c:v>1.0864</c:v>
                </c:pt>
                <c:pt idx="256">
                  <c:v>0.50222</c:v>
                </c:pt>
                <c:pt idx="257">
                  <c:v>0.62843000000000004</c:v>
                </c:pt>
                <c:pt idx="258">
                  <c:v>0.83214999999999995</c:v>
                </c:pt>
                <c:pt idx="259">
                  <c:v>1.5125999999999991</c:v>
                </c:pt>
                <c:pt idx="260">
                  <c:v>2.1072000000000002</c:v>
                </c:pt>
                <c:pt idx="261">
                  <c:v>1.341899999999999</c:v>
                </c:pt>
                <c:pt idx="262">
                  <c:v>2.2829000000000002</c:v>
                </c:pt>
                <c:pt idx="263">
                  <c:v>2.2797999999999998</c:v>
                </c:pt>
                <c:pt idx="264">
                  <c:v>1.719099999999999</c:v>
                </c:pt>
                <c:pt idx="265">
                  <c:v>1.329799999999999</c:v>
                </c:pt>
                <c:pt idx="266">
                  <c:v>1.265299999999999</c:v>
                </c:pt>
                <c:pt idx="267">
                  <c:v>1.367599999999999</c:v>
                </c:pt>
                <c:pt idx="268">
                  <c:v>2.0432000000000001</c:v>
                </c:pt>
                <c:pt idx="269">
                  <c:v>190.68</c:v>
                </c:pt>
                <c:pt idx="270">
                  <c:v>0.77334999999999998</c:v>
                </c:pt>
                <c:pt idx="271">
                  <c:v>2.5521999999999991</c:v>
                </c:pt>
                <c:pt idx="272">
                  <c:v>3.8435000000000001</c:v>
                </c:pt>
                <c:pt idx="273">
                  <c:v>4.2320000000000002</c:v>
                </c:pt>
                <c:pt idx="274">
                  <c:v>2.5373000000000001</c:v>
                </c:pt>
                <c:pt idx="275">
                  <c:v>0.93615000000000004</c:v>
                </c:pt>
                <c:pt idx="276">
                  <c:v>1.6998</c:v>
                </c:pt>
                <c:pt idx="277">
                  <c:v>2.8485</c:v>
                </c:pt>
                <c:pt idx="278">
                  <c:v>1.9873000000000001</c:v>
                </c:pt>
                <c:pt idx="279">
                  <c:v>1.8002</c:v>
                </c:pt>
                <c:pt idx="280">
                  <c:v>2.1725999999999992</c:v>
                </c:pt>
                <c:pt idx="281">
                  <c:v>0.88944999999999996</c:v>
                </c:pt>
                <c:pt idx="282">
                  <c:v>0.847140000000001</c:v>
                </c:pt>
                <c:pt idx="283">
                  <c:v>1.1124000000000001</c:v>
                </c:pt>
                <c:pt idx="284">
                  <c:v>4.0457000000000001</c:v>
                </c:pt>
                <c:pt idx="285">
                  <c:v>3.7740999999999998</c:v>
                </c:pt>
                <c:pt idx="286">
                  <c:v>2.6421999999999999</c:v>
                </c:pt>
                <c:pt idx="287">
                  <c:v>1.2721</c:v>
                </c:pt>
                <c:pt idx="288">
                  <c:v>4.8942999999999977</c:v>
                </c:pt>
                <c:pt idx="289">
                  <c:v>1.030899999999999</c:v>
                </c:pt>
                <c:pt idx="290">
                  <c:v>1.8044</c:v>
                </c:pt>
                <c:pt idx="291">
                  <c:v>3.1246</c:v>
                </c:pt>
                <c:pt idx="292">
                  <c:v>65.468999999999994</c:v>
                </c:pt>
                <c:pt idx="293">
                  <c:v>0.3906</c:v>
                </c:pt>
                <c:pt idx="294">
                  <c:v>3.5647000000000002</c:v>
                </c:pt>
                <c:pt idx="295">
                  <c:v>1.018</c:v>
                </c:pt>
                <c:pt idx="296">
                  <c:v>0.66322999999999999</c:v>
                </c:pt>
                <c:pt idx="297">
                  <c:v>0.96657999999999999</c:v>
                </c:pt>
                <c:pt idx="298">
                  <c:v>0.81455999999999895</c:v>
                </c:pt>
                <c:pt idx="299">
                  <c:v>2.3651</c:v>
                </c:pt>
                <c:pt idx="300">
                  <c:v>1.42</c:v>
                </c:pt>
                <c:pt idx="301">
                  <c:v>2.0455999999999999</c:v>
                </c:pt>
                <c:pt idx="302">
                  <c:v>2.5449000000000002</c:v>
                </c:pt>
                <c:pt idx="303">
                  <c:v>1.841699999999999</c:v>
                </c:pt>
                <c:pt idx="304">
                  <c:v>1.1549</c:v>
                </c:pt>
                <c:pt idx="305">
                  <c:v>0.99846000000000001</c:v>
                </c:pt>
                <c:pt idx="306">
                  <c:v>0.10947999999999999</c:v>
                </c:pt>
                <c:pt idx="307">
                  <c:v>0.27932000000000001</c:v>
                </c:pt>
                <c:pt idx="308">
                  <c:v>1.579499999999999</c:v>
                </c:pt>
                <c:pt idx="309">
                  <c:v>3.331699999999997</c:v>
                </c:pt>
                <c:pt idx="310">
                  <c:v>1.7135999999999989</c:v>
                </c:pt>
                <c:pt idx="311">
                  <c:v>2.1362999999999981</c:v>
                </c:pt>
                <c:pt idx="312">
                  <c:v>2.1419999999999999</c:v>
                </c:pt>
                <c:pt idx="313">
                  <c:v>1.8805000000000001</c:v>
                </c:pt>
                <c:pt idx="314">
                  <c:v>2.0423</c:v>
                </c:pt>
                <c:pt idx="315">
                  <c:v>1.705799999999998</c:v>
                </c:pt>
                <c:pt idx="316">
                  <c:v>0.66332999999999998</c:v>
                </c:pt>
                <c:pt idx="317">
                  <c:v>1.9444999999999999</c:v>
                </c:pt>
                <c:pt idx="318">
                  <c:v>0.87946000000000002</c:v>
                </c:pt>
                <c:pt idx="319">
                  <c:v>0.90661999999999998</c:v>
                </c:pt>
                <c:pt idx="320">
                  <c:v>0.89432</c:v>
                </c:pt>
                <c:pt idx="321">
                  <c:v>0.85075000000000101</c:v>
                </c:pt>
                <c:pt idx="322">
                  <c:v>0.91847999999999996</c:v>
                </c:pt>
                <c:pt idx="323">
                  <c:v>0.74509999999999998</c:v>
                </c:pt>
                <c:pt idx="324">
                  <c:v>4.1645999999999939</c:v>
                </c:pt>
                <c:pt idx="325">
                  <c:v>1.4288999999999989</c:v>
                </c:pt>
                <c:pt idx="326">
                  <c:v>0.49464000000000002</c:v>
                </c:pt>
                <c:pt idx="327">
                  <c:v>3.3357999999999981</c:v>
                </c:pt>
                <c:pt idx="328">
                  <c:v>1.0377999999999989</c:v>
                </c:pt>
                <c:pt idx="329">
                  <c:v>0.65436000000000005</c:v>
                </c:pt>
                <c:pt idx="330">
                  <c:v>4.7514000000000003</c:v>
                </c:pt>
                <c:pt idx="331">
                  <c:v>2.1890000000000001</c:v>
                </c:pt>
                <c:pt idx="332">
                  <c:v>0.87988999999999995</c:v>
                </c:pt>
                <c:pt idx="333">
                  <c:v>1.771499999999999</c:v>
                </c:pt>
                <c:pt idx="334">
                  <c:v>3.0484</c:v>
                </c:pt>
                <c:pt idx="335">
                  <c:v>12.798</c:v>
                </c:pt>
                <c:pt idx="336">
                  <c:v>1.3928</c:v>
                </c:pt>
                <c:pt idx="337">
                  <c:v>2.7441000000000022</c:v>
                </c:pt>
                <c:pt idx="338">
                  <c:v>1.522</c:v>
                </c:pt>
                <c:pt idx="339">
                  <c:v>1.515499999999999</c:v>
                </c:pt>
                <c:pt idx="340">
                  <c:v>1.1802999999999999</c:v>
                </c:pt>
                <c:pt idx="341">
                  <c:v>1.1768000000000001</c:v>
                </c:pt>
                <c:pt idx="342">
                  <c:v>27.266999999999989</c:v>
                </c:pt>
                <c:pt idx="343">
                  <c:v>1.1970000000000001</c:v>
                </c:pt>
                <c:pt idx="344">
                  <c:v>1.700599999999999</c:v>
                </c:pt>
                <c:pt idx="345">
                  <c:v>0.38102999999999998</c:v>
                </c:pt>
                <c:pt idx="346">
                  <c:v>0.38497999999999999</c:v>
                </c:pt>
                <c:pt idx="347">
                  <c:v>0.38724999999999998</c:v>
                </c:pt>
                <c:pt idx="348">
                  <c:v>0.39267999999999997</c:v>
                </c:pt>
                <c:pt idx="349">
                  <c:v>0.45707999999999999</c:v>
                </c:pt>
                <c:pt idx="350">
                  <c:v>0.48198999999999997</c:v>
                </c:pt>
                <c:pt idx="351">
                  <c:v>0.53498000000000001</c:v>
                </c:pt>
                <c:pt idx="352">
                  <c:v>0.557620000000001</c:v>
                </c:pt>
                <c:pt idx="353">
                  <c:v>0.87858000000000003</c:v>
                </c:pt>
                <c:pt idx="354">
                  <c:v>1.1463000000000001</c:v>
                </c:pt>
                <c:pt idx="355">
                  <c:v>1.029399999999999</c:v>
                </c:pt>
                <c:pt idx="356">
                  <c:v>2.5238</c:v>
                </c:pt>
                <c:pt idx="357">
                  <c:v>1.883699999999999</c:v>
                </c:pt>
                <c:pt idx="358">
                  <c:v>14.117000000000001</c:v>
                </c:pt>
                <c:pt idx="359">
                  <c:v>0.40588000000000002</c:v>
                </c:pt>
                <c:pt idx="360">
                  <c:v>0.42120999999999997</c:v>
                </c:pt>
                <c:pt idx="361">
                  <c:v>0.42814999999999998</c:v>
                </c:pt>
                <c:pt idx="362">
                  <c:v>0.44758999999999999</c:v>
                </c:pt>
                <c:pt idx="363">
                  <c:v>0.42817</c:v>
                </c:pt>
                <c:pt idx="364">
                  <c:v>3.1214</c:v>
                </c:pt>
                <c:pt idx="365">
                  <c:v>2.8589999999999991</c:v>
                </c:pt>
                <c:pt idx="366">
                  <c:v>0.66149000000000102</c:v>
                </c:pt>
                <c:pt idx="367">
                  <c:v>8.968300000000001</c:v>
                </c:pt>
                <c:pt idx="368">
                  <c:v>2.3296999999999981</c:v>
                </c:pt>
                <c:pt idx="369">
                  <c:v>1.1246</c:v>
                </c:pt>
                <c:pt idx="370">
                  <c:v>42.135000000000012</c:v>
                </c:pt>
                <c:pt idx="371">
                  <c:v>1.555099999999999</c:v>
                </c:pt>
                <c:pt idx="372">
                  <c:v>2.1688000000000001</c:v>
                </c:pt>
                <c:pt idx="373">
                  <c:v>2.274</c:v>
                </c:pt>
                <c:pt idx="374">
                  <c:v>2.1753999999999998</c:v>
                </c:pt>
                <c:pt idx="375">
                  <c:v>1.9688000000000001</c:v>
                </c:pt>
                <c:pt idx="376">
                  <c:v>159.80000000000001</c:v>
                </c:pt>
                <c:pt idx="377">
                  <c:v>109.15</c:v>
                </c:pt>
                <c:pt idx="378">
                  <c:v>4.024599999999996</c:v>
                </c:pt>
                <c:pt idx="379">
                  <c:v>2.7202999999999999</c:v>
                </c:pt>
                <c:pt idx="380">
                  <c:v>3.2372000000000001</c:v>
                </c:pt>
                <c:pt idx="381">
                  <c:v>0.77474000000000098</c:v>
                </c:pt>
                <c:pt idx="382">
                  <c:v>2.1023999999999998</c:v>
                </c:pt>
                <c:pt idx="383">
                  <c:v>0.77302999999999999</c:v>
                </c:pt>
                <c:pt idx="384">
                  <c:v>1.339299999999999</c:v>
                </c:pt>
                <c:pt idx="385">
                  <c:v>2.1594000000000002</c:v>
                </c:pt>
                <c:pt idx="386">
                  <c:v>1.1677999999999991</c:v>
                </c:pt>
                <c:pt idx="387">
                  <c:v>1.3653999999999991</c:v>
                </c:pt>
                <c:pt idx="388">
                  <c:v>2.6899000000000002</c:v>
                </c:pt>
                <c:pt idx="389">
                  <c:v>2.2000999999999999</c:v>
                </c:pt>
                <c:pt idx="390">
                  <c:v>1.637799999999999</c:v>
                </c:pt>
                <c:pt idx="391">
                  <c:v>2.2515000000000001</c:v>
                </c:pt>
                <c:pt idx="392">
                  <c:v>0.94849000000000105</c:v>
                </c:pt>
                <c:pt idx="393">
                  <c:v>0.65667000000000098</c:v>
                </c:pt>
                <c:pt idx="394">
                  <c:v>0.73336999999999997</c:v>
                </c:pt>
                <c:pt idx="395">
                  <c:v>0.83143999999999996</c:v>
                </c:pt>
                <c:pt idx="396">
                  <c:v>0.48158000000000001</c:v>
                </c:pt>
                <c:pt idx="397">
                  <c:v>0.84543000000000001</c:v>
                </c:pt>
                <c:pt idx="398">
                  <c:v>1.7643</c:v>
                </c:pt>
                <c:pt idx="399">
                  <c:v>1.321699999999999</c:v>
                </c:pt>
                <c:pt idx="400">
                  <c:v>0.47148000000000001</c:v>
                </c:pt>
                <c:pt idx="401">
                  <c:v>1.432499999999999</c:v>
                </c:pt>
                <c:pt idx="402">
                  <c:v>1.1264000000000001</c:v>
                </c:pt>
                <c:pt idx="403">
                  <c:v>1.1327</c:v>
                </c:pt>
                <c:pt idx="404">
                  <c:v>2.1850999999999998</c:v>
                </c:pt>
                <c:pt idx="405">
                  <c:v>0.47509000000000001</c:v>
                </c:pt>
                <c:pt idx="406">
                  <c:v>0.70884000000000102</c:v>
                </c:pt>
                <c:pt idx="407">
                  <c:v>0.76290999999999998</c:v>
                </c:pt>
                <c:pt idx="408">
                  <c:v>1.019199999999999</c:v>
                </c:pt>
                <c:pt idx="409">
                  <c:v>0.56052999999999997</c:v>
                </c:pt>
                <c:pt idx="410">
                  <c:v>1.9681000000000011</c:v>
                </c:pt>
                <c:pt idx="411">
                  <c:v>1.238599999999999</c:v>
                </c:pt>
                <c:pt idx="412">
                  <c:v>0.95352000000000003</c:v>
                </c:pt>
                <c:pt idx="413">
                  <c:v>0.45606000000000002</c:v>
                </c:pt>
                <c:pt idx="414">
                  <c:v>0.36130000000000001</c:v>
                </c:pt>
                <c:pt idx="415">
                  <c:v>1.453599999999998</c:v>
                </c:pt>
                <c:pt idx="416">
                  <c:v>1.268899999999999</c:v>
                </c:pt>
                <c:pt idx="417">
                  <c:v>1.1449</c:v>
                </c:pt>
                <c:pt idx="418">
                  <c:v>1.1106</c:v>
                </c:pt>
                <c:pt idx="419">
                  <c:v>1.0701000000000001</c:v>
                </c:pt>
                <c:pt idx="420">
                  <c:v>1.460499999999999</c:v>
                </c:pt>
                <c:pt idx="421">
                  <c:v>0.64689000000000096</c:v>
                </c:pt>
                <c:pt idx="422">
                  <c:v>1.0805</c:v>
                </c:pt>
                <c:pt idx="423">
                  <c:v>2.3572000000000002</c:v>
                </c:pt>
                <c:pt idx="424">
                  <c:v>0.71448999999999996</c:v>
                </c:pt>
                <c:pt idx="425">
                  <c:v>1.819699999999999</c:v>
                </c:pt>
                <c:pt idx="426">
                  <c:v>1.917999999999999</c:v>
                </c:pt>
                <c:pt idx="427">
                  <c:v>4.3102</c:v>
                </c:pt>
                <c:pt idx="428">
                  <c:v>2.0448</c:v>
                </c:pt>
                <c:pt idx="429">
                  <c:v>0.75085999999999997</c:v>
                </c:pt>
                <c:pt idx="430">
                  <c:v>1.746899999999999</c:v>
                </c:pt>
                <c:pt idx="431">
                  <c:v>1.9169</c:v>
                </c:pt>
                <c:pt idx="432">
                  <c:v>0.99285000000000001</c:v>
                </c:pt>
                <c:pt idx="433">
                  <c:v>0.71609</c:v>
                </c:pt>
                <c:pt idx="434">
                  <c:v>9.8155000000000108</c:v>
                </c:pt>
                <c:pt idx="435">
                  <c:v>2.5646</c:v>
                </c:pt>
                <c:pt idx="436">
                  <c:v>3.3089</c:v>
                </c:pt>
                <c:pt idx="437">
                  <c:v>1.1807000000000001</c:v>
                </c:pt>
                <c:pt idx="438">
                  <c:v>2.7427000000000001</c:v>
                </c:pt>
                <c:pt idx="439">
                  <c:v>2.2065999999999999</c:v>
                </c:pt>
                <c:pt idx="440">
                  <c:v>0.68164000000000102</c:v>
                </c:pt>
                <c:pt idx="441">
                  <c:v>0.55525999999999998</c:v>
                </c:pt>
                <c:pt idx="442">
                  <c:v>0.49769999999999998</c:v>
                </c:pt>
                <c:pt idx="443">
                  <c:v>2.9479000000000002</c:v>
                </c:pt>
                <c:pt idx="444">
                  <c:v>1.0709</c:v>
                </c:pt>
                <c:pt idx="445">
                  <c:v>1.5318999999999989</c:v>
                </c:pt>
                <c:pt idx="446">
                  <c:v>4.1571999999999951</c:v>
                </c:pt>
                <c:pt idx="447">
                  <c:v>2.5200999999999998</c:v>
                </c:pt>
                <c:pt idx="448">
                  <c:v>20.888999999999989</c:v>
                </c:pt>
                <c:pt idx="449">
                  <c:v>2.1427</c:v>
                </c:pt>
                <c:pt idx="450">
                  <c:v>0.82447999999999999</c:v>
                </c:pt>
                <c:pt idx="451">
                  <c:v>0.55723999999999996</c:v>
                </c:pt>
                <c:pt idx="452">
                  <c:v>0.42749999999999999</c:v>
                </c:pt>
                <c:pt idx="453">
                  <c:v>2.1846999999999999</c:v>
                </c:pt>
                <c:pt idx="454">
                  <c:v>0.94306999999999996</c:v>
                </c:pt>
                <c:pt idx="455">
                  <c:v>0.24485999999999999</c:v>
                </c:pt>
                <c:pt idx="456">
                  <c:v>0.63773000000000102</c:v>
                </c:pt>
                <c:pt idx="457">
                  <c:v>0.68535000000000001</c:v>
                </c:pt>
                <c:pt idx="458">
                  <c:v>1.544999999999999</c:v>
                </c:pt>
                <c:pt idx="459">
                  <c:v>1.297699999999999</c:v>
                </c:pt>
                <c:pt idx="460">
                  <c:v>1.1646000000000001</c:v>
                </c:pt>
                <c:pt idx="461">
                  <c:v>2.0407999999999999</c:v>
                </c:pt>
                <c:pt idx="462">
                  <c:v>1.0102</c:v>
                </c:pt>
                <c:pt idx="463">
                  <c:v>3.4859</c:v>
                </c:pt>
                <c:pt idx="464">
                  <c:v>21.535</c:v>
                </c:pt>
                <c:pt idx="465">
                  <c:v>2.7888999999999999</c:v>
                </c:pt>
                <c:pt idx="466">
                  <c:v>2.7766000000000002</c:v>
                </c:pt>
                <c:pt idx="467">
                  <c:v>1.5780000000000001</c:v>
                </c:pt>
                <c:pt idx="468">
                  <c:v>0.46093000000000001</c:v>
                </c:pt>
                <c:pt idx="469">
                  <c:v>0.49179</c:v>
                </c:pt>
                <c:pt idx="470">
                  <c:v>0.91232999999999997</c:v>
                </c:pt>
                <c:pt idx="471">
                  <c:v>0.43819999999999998</c:v>
                </c:pt>
                <c:pt idx="472">
                  <c:v>1.241199999999999</c:v>
                </c:pt>
                <c:pt idx="473">
                  <c:v>0.73853000000000002</c:v>
                </c:pt>
                <c:pt idx="474">
                  <c:v>0.34931000000000001</c:v>
                </c:pt>
                <c:pt idx="475">
                  <c:v>0.66156999999999999</c:v>
                </c:pt>
                <c:pt idx="476">
                  <c:v>1.2234999999999989</c:v>
                </c:pt>
                <c:pt idx="477">
                  <c:v>0.67615999999999998</c:v>
                </c:pt>
                <c:pt idx="478">
                  <c:v>1.206</c:v>
                </c:pt>
                <c:pt idx="479">
                  <c:v>1.6620999999999999</c:v>
                </c:pt>
                <c:pt idx="480">
                  <c:v>0.94538999999999895</c:v>
                </c:pt>
                <c:pt idx="481">
                  <c:v>0.97011999999999998</c:v>
                </c:pt>
                <c:pt idx="482">
                  <c:v>0.88646999999999898</c:v>
                </c:pt>
                <c:pt idx="483">
                  <c:v>1.468599999999999</c:v>
                </c:pt>
                <c:pt idx="484">
                  <c:v>0.77997000000000105</c:v>
                </c:pt>
                <c:pt idx="485">
                  <c:v>0.83355999999999997</c:v>
                </c:pt>
                <c:pt idx="486">
                  <c:v>1.5661</c:v>
                </c:pt>
                <c:pt idx="487">
                  <c:v>1.601399999999999</c:v>
                </c:pt>
                <c:pt idx="488">
                  <c:v>1.3601000000000001</c:v>
                </c:pt>
                <c:pt idx="489">
                  <c:v>2.5407999999999999</c:v>
                </c:pt>
                <c:pt idx="490">
                  <c:v>0.44717000000000001</c:v>
                </c:pt>
                <c:pt idx="491">
                  <c:v>0.84882000000000102</c:v>
                </c:pt>
                <c:pt idx="492">
                  <c:v>0.83674000000000104</c:v>
                </c:pt>
                <c:pt idx="493">
                  <c:v>1.712699999999999</c:v>
                </c:pt>
                <c:pt idx="494">
                  <c:v>0.67445999999999995</c:v>
                </c:pt>
                <c:pt idx="495">
                  <c:v>1.899799999999999</c:v>
                </c:pt>
                <c:pt idx="496">
                  <c:v>0.97187000000000101</c:v>
                </c:pt>
                <c:pt idx="497">
                  <c:v>0.99402000000000001</c:v>
                </c:pt>
                <c:pt idx="498">
                  <c:v>1.1227</c:v>
                </c:pt>
                <c:pt idx="499">
                  <c:v>1.1383000000000001</c:v>
                </c:pt>
                <c:pt idx="500">
                  <c:v>1.771399999999999</c:v>
                </c:pt>
                <c:pt idx="501">
                  <c:v>1.427499999999998</c:v>
                </c:pt>
                <c:pt idx="502">
                  <c:v>1.033199999999999</c:v>
                </c:pt>
                <c:pt idx="503">
                  <c:v>0.98453000000000002</c:v>
                </c:pt>
                <c:pt idx="504">
                  <c:v>1.439599999999998</c:v>
                </c:pt>
                <c:pt idx="505">
                  <c:v>1.0037999999999989</c:v>
                </c:pt>
                <c:pt idx="506">
                  <c:v>2.4872000000000001</c:v>
                </c:pt>
                <c:pt idx="507">
                  <c:v>2.0529999999999982</c:v>
                </c:pt>
                <c:pt idx="508">
                  <c:v>1.041399999999999</c:v>
                </c:pt>
                <c:pt idx="509">
                  <c:v>0.56463000000000096</c:v>
                </c:pt>
                <c:pt idx="510">
                  <c:v>1.8972</c:v>
                </c:pt>
                <c:pt idx="511">
                  <c:v>1.458699999999999</c:v>
                </c:pt>
                <c:pt idx="512">
                  <c:v>2.4117999999999982</c:v>
                </c:pt>
                <c:pt idx="513">
                  <c:v>2.416099999999997</c:v>
                </c:pt>
                <c:pt idx="514">
                  <c:v>1.2132999999999989</c:v>
                </c:pt>
                <c:pt idx="515">
                  <c:v>1.071899999999999</c:v>
                </c:pt>
                <c:pt idx="516">
                  <c:v>0.84450999999999998</c:v>
                </c:pt>
                <c:pt idx="517">
                  <c:v>2.2486999999999999</c:v>
                </c:pt>
                <c:pt idx="518">
                  <c:v>2.5865999999999998</c:v>
                </c:pt>
                <c:pt idx="519">
                  <c:v>1.4500999999999991</c:v>
                </c:pt>
                <c:pt idx="520">
                  <c:v>1.1547000000000001</c:v>
                </c:pt>
                <c:pt idx="521">
                  <c:v>0.91296999999999895</c:v>
                </c:pt>
                <c:pt idx="522">
                  <c:v>0.92530999999999997</c:v>
                </c:pt>
                <c:pt idx="523">
                  <c:v>0.85548999999999997</c:v>
                </c:pt>
                <c:pt idx="524">
                  <c:v>1.501299999999999</c:v>
                </c:pt>
                <c:pt idx="525">
                  <c:v>1.2292999999999989</c:v>
                </c:pt>
                <c:pt idx="526">
                  <c:v>1.641699999999999</c:v>
                </c:pt>
                <c:pt idx="527">
                  <c:v>0.82216999999999996</c:v>
                </c:pt>
                <c:pt idx="528">
                  <c:v>0.87095999999999996</c:v>
                </c:pt>
                <c:pt idx="529">
                  <c:v>4.0970000000000004</c:v>
                </c:pt>
                <c:pt idx="530">
                  <c:v>1.3487</c:v>
                </c:pt>
                <c:pt idx="531">
                  <c:v>2.1349999999999998</c:v>
                </c:pt>
                <c:pt idx="532">
                  <c:v>0.80674999999999997</c:v>
                </c:pt>
                <c:pt idx="533">
                  <c:v>0.58106999999999898</c:v>
                </c:pt>
                <c:pt idx="534">
                  <c:v>1.6989000000000001</c:v>
                </c:pt>
                <c:pt idx="535">
                  <c:v>2.6657000000000002</c:v>
                </c:pt>
                <c:pt idx="536">
                  <c:v>1.262799999999999</c:v>
                </c:pt>
                <c:pt idx="537">
                  <c:v>1.635899999999999</c:v>
                </c:pt>
                <c:pt idx="538">
                  <c:v>1.2171999999999989</c:v>
                </c:pt>
                <c:pt idx="539">
                  <c:v>0.67289000000000099</c:v>
                </c:pt>
                <c:pt idx="540">
                  <c:v>2.0895000000000001</c:v>
                </c:pt>
                <c:pt idx="541">
                  <c:v>1.6831</c:v>
                </c:pt>
                <c:pt idx="542">
                  <c:v>0.35598999999999997</c:v>
                </c:pt>
                <c:pt idx="543">
                  <c:v>1.3288</c:v>
                </c:pt>
                <c:pt idx="544">
                  <c:v>0.5907</c:v>
                </c:pt>
                <c:pt idx="545">
                  <c:v>1.167</c:v>
                </c:pt>
                <c:pt idx="546">
                  <c:v>0.52805999999999997</c:v>
                </c:pt>
                <c:pt idx="547">
                  <c:v>1.133899999999999</c:v>
                </c:pt>
                <c:pt idx="548">
                  <c:v>0.93050999999999895</c:v>
                </c:pt>
                <c:pt idx="549">
                  <c:v>1.416499999999999</c:v>
                </c:pt>
                <c:pt idx="550">
                  <c:v>1.7965</c:v>
                </c:pt>
                <c:pt idx="551">
                  <c:v>1.225699999999998</c:v>
                </c:pt>
                <c:pt idx="552">
                  <c:v>1.5701000000000001</c:v>
                </c:pt>
                <c:pt idx="553">
                  <c:v>1.538</c:v>
                </c:pt>
                <c:pt idx="554">
                  <c:v>1.7827</c:v>
                </c:pt>
                <c:pt idx="555">
                  <c:v>1.091899999999999</c:v>
                </c:pt>
                <c:pt idx="556">
                  <c:v>2.4145999999999992</c:v>
                </c:pt>
                <c:pt idx="557">
                  <c:v>5.0254999999999974</c:v>
                </c:pt>
                <c:pt idx="558">
                  <c:v>2.5328999999999979</c:v>
                </c:pt>
                <c:pt idx="559">
                  <c:v>2.5044</c:v>
                </c:pt>
                <c:pt idx="560">
                  <c:v>1.3633999999999991</c:v>
                </c:pt>
                <c:pt idx="561">
                  <c:v>0.75434000000000001</c:v>
                </c:pt>
                <c:pt idx="562">
                  <c:v>0.76912000000000103</c:v>
                </c:pt>
                <c:pt idx="563">
                  <c:v>1.181</c:v>
                </c:pt>
                <c:pt idx="564">
                  <c:v>1.6226</c:v>
                </c:pt>
                <c:pt idx="565">
                  <c:v>1.232499999999999</c:v>
                </c:pt>
                <c:pt idx="566">
                  <c:v>1.283199999999999</c:v>
                </c:pt>
                <c:pt idx="567">
                  <c:v>1.9558</c:v>
                </c:pt>
                <c:pt idx="568">
                  <c:v>7.6746999999999996</c:v>
                </c:pt>
                <c:pt idx="569">
                  <c:v>0.60411999999999999</c:v>
                </c:pt>
                <c:pt idx="570">
                  <c:v>15.38600000000001</c:v>
                </c:pt>
                <c:pt idx="571">
                  <c:v>2.6985999999999999</c:v>
                </c:pt>
                <c:pt idx="572">
                  <c:v>1.2482</c:v>
                </c:pt>
                <c:pt idx="573">
                  <c:v>0.67327000000000103</c:v>
                </c:pt>
                <c:pt idx="574">
                  <c:v>11.209</c:v>
                </c:pt>
                <c:pt idx="575">
                  <c:v>0.93023</c:v>
                </c:pt>
                <c:pt idx="576">
                  <c:v>0.90112999999999999</c:v>
                </c:pt>
                <c:pt idx="577">
                  <c:v>0.99575000000000002</c:v>
                </c:pt>
                <c:pt idx="578">
                  <c:v>0.98331000000000002</c:v>
                </c:pt>
                <c:pt idx="579">
                  <c:v>0.91324000000000005</c:v>
                </c:pt>
                <c:pt idx="580">
                  <c:v>22.867999999999999</c:v>
                </c:pt>
                <c:pt idx="581">
                  <c:v>0.74702000000000102</c:v>
                </c:pt>
                <c:pt idx="582">
                  <c:v>1.5075999999999989</c:v>
                </c:pt>
                <c:pt idx="583">
                  <c:v>1.1829000000000001</c:v>
                </c:pt>
                <c:pt idx="584">
                  <c:v>0.90192000000000005</c:v>
                </c:pt>
                <c:pt idx="585">
                  <c:v>1.5427</c:v>
                </c:pt>
                <c:pt idx="586">
                  <c:v>0.81355999999999895</c:v>
                </c:pt>
                <c:pt idx="587">
                  <c:v>1.1877</c:v>
                </c:pt>
                <c:pt idx="588">
                  <c:v>1.6168</c:v>
                </c:pt>
                <c:pt idx="589">
                  <c:v>1.647999999999999</c:v>
                </c:pt>
                <c:pt idx="590">
                  <c:v>1.487299999999999</c:v>
                </c:pt>
                <c:pt idx="591">
                  <c:v>0.97650999999999999</c:v>
                </c:pt>
                <c:pt idx="592">
                  <c:v>0.80705000000000005</c:v>
                </c:pt>
                <c:pt idx="593">
                  <c:v>1.1665000000000001</c:v>
                </c:pt>
                <c:pt idx="594">
                  <c:v>2.9168999999999969</c:v>
                </c:pt>
                <c:pt idx="595">
                  <c:v>1.232</c:v>
                </c:pt>
                <c:pt idx="596">
                  <c:v>12.15</c:v>
                </c:pt>
                <c:pt idx="597">
                  <c:v>0.78491</c:v>
                </c:pt>
                <c:pt idx="598">
                  <c:v>1.3207</c:v>
                </c:pt>
                <c:pt idx="599">
                  <c:v>1.547599999999999</c:v>
                </c:pt>
                <c:pt idx="600">
                  <c:v>62.166000000000011</c:v>
                </c:pt>
                <c:pt idx="601">
                  <c:v>0.41907</c:v>
                </c:pt>
                <c:pt idx="602">
                  <c:v>0.61829000000000001</c:v>
                </c:pt>
                <c:pt idx="603">
                  <c:v>0.51053999999999899</c:v>
                </c:pt>
                <c:pt idx="604">
                  <c:v>0.92101999999999895</c:v>
                </c:pt>
                <c:pt idx="605">
                  <c:v>10.313000000000001</c:v>
                </c:pt>
                <c:pt idx="606">
                  <c:v>13.337999999999999</c:v>
                </c:pt>
                <c:pt idx="607">
                  <c:v>1.1870000000000001</c:v>
                </c:pt>
                <c:pt idx="608">
                  <c:v>1.1815</c:v>
                </c:pt>
                <c:pt idx="609">
                  <c:v>1.7337999999999989</c:v>
                </c:pt>
                <c:pt idx="610">
                  <c:v>4.3103999999999996</c:v>
                </c:pt>
                <c:pt idx="611">
                  <c:v>85.778999999999982</c:v>
                </c:pt>
                <c:pt idx="612">
                  <c:v>28.152999999999999</c:v>
                </c:pt>
                <c:pt idx="613">
                  <c:v>17.11800000000002</c:v>
                </c:pt>
                <c:pt idx="614">
                  <c:v>0.78807000000000005</c:v>
                </c:pt>
                <c:pt idx="615">
                  <c:v>1.013399999999999</c:v>
                </c:pt>
                <c:pt idx="616">
                  <c:v>1.543399999999999</c:v>
                </c:pt>
                <c:pt idx="617">
                  <c:v>0.46056999999999998</c:v>
                </c:pt>
                <c:pt idx="618">
                  <c:v>1.291599999999999</c:v>
                </c:pt>
                <c:pt idx="619">
                  <c:v>1.465799999999998</c:v>
                </c:pt>
                <c:pt idx="620">
                  <c:v>0.84284999999999999</c:v>
                </c:pt>
                <c:pt idx="621">
                  <c:v>0.85975000000000101</c:v>
                </c:pt>
                <c:pt idx="622">
                  <c:v>35.049999999999997</c:v>
                </c:pt>
                <c:pt idx="623">
                  <c:v>10.874000000000001</c:v>
                </c:pt>
                <c:pt idx="624">
                  <c:v>0.65374000000000099</c:v>
                </c:pt>
                <c:pt idx="625">
                  <c:v>1.9765999999999999</c:v>
                </c:pt>
                <c:pt idx="626">
                  <c:v>1.0649</c:v>
                </c:pt>
                <c:pt idx="627">
                  <c:v>3.4678</c:v>
                </c:pt>
                <c:pt idx="628">
                  <c:v>0.96468000000000098</c:v>
                </c:pt>
                <c:pt idx="629">
                  <c:v>0.91859000000000002</c:v>
                </c:pt>
                <c:pt idx="630">
                  <c:v>1.6673</c:v>
                </c:pt>
                <c:pt idx="631">
                  <c:v>19.760999999999989</c:v>
                </c:pt>
                <c:pt idx="632">
                  <c:v>0.97038999999999997</c:v>
                </c:pt>
                <c:pt idx="633">
                  <c:v>0.80952999999999997</c:v>
                </c:pt>
                <c:pt idx="634">
                  <c:v>0.71567000000000103</c:v>
                </c:pt>
                <c:pt idx="635">
                  <c:v>1.3281000000000001</c:v>
                </c:pt>
                <c:pt idx="636">
                  <c:v>60.524000000000001</c:v>
                </c:pt>
                <c:pt idx="637">
                  <c:v>0.77410999999999996</c:v>
                </c:pt>
                <c:pt idx="638">
                  <c:v>1.1586000000000001</c:v>
                </c:pt>
                <c:pt idx="639">
                  <c:v>12.978</c:v>
                </c:pt>
                <c:pt idx="640">
                  <c:v>23.73</c:v>
                </c:pt>
                <c:pt idx="641">
                  <c:v>1.8935</c:v>
                </c:pt>
                <c:pt idx="642">
                  <c:v>0.73900999999999994</c:v>
                </c:pt>
                <c:pt idx="643">
                  <c:v>1.9452</c:v>
                </c:pt>
                <c:pt idx="644">
                  <c:v>0.47776000000000002</c:v>
                </c:pt>
                <c:pt idx="645">
                  <c:v>1.3653999999999991</c:v>
                </c:pt>
                <c:pt idx="646">
                  <c:v>17.523</c:v>
                </c:pt>
                <c:pt idx="647">
                  <c:v>1.843499999999999</c:v>
                </c:pt>
                <c:pt idx="648">
                  <c:v>2.5674000000000001</c:v>
                </c:pt>
                <c:pt idx="649">
                  <c:v>1.147799999999999</c:v>
                </c:pt>
                <c:pt idx="650">
                  <c:v>8.5997000000000003</c:v>
                </c:pt>
                <c:pt idx="651">
                  <c:v>1.1284000000000001</c:v>
                </c:pt>
                <c:pt idx="652">
                  <c:v>11.677</c:v>
                </c:pt>
                <c:pt idx="653">
                  <c:v>9.5581000000000014</c:v>
                </c:pt>
                <c:pt idx="654">
                  <c:v>8.1753</c:v>
                </c:pt>
                <c:pt idx="655">
                  <c:v>1.431499999999998</c:v>
                </c:pt>
                <c:pt idx="656">
                  <c:v>3.8488000000000002</c:v>
                </c:pt>
                <c:pt idx="657">
                  <c:v>0.83521999999999996</c:v>
                </c:pt>
                <c:pt idx="658">
                  <c:v>0.94833999999999996</c:v>
                </c:pt>
                <c:pt idx="659">
                  <c:v>0.86790999999999996</c:v>
                </c:pt>
                <c:pt idx="660">
                  <c:v>1.1264000000000001</c:v>
                </c:pt>
                <c:pt idx="661">
                  <c:v>10.446</c:v>
                </c:pt>
                <c:pt idx="662">
                  <c:v>0.68974000000000102</c:v>
                </c:pt>
                <c:pt idx="663">
                  <c:v>0.77098</c:v>
                </c:pt>
                <c:pt idx="664">
                  <c:v>1.2482</c:v>
                </c:pt>
                <c:pt idx="665">
                  <c:v>6.4815000000000014</c:v>
                </c:pt>
                <c:pt idx="666">
                  <c:v>68.921000000000006</c:v>
                </c:pt>
                <c:pt idx="667">
                  <c:v>1.6424000000000001</c:v>
                </c:pt>
                <c:pt idx="668">
                  <c:v>0.72019999999999995</c:v>
                </c:pt>
                <c:pt idx="669">
                  <c:v>0.66962000000000099</c:v>
                </c:pt>
                <c:pt idx="670">
                  <c:v>0.85721999999999998</c:v>
                </c:pt>
                <c:pt idx="671">
                  <c:v>2.0563999999999991</c:v>
                </c:pt>
                <c:pt idx="672">
                  <c:v>0.97604999999999997</c:v>
                </c:pt>
                <c:pt idx="673">
                  <c:v>0.61645000000000005</c:v>
                </c:pt>
                <c:pt idx="674">
                  <c:v>1.9643999999999999</c:v>
                </c:pt>
                <c:pt idx="675">
                  <c:v>2.0091000000000001</c:v>
                </c:pt>
                <c:pt idx="676">
                  <c:v>0.63475999999999999</c:v>
                </c:pt>
                <c:pt idx="677">
                  <c:v>0.70381000000000005</c:v>
                </c:pt>
                <c:pt idx="678">
                  <c:v>1.5588</c:v>
                </c:pt>
                <c:pt idx="679">
                  <c:v>1.133999999999999</c:v>
                </c:pt>
                <c:pt idx="680">
                  <c:v>1.361</c:v>
                </c:pt>
                <c:pt idx="681">
                  <c:v>0.78410999999999997</c:v>
                </c:pt>
                <c:pt idx="682">
                  <c:v>0.72385999999999995</c:v>
                </c:pt>
                <c:pt idx="683">
                  <c:v>1.2697999999999989</c:v>
                </c:pt>
                <c:pt idx="684">
                  <c:v>2.6648000000000001</c:v>
                </c:pt>
                <c:pt idx="685">
                  <c:v>0.79901999999999895</c:v>
                </c:pt>
                <c:pt idx="686">
                  <c:v>1.2522</c:v>
                </c:pt>
                <c:pt idx="687">
                  <c:v>0.59982999999999997</c:v>
                </c:pt>
                <c:pt idx="688">
                  <c:v>0.43551000000000001</c:v>
                </c:pt>
                <c:pt idx="689">
                  <c:v>1.486499999999999</c:v>
                </c:pt>
                <c:pt idx="690">
                  <c:v>1.7501</c:v>
                </c:pt>
                <c:pt idx="691">
                  <c:v>0.73199000000000103</c:v>
                </c:pt>
                <c:pt idx="692">
                  <c:v>1.232699999999999</c:v>
                </c:pt>
                <c:pt idx="693">
                  <c:v>1.1147</c:v>
                </c:pt>
                <c:pt idx="694">
                  <c:v>0.48781999999999998</c:v>
                </c:pt>
                <c:pt idx="695">
                  <c:v>1.6893</c:v>
                </c:pt>
                <c:pt idx="696">
                  <c:v>1.0546</c:v>
                </c:pt>
                <c:pt idx="697">
                  <c:v>1.2796999999999989</c:v>
                </c:pt>
                <c:pt idx="698">
                  <c:v>0.93750999999999896</c:v>
                </c:pt>
                <c:pt idx="699">
                  <c:v>2.9077999999999999</c:v>
                </c:pt>
                <c:pt idx="700">
                  <c:v>1.477199999999999</c:v>
                </c:pt>
                <c:pt idx="701">
                  <c:v>1.881</c:v>
                </c:pt>
                <c:pt idx="702">
                  <c:v>0.65008999999999995</c:v>
                </c:pt>
                <c:pt idx="703">
                  <c:v>0.72762000000000104</c:v>
                </c:pt>
                <c:pt idx="704">
                  <c:v>0.78054999999999997</c:v>
                </c:pt>
                <c:pt idx="705">
                  <c:v>1.593799999999999</c:v>
                </c:pt>
                <c:pt idx="706">
                  <c:v>7.4381000000000004</c:v>
                </c:pt>
                <c:pt idx="707">
                  <c:v>1.5075999999999989</c:v>
                </c:pt>
                <c:pt idx="708">
                  <c:v>621.92999999999938</c:v>
                </c:pt>
                <c:pt idx="709">
                  <c:v>2.072499999999998</c:v>
                </c:pt>
                <c:pt idx="710">
                  <c:v>0.76032999999999995</c:v>
                </c:pt>
                <c:pt idx="711">
                  <c:v>12.138999999999999</c:v>
                </c:pt>
                <c:pt idx="712">
                  <c:v>0.88014000000000003</c:v>
                </c:pt>
                <c:pt idx="713">
                  <c:v>4.8311999999999999</c:v>
                </c:pt>
                <c:pt idx="714">
                  <c:v>1.9907999999999999</c:v>
                </c:pt>
                <c:pt idx="715">
                  <c:v>1.764699999999999</c:v>
                </c:pt>
                <c:pt idx="716">
                  <c:v>1.6785000000000001</c:v>
                </c:pt>
                <c:pt idx="717">
                  <c:v>4.3234999999999966</c:v>
                </c:pt>
                <c:pt idx="718">
                  <c:v>1.6968000000000001</c:v>
                </c:pt>
                <c:pt idx="719">
                  <c:v>1.8460000000000001</c:v>
                </c:pt>
                <c:pt idx="720">
                  <c:v>1.2985</c:v>
                </c:pt>
                <c:pt idx="721">
                  <c:v>0.62043999999999999</c:v>
                </c:pt>
                <c:pt idx="722">
                  <c:v>0.42323</c:v>
                </c:pt>
                <c:pt idx="723">
                  <c:v>0.86201000000000005</c:v>
                </c:pt>
                <c:pt idx="724">
                  <c:v>0.50527999999999995</c:v>
                </c:pt>
                <c:pt idx="725">
                  <c:v>1.109899999999999</c:v>
                </c:pt>
                <c:pt idx="726">
                  <c:v>0.63470000000000104</c:v>
                </c:pt>
                <c:pt idx="727">
                  <c:v>2.6657000000000002</c:v>
                </c:pt>
                <c:pt idx="728">
                  <c:v>4.2000999999999999</c:v>
                </c:pt>
                <c:pt idx="729">
                  <c:v>1.371</c:v>
                </c:pt>
                <c:pt idx="730">
                  <c:v>1.091899999999999</c:v>
                </c:pt>
                <c:pt idx="731">
                  <c:v>2.44</c:v>
                </c:pt>
                <c:pt idx="732">
                  <c:v>0.54037000000000002</c:v>
                </c:pt>
                <c:pt idx="733">
                  <c:v>0.83994000000000102</c:v>
                </c:pt>
                <c:pt idx="734">
                  <c:v>1.279099999999999</c:v>
                </c:pt>
                <c:pt idx="735">
                  <c:v>1.7355999999999989</c:v>
                </c:pt>
                <c:pt idx="736">
                  <c:v>1.1273</c:v>
                </c:pt>
                <c:pt idx="737">
                  <c:v>1.085899999999999</c:v>
                </c:pt>
                <c:pt idx="738">
                  <c:v>2.2997999999999998</c:v>
                </c:pt>
                <c:pt idx="739">
                  <c:v>1.5081</c:v>
                </c:pt>
                <c:pt idx="740">
                  <c:v>1.022999999999999</c:v>
                </c:pt>
                <c:pt idx="741">
                  <c:v>0.49653000000000003</c:v>
                </c:pt>
                <c:pt idx="742">
                  <c:v>0.58143999999999896</c:v>
                </c:pt>
                <c:pt idx="743">
                  <c:v>0.91229000000000005</c:v>
                </c:pt>
                <c:pt idx="744">
                  <c:v>0.92588000000000004</c:v>
                </c:pt>
                <c:pt idx="745">
                  <c:v>0.46351999999999999</c:v>
                </c:pt>
                <c:pt idx="746">
                  <c:v>0.19313</c:v>
                </c:pt>
                <c:pt idx="747">
                  <c:v>0.22805</c:v>
                </c:pt>
                <c:pt idx="748">
                  <c:v>0.28671999999999997</c:v>
                </c:pt>
                <c:pt idx="749">
                  <c:v>0.53593999999999997</c:v>
                </c:pt>
                <c:pt idx="750">
                  <c:v>0.66090000000000104</c:v>
                </c:pt>
                <c:pt idx="751">
                  <c:v>3.7092999999999998</c:v>
                </c:pt>
                <c:pt idx="752">
                  <c:v>1.0548</c:v>
                </c:pt>
                <c:pt idx="753">
                  <c:v>2.8975</c:v>
                </c:pt>
                <c:pt idx="754">
                  <c:v>1.6393</c:v>
                </c:pt>
                <c:pt idx="755">
                  <c:v>1.453899999999998</c:v>
                </c:pt>
                <c:pt idx="756">
                  <c:v>1.2726999999999991</c:v>
                </c:pt>
                <c:pt idx="757">
                  <c:v>1.3829</c:v>
                </c:pt>
                <c:pt idx="758">
                  <c:v>1.219699999999998</c:v>
                </c:pt>
                <c:pt idx="759">
                  <c:v>0.69774000000000103</c:v>
                </c:pt>
                <c:pt idx="760">
                  <c:v>1.177</c:v>
                </c:pt>
                <c:pt idx="761">
                  <c:v>1.1951000000000001</c:v>
                </c:pt>
                <c:pt idx="762">
                  <c:v>2.6798000000000002</c:v>
                </c:pt>
                <c:pt idx="763">
                  <c:v>1.3723000000000001</c:v>
                </c:pt>
                <c:pt idx="764">
                  <c:v>0.45745999999999998</c:v>
                </c:pt>
                <c:pt idx="765">
                  <c:v>0.37451000000000001</c:v>
                </c:pt>
                <c:pt idx="766">
                  <c:v>0.70655999999999997</c:v>
                </c:pt>
                <c:pt idx="767">
                  <c:v>0.88388</c:v>
                </c:pt>
                <c:pt idx="768">
                  <c:v>2.1459999999999999</c:v>
                </c:pt>
                <c:pt idx="769">
                  <c:v>0.65884000000000098</c:v>
                </c:pt>
              </c:numCache>
            </c:numRef>
          </c:yVal>
          <c:smooth val="0"/>
        </c:ser>
        <c:ser>
          <c:idx val="2"/>
          <c:order val="2"/>
          <c:tx>
            <c:strRef>
              <c:f>[4]S1_time_data!$L$1</c:f>
              <c:strCache>
                <c:ptCount val="1"/>
                <c:pt idx="0">
                  <c:v> storeToDBTime</c:v>
                </c:pt>
              </c:strCache>
            </c:strRef>
          </c:tx>
          <c:spPr>
            <a:ln w="28575">
              <a:noFill/>
            </a:ln>
          </c:spPr>
          <c:trendline>
            <c:trendlineType val="linear"/>
            <c:intercept val="0"/>
            <c:dispRSqr val="1"/>
            <c:dispEq val="1"/>
            <c:trendlineLbl>
              <c:layout>
                <c:manualLayout>
                  <c:x val="0.14849972762838601"/>
                  <c:y val="6.6638856747171807E-2"/>
                </c:manualLayout>
              </c:layout>
              <c:numFmt formatCode="General" sourceLinked="0"/>
            </c:trendlineLbl>
          </c:trendline>
          <c:xVal>
            <c:numRef>
              <c:f>[4]S1_time_data!$I$2:$I$771</c:f>
              <c:numCache>
                <c:formatCode>General</c:formatCode>
                <c:ptCount val="770"/>
                <c:pt idx="0">
                  <c:v>5053081</c:v>
                </c:pt>
                <c:pt idx="1">
                  <c:v>11425018</c:v>
                </c:pt>
                <c:pt idx="2">
                  <c:v>5097950</c:v>
                </c:pt>
                <c:pt idx="3">
                  <c:v>4945765</c:v>
                </c:pt>
                <c:pt idx="4">
                  <c:v>5664692</c:v>
                </c:pt>
                <c:pt idx="5">
                  <c:v>5757730</c:v>
                </c:pt>
                <c:pt idx="6">
                  <c:v>10928269</c:v>
                </c:pt>
                <c:pt idx="7">
                  <c:v>12951257</c:v>
                </c:pt>
                <c:pt idx="8">
                  <c:v>3241590</c:v>
                </c:pt>
                <c:pt idx="9">
                  <c:v>4213847</c:v>
                </c:pt>
                <c:pt idx="10">
                  <c:v>3399979</c:v>
                </c:pt>
                <c:pt idx="11">
                  <c:v>6053872</c:v>
                </c:pt>
                <c:pt idx="12">
                  <c:v>33123728</c:v>
                </c:pt>
                <c:pt idx="13">
                  <c:v>4243459</c:v>
                </c:pt>
                <c:pt idx="14">
                  <c:v>3396877</c:v>
                </c:pt>
                <c:pt idx="15">
                  <c:v>3392213</c:v>
                </c:pt>
                <c:pt idx="16">
                  <c:v>3399759</c:v>
                </c:pt>
                <c:pt idx="17">
                  <c:v>4934622</c:v>
                </c:pt>
                <c:pt idx="18">
                  <c:v>3513444</c:v>
                </c:pt>
                <c:pt idx="19">
                  <c:v>3461161</c:v>
                </c:pt>
                <c:pt idx="20">
                  <c:v>3979063</c:v>
                </c:pt>
                <c:pt idx="21">
                  <c:v>8073406</c:v>
                </c:pt>
                <c:pt idx="22">
                  <c:v>8874756</c:v>
                </c:pt>
                <c:pt idx="23">
                  <c:v>4280342</c:v>
                </c:pt>
                <c:pt idx="24">
                  <c:v>5245878</c:v>
                </c:pt>
                <c:pt idx="25">
                  <c:v>3552604</c:v>
                </c:pt>
                <c:pt idx="26">
                  <c:v>7632515</c:v>
                </c:pt>
                <c:pt idx="27">
                  <c:v>14186579</c:v>
                </c:pt>
                <c:pt idx="28">
                  <c:v>5240158</c:v>
                </c:pt>
                <c:pt idx="29">
                  <c:v>7066906</c:v>
                </c:pt>
                <c:pt idx="30">
                  <c:v>7183275</c:v>
                </c:pt>
                <c:pt idx="31">
                  <c:v>2541264</c:v>
                </c:pt>
                <c:pt idx="32">
                  <c:v>6533780</c:v>
                </c:pt>
                <c:pt idx="33">
                  <c:v>9832262</c:v>
                </c:pt>
                <c:pt idx="34">
                  <c:v>4680478</c:v>
                </c:pt>
                <c:pt idx="35">
                  <c:v>4196357</c:v>
                </c:pt>
                <c:pt idx="36">
                  <c:v>3437005</c:v>
                </c:pt>
                <c:pt idx="37">
                  <c:v>2462570</c:v>
                </c:pt>
                <c:pt idx="38">
                  <c:v>2364483</c:v>
                </c:pt>
                <c:pt idx="39">
                  <c:v>4072970</c:v>
                </c:pt>
                <c:pt idx="40">
                  <c:v>8050680</c:v>
                </c:pt>
                <c:pt idx="41">
                  <c:v>6308456</c:v>
                </c:pt>
                <c:pt idx="42">
                  <c:v>6969798</c:v>
                </c:pt>
                <c:pt idx="43">
                  <c:v>5349157</c:v>
                </c:pt>
                <c:pt idx="44">
                  <c:v>14180573</c:v>
                </c:pt>
                <c:pt idx="45">
                  <c:v>6731956</c:v>
                </c:pt>
                <c:pt idx="46">
                  <c:v>2964643</c:v>
                </c:pt>
                <c:pt idx="47">
                  <c:v>5823378</c:v>
                </c:pt>
                <c:pt idx="48">
                  <c:v>6473852</c:v>
                </c:pt>
                <c:pt idx="49">
                  <c:v>6478098</c:v>
                </c:pt>
                <c:pt idx="50">
                  <c:v>6476888</c:v>
                </c:pt>
                <c:pt idx="51">
                  <c:v>6478219</c:v>
                </c:pt>
                <c:pt idx="52">
                  <c:v>6479649</c:v>
                </c:pt>
                <c:pt idx="53">
                  <c:v>6475700</c:v>
                </c:pt>
                <c:pt idx="54">
                  <c:v>6474358</c:v>
                </c:pt>
                <c:pt idx="55">
                  <c:v>6471311</c:v>
                </c:pt>
                <c:pt idx="56">
                  <c:v>6470574</c:v>
                </c:pt>
                <c:pt idx="57">
                  <c:v>6472466</c:v>
                </c:pt>
                <c:pt idx="58">
                  <c:v>6473676</c:v>
                </c:pt>
                <c:pt idx="59">
                  <c:v>6471938</c:v>
                </c:pt>
                <c:pt idx="60">
                  <c:v>6472004</c:v>
                </c:pt>
                <c:pt idx="61">
                  <c:v>6471641</c:v>
                </c:pt>
                <c:pt idx="62">
                  <c:v>6472389</c:v>
                </c:pt>
                <c:pt idx="63">
                  <c:v>6471751</c:v>
                </c:pt>
                <c:pt idx="64">
                  <c:v>6470673</c:v>
                </c:pt>
                <c:pt idx="65">
                  <c:v>6474292</c:v>
                </c:pt>
                <c:pt idx="66">
                  <c:v>7753251</c:v>
                </c:pt>
                <c:pt idx="67">
                  <c:v>8116438</c:v>
                </c:pt>
                <c:pt idx="68">
                  <c:v>4017035</c:v>
                </c:pt>
                <c:pt idx="69">
                  <c:v>4012393</c:v>
                </c:pt>
                <c:pt idx="70">
                  <c:v>3341998</c:v>
                </c:pt>
                <c:pt idx="71">
                  <c:v>3396008</c:v>
                </c:pt>
                <c:pt idx="72">
                  <c:v>7072087</c:v>
                </c:pt>
                <c:pt idx="73">
                  <c:v>1810622</c:v>
                </c:pt>
                <c:pt idx="74">
                  <c:v>11645095</c:v>
                </c:pt>
                <c:pt idx="75">
                  <c:v>5994065</c:v>
                </c:pt>
                <c:pt idx="76">
                  <c:v>4858579</c:v>
                </c:pt>
                <c:pt idx="77">
                  <c:v>8547000</c:v>
                </c:pt>
                <c:pt idx="78">
                  <c:v>7091634</c:v>
                </c:pt>
                <c:pt idx="79">
                  <c:v>4459576</c:v>
                </c:pt>
                <c:pt idx="80">
                  <c:v>2560272</c:v>
                </c:pt>
                <c:pt idx="81">
                  <c:v>1487497</c:v>
                </c:pt>
                <c:pt idx="82">
                  <c:v>6919264</c:v>
                </c:pt>
                <c:pt idx="83">
                  <c:v>3975213</c:v>
                </c:pt>
                <c:pt idx="84">
                  <c:v>3388924</c:v>
                </c:pt>
                <c:pt idx="85">
                  <c:v>7513000</c:v>
                </c:pt>
                <c:pt idx="86">
                  <c:v>5981547</c:v>
                </c:pt>
                <c:pt idx="87">
                  <c:v>4941222</c:v>
                </c:pt>
                <c:pt idx="88">
                  <c:v>16960526</c:v>
                </c:pt>
                <c:pt idx="89">
                  <c:v>8131651</c:v>
                </c:pt>
                <c:pt idx="90">
                  <c:v>3520407</c:v>
                </c:pt>
                <c:pt idx="91">
                  <c:v>4677728</c:v>
                </c:pt>
                <c:pt idx="92">
                  <c:v>4540602</c:v>
                </c:pt>
                <c:pt idx="93">
                  <c:v>4547279</c:v>
                </c:pt>
                <c:pt idx="94">
                  <c:v>4590619</c:v>
                </c:pt>
                <c:pt idx="95">
                  <c:v>6526905</c:v>
                </c:pt>
                <c:pt idx="96">
                  <c:v>5712025</c:v>
                </c:pt>
                <c:pt idx="97">
                  <c:v>7883645</c:v>
                </c:pt>
                <c:pt idx="98">
                  <c:v>8606928</c:v>
                </c:pt>
                <c:pt idx="99">
                  <c:v>8305638</c:v>
                </c:pt>
                <c:pt idx="100">
                  <c:v>8323766</c:v>
                </c:pt>
                <c:pt idx="101">
                  <c:v>5617909</c:v>
                </c:pt>
                <c:pt idx="102">
                  <c:v>15194366</c:v>
                </c:pt>
                <c:pt idx="103">
                  <c:v>4033062</c:v>
                </c:pt>
                <c:pt idx="104">
                  <c:v>3982770</c:v>
                </c:pt>
                <c:pt idx="105">
                  <c:v>1241922</c:v>
                </c:pt>
                <c:pt idx="106">
                  <c:v>4948493</c:v>
                </c:pt>
                <c:pt idx="107">
                  <c:v>4606162</c:v>
                </c:pt>
                <c:pt idx="108">
                  <c:v>3840320</c:v>
                </c:pt>
                <c:pt idx="109">
                  <c:v>3690038</c:v>
                </c:pt>
                <c:pt idx="110">
                  <c:v>3829782</c:v>
                </c:pt>
                <c:pt idx="111">
                  <c:v>3888357</c:v>
                </c:pt>
                <c:pt idx="112">
                  <c:v>3943346</c:v>
                </c:pt>
                <c:pt idx="113">
                  <c:v>3804240</c:v>
                </c:pt>
                <c:pt idx="114">
                  <c:v>3009765</c:v>
                </c:pt>
                <c:pt idx="115">
                  <c:v>3397042</c:v>
                </c:pt>
                <c:pt idx="116">
                  <c:v>4367616</c:v>
                </c:pt>
                <c:pt idx="117">
                  <c:v>4642528</c:v>
                </c:pt>
                <c:pt idx="118">
                  <c:v>5824687</c:v>
                </c:pt>
                <c:pt idx="119">
                  <c:v>13725349</c:v>
                </c:pt>
                <c:pt idx="120">
                  <c:v>13753454</c:v>
                </c:pt>
                <c:pt idx="121">
                  <c:v>12038048</c:v>
                </c:pt>
                <c:pt idx="122">
                  <c:v>3342955</c:v>
                </c:pt>
                <c:pt idx="123">
                  <c:v>11277816</c:v>
                </c:pt>
                <c:pt idx="124">
                  <c:v>5521802</c:v>
                </c:pt>
                <c:pt idx="125">
                  <c:v>18311381</c:v>
                </c:pt>
                <c:pt idx="126">
                  <c:v>21727035</c:v>
                </c:pt>
                <c:pt idx="127">
                  <c:v>3389067</c:v>
                </c:pt>
                <c:pt idx="128">
                  <c:v>4005375</c:v>
                </c:pt>
                <c:pt idx="129">
                  <c:v>3754476</c:v>
                </c:pt>
                <c:pt idx="130">
                  <c:v>3717142</c:v>
                </c:pt>
                <c:pt idx="131">
                  <c:v>3692986</c:v>
                </c:pt>
                <c:pt idx="132">
                  <c:v>3715151</c:v>
                </c:pt>
                <c:pt idx="133">
                  <c:v>3723357</c:v>
                </c:pt>
                <c:pt idx="134">
                  <c:v>3687992</c:v>
                </c:pt>
                <c:pt idx="135">
                  <c:v>3742068</c:v>
                </c:pt>
                <c:pt idx="136">
                  <c:v>6157283</c:v>
                </c:pt>
                <c:pt idx="137">
                  <c:v>4114187</c:v>
                </c:pt>
                <c:pt idx="138">
                  <c:v>8812958</c:v>
                </c:pt>
                <c:pt idx="139">
                  <c:v>13188219</c:v>
                </c:pt>
                <c:pt idx="140">
                  <c:v>14681700</c:v>
                </c:pt>
                <c:pt idx="141">
                  <c:v>8762787</c:v>
                </c:pt>
                <c:pt idx="142">
                  <c:v>7142399</c:v>
                </c:pt>
                <c:pt idx="143">
                  <c:v>5595216</c:v>
                </c:pt>
                <c:pt idx="144">
                  <c:v>5614059</c:v>
                </c:pt>
                <c:pt idx="145">
                  <c:v>4492565</c:v>
                </c:pt>
                <c:pt idx="146">
                  <c:v>5376228</c:v>
                </c:pt>
                <c:pt idx="147">
                  <c:v>5046162</c:v>
                </c:pt>
                <c:pt idx="148">
                  <c:v>5826887</c:v>
                </c:pt>
                <c:pt idx="149">
                  <c:v>7818503</c:v>
                </c:pt>
                <c:pt idx="150">
                  <c:v>13457939</c:v>
                </c:pt>
                <c:pt idx="151">
                  <c:v>7020288</c:v>
                </c:pt>
                <c:pt idx="152">
                  <c:v>5895813</c:v>
                </c:pt>
                <c:pt idx="153">
                  <c:v>9533777</c:v>
                </c:pt>
                <c:pt idx="154">
                  <c:v>6334867</c:v>
                </c:pt>
                <c:pt idx="155">
                  <c:v>4988621</c:v>
                </c:pt>
                <c:pt idx="156">
                  <c:v>6460949</c:v>
                </c:pt>
                <c:pt idx="157">
                  <c:v>5422659</c:v>
                </c:pt>
                <c:pt idx="158">
                  <c:v>5476999</c:v>
                </c:pt>
                <c:pt idx="159">
                  <c:v>6565702</c:v>
                </c:pt>
                <c:pt idx="160">
                  <c:v>6475227</c:v>
                </c:pt>
                <c:pt idx="161">
                  <c:v>6965618</c:v>
                </c:pt>
                <c:pt idx="162">
                  <c:v>3334485</c:v>
                </c:pt>
                <c:pt idx="163">
                  <c:v>3833423</c:v>
                </c:pt>
                <c:pt idx="164">
                  <c:v>4800983</c:v>
                </c:pt>
                <c:pt idx="165">
                  <c:v>7380714</c:v>
                </c:pt>
                <c:pt idx="166">
                  <c:v>4413838</c:v>
                </c:pt>
                <c:pt idx="167">
                  <c:v>4216201</c:v>
                </c:pt>
                <c:pt idx="168">
                  <c:v>12596947</c:v>
                </c:pt>
                <c:pt idx="169">
                  <c:v>12689831</c:v>
                </c:pt>
                <c:pt idx="170">
                  <c:v>3625336</c:v>
                </c:pt>
                <c:pt idx="171">
                  <c:v>3585208</c:v>
                </c:pt>
                <c:pt idx="172">
                  <c:v>5691499</c:v>
                </c:pt>
                <c:pt idx="173">
                  <c:v>9141121</c:v>
                </c:pt>
                <c:pt idx="174">
                  <c:v>3292157</c:v>
                </c:pt>
                <c:pt idx="175">
                  <c:v>1699599</c:v>
                </c:pt>
                <c:pt idx="176">
                  <c:v>5377075</c:v>
                </c:pt>
                <c:pt idx="177">
                  <c:v>10137435</c:v>
                </c:pt>
                <c:pt idx="178">
                  <c:v>17835433</c:v>
                </c:pt>
                <c:pt idx="179">
                  <c:v>4146142</c:v>
                </c:pt>
                <c:pt idx="180">
                  <c:v>2684737</c:v>
                </c:pt>
                <c:pt idx="181">
                  <c:v>5486767</c:v>
                </c:pt>
                <c:pt idx="182">
                  <c:v>7218079</c:v>
                </c:pt>
                <c:pt idx="183">
                  <c:v>7351102</c:v>
                </c:pt>
                <c:pt idx="184">
                  <c:v>7371496</c:v>
                </c:pt>
                <c:pt idx="185">
                  <c:v>6991391</c:v>
                </c:pt>
                <c:pt idx="186">
                  <c:v>5217916</c:v>
                </c:pt>
                <c:pt idx="187">
                  <c:v>7362179</c:v>
                </c:pt>
                <c:pt idx="188">
                  <c:v>2431946</c:v>
                </c:pt>
                <c:pt idx="189">
                  <c:v>2210186</c:v>
                </c:pt>
                <c:pt idx="190">
                  <c:v>2492754</c:v>
                </c:pt>
                <c:pt idx="191">
                  <c:v>3013626</c:v>
                </c:pt>
                <c:pt idx="192">
                  <c:v>5213527</c:v>
                </c:pt>
                <c:pt idx="193">
                  <c:v>15698100</c:v>
                </c:pt>
                <c:pt idx="194">
                  <c:v>6286940</c:v>
                </c:pt>
                <c:pt idx="195">
                  <c:v>6313604</c:v>
                </c:pt>
                <c:pt idx="196">
                  <c:v>6302241</c:v>
                </c:pt>
                <c:pt idx="197">
                  <c:v>6199765</c:v>
                </c:pt>
                <c:pt idx="198">
                  <c:v>6481431</c:v>
                </c:pt>
                <c:pt idx="199">
                  <c:v>5752780</c:v>
                </c:pt>
                <c:pt idx="200">
                  <c:v>7990719</c:v>
                </c:pt>
                <c:pt idx="201">
                  <c:v>7985967</c:v>
                </c:pt>
                <c:pt idx="202">
                  <c:v>7942352</c:v>
                </c:pt>
                <c:pt idx="203">
                  <c:v>7874306</c:v>
                </c:pt>
                <c:pt idx="204">
                  <c:v>7876341</c:v>
                </c:pt>
                <c:pt idx="205">
                  <c:v>6820033</c:v>
                </c:pt>
                <c:pt idx="206">
                  <c:v>4909443</c:v>
                </c:pt>
                <c:pt idx="207">
                  <c:v>8977034</c:v>
                </c:pt>
                <c:pt idx="208">
                  <c:v>10774093</c:v>
                </c:pt>
                <c:pt idx="209">
                  <c:v>5587439</c:v>
                </c:pt>
                <c:pt idx="210">
                  <c:v>4426455</c:v>
                </c:pt>
                <c:pt idx="211">
                  <c:v>5023975</c:v>
                </c:pt>
                <c:pt idx="212">
                  <c:v>4862352</c:v>
                </c:pt>
                <c:pt idx="213">
                  <c:v>2754609</c:v>
                </c:pt>
                <c:pt idx="214">
                  <c:v>2495009</c:v>
                </c:pt>
                <c:pt idx="215">
                  <c:v>2057473</c:v>
                </c:pt>
                <c:pt idx="216">
                  <c:v>4923974</c:v>
                </c:pt>
                <c:pt idx="217">
                  <c:v>3627976</c:v>
                </c:pt>
                <c:pt idx="218">
                  <c:v>5825930</c:v>
                </c:pt>
                <c:pt idx="219">
                  <c:v>5968259</c:v>
                </c:pt>
                <c:pt idx="220">
                  <c:v>6593048</c:v>
                </c:pt>
                <c:pt idx="221">
                  <c:v>6946753</c:v>
                </c:pt>
                <c:pt idx="222">
                  <c:v>3806495</c:v>
                </c:pt>
                <c:pt idx="223">
                  <c:v>5222954</c:v>
                </c:pt>
                <c:pt idx="224">
                  <c:v>2163502</c:v>
                </c:pt>
                <c:pt idx="225">
                  <c:v>2796090</c:v>
                </c:pt>
                <c:pt idx="226">
                  <c:v>6955014</c:v>
                </c:pt>
                <c:pt idx="227">
                  <c:v>6729745</c:v>
                </c:pt>
                <c:pt idx="228">
                  <c:v>13422343</c:v>
                </c:pt>
                <c:pt idx="229">
                  <c:v>6214340</c:v>
                </c:pt>
                <c:pt idx="230">
                  <c:v>4116563</c:v>
                </c:pt>
                <c:pt idx="231">
                  <c:v>11639419</c:v>
                </c:pt>
                <c:pt idx="232">
                  <c:v>3011316</c:v>
                </c:pt>
                <c:pt idx="233">
                  <c:v>12974621</c:v>
                </c:pt>
                <c:pt idx="234">
                  <c:v>13825053</c:v>
                </c:pt>
                <c:pt idx="235">
                  <c:v>19660014</c:v>
                </c:pt>
                <c:pt idx="236">
                  <c:v>11355652</c:v>
                </c:pt>
                <c:pt idx="237">
                  <c:v>9148810</c:v>
                </c:pt>
                <c:pt idx="238">
                  <c:v>6353710</c:v>
                </c:pt>
                <c:pt idx="239">
                  <c:v>14387890</c:v>
                </c:pt>
                <c:pt idx="240">
                  <c:v>8673489</c:v>
                </c:pt>
                <c:pt idx="241">
                  <c:v>5166645</c:v>
                </c:pt>
                <c:pt idx="242">
                  <c:v>8709272</c:v>
                </c:pt>
                <c:pt idx="243">
                  <c:v>9420092</c:v>
                </c:pt>
                <c:pt idx="244">
                  <c:v>12335983</c:v>
                </c:pt>
                <c:pt idx="245">
                  <c:v>7582113</c:v>
                </c:pt>
                <c:pt idx="246">
                  <c:v>6202284</c:v>
                </c:pt>
                <c:pt idx="247">
                  <c:v>21930458</c:v>
                </c:pt>
                <c:pt idx="248">
                  <c:v>6578451</c:v>
                </c:pt>
                <c:pt idx="249">
                  <c:v>6374247</c:v>
                </c:pt>
                <c:pt idx="250">
                  <c:v>18480759</c:v>
                </c:pt>
                <c:pt idx="251">
                  <c:v>3855313</c:v>
                </c:pt>
                <c:pt idx="252">
                  <c:v>4647731</c:v>
                </c:pt>
                <c:pt idx="253">
                  <c:v>3535763</c:v>
                </c:pt>
                <c:pt idx="254">
                  <c:v>7730921</c:v>
                </c:pt>
                <c:pt idx="255">
                  <c:v>4272147</c:v>
                </c:pt>
                <c:pt idx="256">
                  <c:v>2166373</c:v>
                </c:pt>
                <c:pt idx="257">
                  <c:v>2405216</c:v>
                </c:pt>
                <c:pt idx="258">
                  <c:v>3167384</c:v>
                </c:pt>
                <c:pt idx="259">
                  <c:v>5517842</c:v>
                </c:pt>
                <c:pt idx="260">
                  <c:v>8074517</c:v>
                </c:pt>
                <c:pt idx="261">
                  <c:v>5247847</c:v>
                </c:pt>
                <c:pt idx="262">
                  <c:v>8614485</c:v>
                </c:pt>
                <c:pt idx="263">
                  <c:v>8336867</c:v>
                </c:pt>
                <c:pt idx="264">
                  <c:v>6409293</c:v>
                </c:pt>
                <c:pt idx="265">
                  <c:v>5145239</c:v>
                </c:pt>
                <c:pt idx="266">
                  <c:v>4773747</c:v>
                </c:pt>
                <c:pt idx="267">
                  <c:v>5038539</c:v>
                </c:pt>
                <c:pt idx="268">
                  <c:v>7578252</c:v>
                </c:pt>
                <c:pt idx="269">
                  <c:v>33979737</c:v>
                </c:pt>
                <c:pt idx="270">
                  <c:v>3304521</c:v>
                </c:pt>
                <c:pt idx="271">
                  <c:v>9589327</c:v>
                </c:pt>
                <c:pt idx="272">
                  <c:v>13480962</c:v>
                </c:pt>
                <c:pt idx="273">
                  <c:v>13832984</c:v>
                </c:pt>
                <c:pt idx="274">
                  <c:v>8595829</c:v>
                </c:pt>
                <c:pt idx="275">
                  <c:v>3923051</c:v>
                </c:pt>
                <c:pt idx="276">
                  <c:v>6381815</c:v>
                </c:pt>
                <c:pt idx="277">
                  <c:v>10019119</c:v>
                </c:pt>
                <c:pt idx="278">
                  <c:v>7811089</c:v>
                </c:pt>
                <c:pt idx="279">
                  <c:v>6629854</c:v>
                </c:pt>
                <c:pt idx="280">
                  <c:v>8054519</c:v>
                </c:pt>
                <c:pt idx="281">
                  <c:v>3417557</c:v>
                </c:pt>
                <c:pt idx="282">
                  <c:v>3271268</c:v>
                </c:pt>
                <c:pt idx="283">
                  <c:v>4319007</c:v>
                </c:pt>
                <c:pt idx="284">
                  <c:v>13517691</c:v>
                </c:pt>
                <c:pt idx="285">
                  <c:v>13123418</c:v>
                </c:pt>
                <c:pt idx="286">
                  <c:v>9479591</c:v>
                </c:pt>
                <c:pt idx="287">
                  <c:v>5054016</c:v>
                </c:pt>
                <c:pt idx="288">
                  <c:v>17861338</c:v>
                </c:pt>
                <c:pt idx="289">
                  <c:v>4430976</c:v>
                </c:pt>
                <c:pt idx="290">
                  <c:v>6794799</c:v>
                </c:pt>
                <c:pt idx="291">
                  <c:v>10851665</c:v>
                </c:pt>
                <c:pt idx="292">
                  <c:v>22547690</c:v>
                </c:pt>
                <c:pt idx="293">
                  <c:v>1440681</c:v>
                </c:pt>
                <c:pt idx="294">
                  <c:v>12274097</c:v>
                </c:pt>
                <c:pt idx="295">
                  <c:v>4105519</c:v>
                </c:pt>
                <c:pt idx="296">
                  <c:v>2843709</c:v>
                </c:pt>
                <c:pt idx="297">
                  <c:v>3997136</c:v>
                </c:pt>
                <c:pt idx="298">
                  <c:v>3294214</c:v>
                </c:pt>
                <c:pt idx="299">
                  <c:v>8882929</c:v>
                </c:pt>
                <c:pt idx="300">
                  <c:v>5740350</c:v>
                </c:pt>
                <c:pt idx="301">
                  <c:v>7330389</c:v>
                </c:pt>
                <c:pt idx="302">
                  <c:v>9830150</c:v>
                </c:pt>
                <c:pt idx="303">
                  <c:v>6787979</c:v>
                </c:pt>
                <c:pt idx="304">
                  <c:v>4672580</c:v>
                </c:pt>
                <c:pt idx="305">
                  <c:v>3609672</c:v>
                </c:pt>
                <c:pt idx="306">
                  <c:v>512160</c:v>
                </c:pt>
                <c:pt idx="307">
                  <c:v>1174569</c:v>
                </c:pt>
                <c:pt idx="308">
                  <c:v>5917527</c:v>
                </c:pt>
                <c:pt idx="309">
                  <c:v>11756338</c:v>
                </c:pt>
                <c:pt idx="310">
                  <c:v>6486876</c:v>
                </c:pt>
                <c:pt idx="311">
                  <c:v>7828260</c:v>
                </c:pt>
                <c:pt idx="312">
                  <c:v>7476700</c:v>
                </c:pt>
                <c:pt idx="313">
                  <c:v>7163002</c:v>
                </c:pt>
                <c:pt idx="314">
                  <c:v>7127274</c:v>
                </c:pt>
                <c:pt idx="315">
                  <c:v>5862572</c:v>
                </c:pt>
                <c:pt idx="316">
                  <c:v>2721356</c:v>
                </c:pt>
                <c:pt idx="317">
                  <c:v>7061780</c:v>
                </c:pt>
                <c:pt idx="318">
                  <c:v>3678895</c:v>
                </c:pt>
                <c:pt idx="319">
                  <c:v>3700917</c:v>
                </c:pt>
                <c:pt idx="320">
                  <c:v>3626403</c:v>
                </c:pt>
                <c:pt idx="321">
                  <c:v>3567399</c:v>
                </c:pt>
                <c:pt idx="322">
                  <c:v>3688091</c:v>
                </c:pt>
                <c:pt idx="323">
                  <c:v>3153535</c:v>
                </c:pt>
                <c:pt idx="324">
                  <c:v>14262765</c:v>
                </c:pt>
                <c:pt idx="325">
                  <c:v>5928131</c:v>
                </c:pt>
                <c:pt idx="326">
                  <c:v>2197547</c:v>
                </c:pt>
                <c:pt idx="327">
                  <c:v>11822030</c:v>
                </c:pt>
                <c:pt idx="328">
                  <c:v>4188668</c:v>
                </c:pt>
                <c:pt idx="329">
                  <c:v>2803350</c:v>
                </c:pt>
                <c:pt idx="330">
                  <c:v>15706614</c:v>
                </c:pt>
                <c:pt idx="331">
                  <c:v>7772446</c:v>
                </c:pt>
                <c:pt idx="332">
                  <c:v>3614061</c:v>
                </c:pt>
                <c:pt idx="333">
                  <c:v>6586635</c:v>
                </c:pt>
                <c:pt idx="334">
                  <c:v>10596366</c:v>
                </c:pt>
                <c:pt idx="335">
                  <c:v>22443916</c:v>
                </c:pt>
                <c:pt idx="336">
                  <c:v>5587142</c:v>
                </c:pt>
                <c:pt idx="337">
                  <c:v>10052548</c:v>
                </c:pt>
                <c:pt idx="338">
                  <c:v>5817229</c:v>
                </c:pt>
                <c:pt idx="339">
                  <c:v>5681357</c:v>
                </c:pt>
                <c:pt idx="340">
                  <c:v>4519383</c:v>
                </c:pt>
                <c:pt idx="341">
                  <c:v>4573327</c:v>
                </c:pt>
                <c:pt idx="342">
                  <c:v>21945308</c:v>
                </c:pt>
                <c:pt idx="343">
                  <c:v>4827625</c:v>
                </c:pt>
                <c:pt idx="344">
                  <c:v>6402660</c:v>
                </c:pt>
                <c:pt idx="345">
                  <c:v>1708146</c:v>
                </c:pt>
                <c:pt idx="346">
                  <c:v>1705935</c:v>
                </c:pt>
                <c:pt idx="347">
                  <c:v>1721346</c:v>
                </c:pt>
                <c:pt idx="348">
                  <c:v>1743104</c:v>
                </c:pt>
                <c:pt idx="349">
                  <c:v>2068935</c:v>
                </c:pt>
                <c:pt idx="350">
                  <c:v>2070167</c:v>
                </c:pt>
                <c:pt idx="351">
                  <c:v>2071773</c:v>
                </c:pt>
                <c:pt idx="352">
                  <c:v>2076217</c:v>
                </c:pt>
                <c:pt idx="353">
                  <c:v>3446245</c:v>
                </c:pt>
                <c:pt idx="354">
                  <c:v>4417171</c:v>
                </c:pt>
                <c:pt idx="355">
                  <c:v>4035284</c:v>
                </c:pt>
                <c:pt idx="356">
                  <c:v>9361088</c:v>
                </c:pt>
                <c:pt idx="357">
                  <c:v>7022169</c:v>
                </c:pt>
                <c:pt idx="358">
                  <c:v>20554996</c:v>
                </c:pt>
                <c:pt idx="359">
                  <c:v>1698477</c:v>
                </c:pt>
                <c:pt idx="360">
                  <c:v>1716506</c:v>
                </c:pt>
                <c:pt idx="361">
                  <c:v>1696607</c:v>
                </c:pt>
                <c:pt idx="362">
                  <c:v>1718288</c:v>
                </c:pt>
                <c:pt idx="363">
                  <c:v>1713338</c:v>
                </c:pt>
                <c:pt idx="364">
                  <c:v>11414216</c:v>
                </c:pt>
                <c:pt idx="365">
                  <c:v>10440562</c:v>
                </c:pt>
                <c:pt idx="366">
                  <c:v>2741728</c:v>
                </c:pt>
                <c:pt idx="367">
                  <c:v>19572707</c:v>
                </c:pt>
                <c:pt idx="368">
                  <c:v>8576920</c:v>
                </c:pt>
                <c:pt idx="369">
                  <c:v>4535520</c:v>
                </c:pt>
                <c:pt idx="370">
                  <c:v>28248022</c:v>
                </c:pt>
                <c:pt idx="371">
                  <c:v>6049098</c:v>
                </c:pt>
                <c:pt idx="372">
                  <c:v>8041242</c:v>
                </c:pt>
                <c:pt idx="373">
                  <c:v>8043618</c:v>
                </c:pt>
                <c:pt idx="374">
                  <c:v>8040648</c:v>
                </c:pt>
                <c:pt idx="375">
                  <c:v>7293044</c:v>
                </c:pt>
                <c:pt idx="376">
                  <c:v>40661467</c:v>
                </c:pt>
                <c:pt idx="377">
                  <c:v>31442125</c:v>
                </c:pt>
                <c:pt idx="378">
                  <c:v>12938684</c:v>
                </c:pt>
                <c:pt idx="379">
                  <c:v>9819689</c:v>
                </c:pt>
                <c:pt idx="380">
                  <c:v>11351956</c:v>
                </c:pt>
                <c:pt idx="381">
                  <c:v>3257232</c:v>
                </c:pt>
                <c:pt idx="382">
                  <c:v>7313064</c:v>
                </c:pt>
                <c:pt idx="383">
                  <c:v>2701305</c:v>
                </c:pt>
                <c:pt idx="384">
                  <c:v>4277133</c:v>
                </c:pt>
                <c:pt idx="385">
                  <c:v>6705171</c:v>
                </c:pt>
                <c:pt idx="386">
                  <c:v>3481308</c:v>
                </c:pt>
                <c:pt idx="387">
                  <c:v>4611699</c:v>
                </c:pt>
                <c:pt idx="388">
                  <c:v>7938549</c:v>
                </c:pt>
                <c:pt idx="389">
                  <c:v>6569982</c:v>
                </c:pt>
                <c:pt idx="390">
                  <c:v>5143428</c:v>
                </c:pt>
                <c:pt idx="391">
                  <c:v>7058754</c:v>
                </c:pt>
                <c:pt idx="392">
                  <c:v>3107538</c:v>
                </c:pt>
                <c:pt idx="393">
                  <c:v>2359359</c:v>
                </c:pt>
                <c:pt idx="394">
                  <c:v>2518623</c:v>
                </c:pt>
                <c:pt idx="395">
                  <c:v>2711736</c:v>
                </c:pt>
                <c:pt idx="396">
                  <c:v>1755999</c:v>
                </c:pt>
                <c:pt idx="397">
                  <c:v>2663514</c:v>
                </c:pt>
                <c:pt idx="398">
                  <c:v>5209569</c:v>
                </c:pt>
                <c:pt idx="399">
                  <c:v>4392261</c:v>
                </c:pt>
                <c:pt idx="400">
                  <c:v>1746531</c:v>
                </c:pt>
                <c:pt idx="401">
                  <c:v>4638843</c:v>
                </c:pt>
                <c:pt idx="402">
                  <c:v>3622428</c:v>
                </c:pt>
                <c:pt idx="403">
                  <c:v>3692763</c:v>
                </c:pt>
                <c:pt idx="404">
                  <c:v>6734619</c:v>
                </c:pt>
                <c:pt idx="405">
                  <c:v>1644201</c:v>
                </c:pt>
                <c:pt idx="406">
                  <c:v>2506140</c:v>
                </c:pt>
                <c:pt idx="407">
                  <c:v>2599749</c:v>
                </c:pt>
                <c:pt idx="408">
                  <c:v>3370212</c:v>
                </c:pt>
                <c:pt idx="409">
                  <c:v>1933380</c:v>
                </c:pt>
                <c:pt idx="410">
                  <c:v>5733657</c:v>
                </c:pt>
                <c:pt idx="411">
                  <c:v>3875301</c:v>
                </c:pt>
                <c:pt idx="412">
                  <c:v>3209526</c:v>
                </c:pt>
                <c:pt idx="413">
                  <c:v>1604394</c:v>
                </c:pt>
                <c:pt idx="414">
                  <c:v>1283895</c:v>
                </c:pt>
                <c:pt idx="415">
                  <c:v>4670352</c:v>
                </c:pt>
                <c:pt idx="416">
                  <c:v>4038156</c:v>
                </c:pt>
                <c:pt idx="417">
                  <c:v>3668721</c:v>
                </c:pt>
                <c:pt idx="418">
                  <c:v>4325904</c:v>
                </c:pt>
                <c:pt idx="419">
                  <c:v>4107444</c:v>
                </c:pt>
                <c:pt idx="420">
                  <c:v>5476317</c:v>
                </c:pt>
                <c:pt idx="421">
                  <c:v>2630903</c:v>
                </c:pt>
                <c:pt idx="422">
                  <c:v>4098237</c:v>
                </c:pt>
                <c:pt idx="423">
                  <c:v>8550630</c:v>
                </c:pt>
                <c:pt idx="424">
                  <c:v>2880889</c:v>
                </c:pt>
                <c:pt idx="425">
                  <c:v>6804435</c:v>
                </c:pt>
                <c:pt idx="426">
                  <c:v>7127747</c:v>
                </c:pt>
                <c:pt idx="427">
                  <c:v>14585362</c:v>
                </c:pt>
                <c:pt idx="428">
                  <c:v>7655384</c:v>
                </c:pt>
                <c:pt idx="429">
                  <c:v>2907773</c:v>
                </c:pt>
                <c:pt idx="430">
                  <c:v>6346439</c:v>
                </c:pt>
                <c:pt idx="431">
                  <c:v>6983900</c:v>
                </c:pt>
                <c:pt idx="432">
                  <c:v>3914306</c:v>
                </c:pt>
                <c:pt idx="433">
                  <c:v>2973520</c:v>
                </c:pt>
                <c:pt idx="434">
                  <c:v>18210280</c:v>
                </c:pt>
                <c:pt idx="435">
                  <c:v>9449935</c:v>
                </c:pt>
                <c:pt idx="436">
                  <c:v>11146960</c:v>
                </c:pt>
                <c:pt idx="437">
                  <c:v>4400440</c:v>
                </c:pt>
                <c:pt idx="438">
                  <c:v>9583695</c:v>
                </c:pt>
                <c:pt idx="439">
                  <c:v>8219189</c:v>
                </c:pt>
                <c:pt idx="440">
                  <c:v>2854335</c:v>
                </c:pt>
                <c:pt idx="441">
                  <c:v>2124210</c:v>
                </c:pt>
                <c:pt idx="442">
                  <c:v>2107259</c:v>
                </c:pt>
                <c:pt idx="443">
                  <c:v>10882839</c:v>
                </c:pt>
                <c:pt idx="444">
                  <c:v>4408063</c:v>
                </c:pt>
                <c:pt idx="445">
                  <c:v>5713125</c:v>
                </c:pt>
                <c:pt idx="446">
                  <c:v>14335574</c:v>
                </c:pt>
                <c:pt idx="447">
                  <c:v>9147633</c:v>
                </c:pt>
                <c:pt idx="448">
                  <c:v>21421950</c:v>
                </c:pt>
                <c:pt idx="449">
                  <c:v>7842505</c:v>
                </c:pt>
                <c:pt idx="450">
                  <c:v>3251963</c:v>
                </c:pt>
                <c:pt idx="451">
                  <c:v>2244000</c:v>
                </c:pt>
                <c:pt idx="452">
                  <c:v>1836263</c:v>
                </c:pt>
                <c:pt idx="453">
                  <c:v>8293219</c:v>
                </c:pt>
                <c:pt idx="454">
                  <c:v>3643409</c:v>
                </c:pt>
                <c:pt idx="455">
                  <c:v>1091420</c:v>
                </c:pt>
                <c:pt idx="456">
                  <c:v>2580237</c:v>
                </c:pt>
                <c:pt idx="457">
                  <c:v>2870802</c:v>
                </c:pt>
                <c:pt idx="458">
                  <c:v>6004856</c:v>
                </c:pt>
                <c:pt idx="459">
                  <c:v>4957128</c:v>
                </c:pt>
                <c:pt idx="460">
                  <c:v>4377274</c:v>
                </c:pt>
                <c:pt idx="461">
                  <c:v>7692949</c:v>
                </c:pt>
                <c:pt idx="462">
                  <c:v>3423803</c:v>
                </c:pt>
                <c:pt idx="463">
                  <c:v>10036125</c:v>
                </c:pt>
                <c:pt idx="464">
                  <c:v>17167122</c:v>
                </c:pt>
                <c:pt idx="465">
                  <c:v>8296560</c:v>
                </c:pt>
                <c:pt idx="466">
                  <c:v>8242020</c:v>
                </c:pt>
                <c:pt idx="467">
                  <c:v>5318280</c:v>
                </c:pt>
                <c:pt idx="468">
                  <c:v>1696788</c:v>
                </c:pt>
                <c:pt idx="469">
                  <c:v>1799577</c:v>
                </c:pt>
                <c:pt idx="470">
                  <c:v>2843289</c:v>
                </c:pt>
                <c:pt idx="471">
                  <c:v>1528650</c:v>
                </c:pt>
                <c:pt idx="472">
                  <c:v>3931299</c:v>
                </c:pt>
                <c:pt idx="473">
                  <c:v>2669552</c:v>
                </c:pt>
                <c:pt idx="474">
                  <c:v>1492788</c:v>
                </c:pt>
                <c:pt idx="475">
                  <c:v>2691557</c:v>
                </c:pt>
                <c:pt idx="476">
                  <c:v>4781755</c:v>
                </c:pt>
                <c:pt idx="477">
                  <c:v>2766764</c:v>
                </c:pt>
                <c:pt idx="478">
                  <c:v>4746885</c:v>
                </c:pt>
                <c:pt idx="479">
                  <c:v>6196850</c:v>
                </c:pt>
                <c:pt idx="480">
                  <c:v>3640945</c:v>
                </c:pt>
                <c:pt idx="481">
                  <c:v>3849505</c:v>
                </c:pt>
                <c:pt idx="482">
                  <c:v>3569665</c:v>
                </c:pt>
                <c:pt idx="483">
                  <c:v>5258264</c:v>
                </c:pt>
                <c:pt idx="484">
                  <c:v>3283643</c:v>
                </c:pt>
                <c:pt idx="485">
                  <c:v>3348796</c:v>
                </c:pt>
                <c:pt idx="486">
                  <c:v>5840318</c:v>
                </c:pt>
                <c:pt idx="487">
                  <c:v>5828625</c:v>
                </c:pt>
                <c:pt idx="488">
                  <c:v>5187556</c:v>
                </c:pt>
                <c:pt idx="489">
                  <c:v>9321301</c:v>
                </c:pt>
                <c:pt idx="490">
                  <c:v>1774707</c:v>
                </c:pt>
                <c:pt idx="491">
                  <c:v>3188031</c:v>
                </c:pt>
                <c:pt idx="492">
                  <c:v>3385338</c:v>
                </c:pt>
                <c:pt idx="493">
                  <c:v>6558662</c:v>
                </c:pt>
                <c:pt idx="494">
                  <c:v>2836713</c:v>
                </c:pt>
                <c:pt idx="495">
                  <c:v>7365292</c:v>
                </c:pt>
                <c:pt idx="496">
                  <c:v>3507603</c:v>
                </c:pt>
                <c:pt idx="497">
                  <c:v>3941872</c:v>
                </c:pt>
                <c:pt idx="498">
                  <c:v>4058120</c:v>
                </c:pt>
                <c:pt idx="499">
                  <c:v>4584118</c:v>
                </c:pt>
                <c:pt idx="500">
                  <c:v>6475623</c:v>
                </c:pt>
                <c:pt idx="501">
                  <c:v>5444890</c:v>
                </c:pt>
                <c:pt idx="502">
                  <c:v>3950892</c:v>
                </c:pt>
                <c:pt idx="503">
                  <c:v>3590213</c:v>
                </c:pt>
                <c:pt idx="504">
                  <c:v>5338916</c:v>
                </c:pt>
                <c:pt idx="505">
                  <c:v>3858525</c:v>
                </c:pt>
                <c:pt idx="506">
                  <c:v>8711450</c:v>
                </c:pt>
                <c:pt idx="507">
                  <c:v>7412251</c:v>
                </c:pt>
                <c:pt idx="508">
                  <c:v>3939518</c:v>
                </c:pt>
                <c:pt idx="509">
                  <c:v>2429482</c:v>
                </c:pt>
                <c:pt idx="510">
                  <c:v>7021465</c:v>
                </c:pt>
                <c:pt idx="511">
                  <c:v>5419755</c:v>
                </c:pt>
                <c:pt idx="512">
                  <c:v>9021089</c:v>
                </c:pt>
                <c:pt idx="513">
                  <c:v>8450200</c:v>
                </c:pt>
                <c:pt idx="514">
                  <c:v>4550458</c:v>
                </c:pt>
                <c:pt idx="515">
                  <c:v>4213682</c:v>
                </c:pt>
                <c:pt idx="516">
                  <c:v>3082651</c:v>
                </c:pt>
                <c:pt idx="517">
                  <c:v>8020155</c:v>
                </c:pt>
                <c:pt idx="518">
                  <c:v>8928315</c:v>
                </c:pt>
                <c:pt idx="519">
                  <c:v>5650722</c:v>
                </c:pt>
                <c:pt idx="520">
                  <c:v>4667168</c:v>
                </c:pt>
                <c:pt idx="521">
                  <c:v>3385811</c:v>
                </c:pt>
                <c:pt idx="522">
                  <c:v>3541307</c:v>
                </c:pt>
                <c:pt idx="523">
                  <c:v>3558500</c:v>
                </c:pt>
                <c:pt idx="524">
                  <c:v>5719021</c:v>
                </c:pt>
                <c:pt idx="525">
                  <c:v>4991459</c:v>
                </c:pt>
                <c:pt idx="526">
                  <c:v>6130300</c:v>
                </c:pt>
                <c:pt idx="527">
                  <c:v>3209998</c:v>
                </c:pt>
                <c:pt idx="528">
                  <c:v>3444364</c:v>
                </c:pt>
                <c:pt idx="529">
                  <c:v>13591039</c:v>
                </c:pt>
                <c:pt idx="530">
                  <c:v>5175181</c:v>
                </c:pt>
                <c:pt idx="531">
                  <c:v>7551995</c:v>
                </c:pt>
                <c:pt idx="532">
                  <c:v>3209481</c:v>
                </c:pt>
                <c:pt idx="533">
                  <c:v>2502907</c:v>
                </c:pt>
                <c:pt idx="534">
                  <c:v>6189403</c:v>
                </c:pt>
                <c:pt idx="535">
                  <c:v>9837564</c:v>
                </c:pt>
                <c:pt idx="536">
                  <c:v>4856819</c:v>
                </c:pt>
                <c:pt idx="537">
                  <c:v>6062298</c:v>
                </c:pt>
                <c:pt idx="538">
                  <c:v>4852760</c:v>
                </c:pt>
                <c:pt idx="539">
                  <c:v>2748526</c:v>
                </c:pt>
                <c:pt idx="540">
                  <c:v>7208993</c:v>
                </c:pt>
                <c:pt idx="541">
                  <c:v>6635915</c:v>
                </c:pt>
                <c:pt idx="542">
                  <c:v>1458743</c:v>
                </c:pt>
                <c:pt idx="543">
                  <c:v>5362115</c:v>
                </c:pt>
                <c:pt idx="544">
                  <c:v>2421815</c:v>
                </c:pt>
                <c:pt idx="545">
                  <c:v>4640823</c:v>
                </c:pt>
                <c:pt idx="546">
                  <c:v>2090011</c:v>
                </c:pt>
                <c:pt idx="547">
                  <c:v>4533848</c:v>
                </c:pt>
                <c:pt idx="548">
                  <c:v>3798091</c:v>
                </c:pt>
                <c:pt idx="549">
                  <c:v>5346055</c:v>
                </c:pt>
                <c:pt idx="550">
                  <c:v>6239596</c:v>
                </c:pt>
                <c:pt idx="551">
                  <c:v>4559390</c:v>
                </c:pt>
                <c:pt idx="552">
                  <c:v>5506963</c:v>
                </c:pt>
                <c:pt idx="553">
                  <c:v>5692467</c:v>
                </c:pt>
                <c:pt idx="554">
                  <c:v>6198885</c:v>
                </c:pt>
                <c:pt idx="555">
                  <c:v>4442493</c:v>
                </c:pt>
                <c:pt idx="556">
                  <c:v>8408829</c:v>
                </c:pt>
                <c:pt idx="557">
                  <c:v>13762155</c:v>
                </c:pt>
                <c:pt idx="558">
                  <c:v>8179391</c:v>
                </c:pt>
                <c:pt idx="559">
                  <c:v>8428255</c:v>
                </c:pt>
                <c:pt idx="560">
                  <c:v>5414068</c:v>
                </c:pt>
                <c:pt idx="561">
                  <c:v>3152160</c:v>
                </c:pt>
                <c:pt idx="562">
                  <c:v>3169364</c:v>
                </c:pt>
                <c:pt idx="563">
                  <c:v>4586978</c:v>
                </c:pt>
                <c:pt idx="564">
                  <c:v>5903799</c:v>
                </c:pt>
                <c:pt idx="565">
                  <c:v>4750702</c:v>
                </c:pt>
                <c:pt idx="566">
                  <c:v>5001304</c:v>
                </c:pt>
                <c:pt idx="567">
                  <c:v>6345262</c:v>
                </c:pt>
                <c:pt idx="568">
                  <c:v>11902605</c:v>
                </c:pt>
                <c:pt idx="569">
                  <c:v>2369191</c:v>
                </c:pt>
                <c:pt idx="570">
                  <c:v>13177021</c:v>
                </c:pt>
                <c:pt idx="571">
                  <c:v>5451776</c:v>
                </c:pt>
                <c:pt idx="572">
                  <c:v>4838625</c:v>
                </c:pt>
                <c:pt idx="573">
                  <c:v>2798323</c:v>
                </c:pt>
                <c:pt idx="574">
                  <c:v>8964648</c:v>
                </c:pt>
                <c:pt idx="575">
                  <c:v>3443187</c:v>
                </c:pt>
                <c:pt idx="576">
                  <c:v>3624159</c:v>
                </c:pt>
                <c:pt idx="577">
                  <c:v>3673703</c:v>
                </c:pt>
                <c:pt idx="578">
                  <c:v>3860395</c:v>
                </c:pt>
                <c:pt idx="579">
                  <c:v>3810279</c:v>
                </c:pt>
                <c:pt idx="580">
                  <c:v>11965063</c:v>
                </c:pt>
                <c:pt idx="581">
                  <c:v>3132228</c:v>
                </c:pt>
                <c:pt idx="582">
                  <c:v>5722211</c:v>
                </c:pt>
                <c:pt idx="583">
                  <c:v>4667949</c:v>
                </c:pt>
                <c:pt idx="584">
                  <c:v>3372105</c:v>
                </c:pt>
                <c:pt idx="585">
                  <c:v>5785956</c:v>
                </c:pt>
                <c:pt idx="586">
                  <c:v>3236475</c:v>
                </c:pt>
                <c:pt idx="587">
                  <c:v>4504929</c:v>
                </c:pt>
                <c:pt idx="588">
                  <c:v>6065873</c:v>
                </c:pt>
                <c:pt idx="589">
                  <c:v>6066588</c:v>
                </c:pt>
                <c:pt idx="590">
                  <c:v>5424826</c:v>
                </c:pt>
                <c:pt idx="591">
                  <c:v>4011766</c:v>
                </c:pt>
                <c:pt idx="592">
                  <c:v>3382170</c:v>
                </c:pt>
                <c:pt idx="593">
                  <c:v>4523640</c:v>
                </c:pt>
                <c:pt idx="594">
                  <c:v>8048975</c:v>
                </c:pt>
                <c:pt idx="595">
                  <c:v>4889698</c:v>
                </c:pt>
                <c:pt idx="596">
                  <c:v>10302215</c:v>
                </c:pt>
                <c:pt idx="597">
                  <c:v>3268408</c:v>
                </c:pt>
                <c:pt idx="598">
                  <c:v>5224582</c:v>
                </c:pt>
                <c:pt idx="599">
                  <c:v>5721056</c:v>
                </c:pt>
                <c:pt idx="600">
                  <c:v>19166136</c:v>
                </c:pt>
                <c:pt idx="601">
                  <c:v>1755083</c:v>
                </c:pt>
                <c:pt idx="602">
                  <c:v>2478091</c:v>
                </c:pt>
                <c:pt idx="603">
                  <c:v>1996841</c:v>
                </c:pt>
                <c:pt idx="604">
                  <c:v>3599101</c:v>
                </c:pt>
                <c:pt idx="605">
                  <c:v>11439164</c:v>
                </c:pt>
                <c:pt idx="606">
                  <c:v>10201532</c:v>
                </c:pt>
                <c:pt idx="607">
                  <c:v>4539381</c:v>
                </c:pt>
                <c:pt idx="608">
                  <c:v>4559027</c:v>
                </c:pt>
                <c:pt idx="609">
                  <c:v>6461532</c:v>
                </c:pt>
                <c:pt idx="610">
                  <c:v>9069797</c:v>
                </c:pt>
                <c:pt idx="611">
                  <c:v>18242103</c:v>
                </c:pt>
                <c:pt idx="612">
                  <c:v>7719624</c:v>
                </c:pt>
                <c:pt idx="613">
                  <c:v>9259833</c:v>
                </c:pt>
                <c:pt idx="614">
                  <c:v>3351007</c:v>
                </c:pt>
                <c:pt idx="615">
                  <c:v>3817319</c:v>
                </c:pt>
                <c:pt idx="616">
                  <c:v>5894163</c:v>
                </c:pt>
                <c:pt idx="617">
                  <c:v>1745084</c:v>
                </c:pt>
                <c:pt idx="618">
                  <c:v>5265700</c:v>
                </c:pt>
                <c:pt idx="619">
                  <c:v>5533209</c:v>
                </c:pt>
                <c:pt idx="620">
                  <c:v>3412816</c:v>
                </c:pt>
                <c:pt idx="621">
                  <c:v>3398098</c:v>
                </c:pt>
                <c:pt idx="622">
                  <c:v>12519452</c:v>
                </c:pt>
                <c:pt idx="623">
                  <c:v>9743338</c:v>
                </c:pt>
                <c:pt idx="624">
                  <c:v>2563539</c:v>
                </c:pt>
                <c:pt idx="625">
                  <c:v>7609591</c:v>
                </c:pt>
                <c:pt idx="626">
                  <c:v>4303156</c:v>
                </c:pt>
                <c:pt idx="627">
                  <c:v>6471850</c:v>
                </c:pt>
                <c:pt idx="628">
                  <c:v>3881603</c:v>
                </c:pt>
                <c:pt idx="629">
                  <c:v>3406282</c:v>
                </c:pt>
                <c:pt idx="630">
                  <c:v>6388734</c:v>
                </c:pt>
                <c:pt idx="631">
                  <c:v>11538219</c:v>
                </c:pt>
                <c:pt idx="632">
                  <c:v>3992087</c:v>
                </c:pt>
                <c:pt idx="633">
                  <c:v>3089009</c:v>
                </c:pt>
                <c:pt idx="634">
                  <c:v>2338666</c:v>
                </c:pt>
                <c:pt idx="635">
                  <c:v>5315013</c:v>
                </c:pt>
                <c:pt idx="636">
                  <c:v>16974595</c:v>
                </c:pt>
                <c:pt idx="637">
                  <c:v>3109535</c:v>
                </c:pt>
                <c:pt idx="638">
                  <c:v>4394313</c:v>
                </c:pt>
                <c:pt idx="639">
                  <c:v>8831229</c:v>
                </c:pt>
                <c:pt idx="640">
                  <c:v>9691385</c:v>
                </c:pt>
                <c:pt idx="641">
                  <c:v>7188357</c:v>
                </c:pt>
                <c:pt idx="642">
                  <c:v>2669172</c:v>
                </c:pt>
                <c:pt idx="643">
                  <c:v>6848479</c:v>
                </c:pt>
                <c:pt idx="644">
                  <c:v>1854567</c:v>
                </c:pt>
                <c:pt idx="645">
                  <c:v>5240081</c:v>
                </c:pt>
                <c:pt idx="646">
                  <c:v>10407056</c:v>
                </c:pt>
                <c:pt idx="647">
                  <c:v>6792742</c:v>
                </c:pt>
                <c:pt idx="648">
                  <c:v>8769299</c:v>
                </c:pt>
                <c:pt idx="649">
                  <c:v>4244119</c:v>
                </c:pt>
                <c:pt idx="650">
                  <c:v>9222125</c:v>
                </c:pt>
                <c:pt idx="651">
                  <c:v>4502883</c:v>
                </c:pt>
                <c:pt idx="652">
                  <c:v>7612770</c:v>
                </c:pt>
                <c:pt idx="653">
                  <c:v>8509732</c:v>
                </c:pt>
                <c:pt idx="654">
                  <c:v>8214393</c:v>
                </c:pt>
                <c:pt idx="655">
                  <c:v>5692137</c:v>
                </c:pt>
                <c:pt idx="656">
                  <c:v>7230377</c:v>
                </c:pt>
                <c:pt idx="657">
                  <c:v>3393313</c:v>
                </c:pt>
                <c:pt idx="658">
                  <c:v>3498946</c:v>
                </c:pt>
                <c:pt idx="659">
                  <c:v>3503049</c:v>
                </c:pt>
                <c:pt idx="660">
                  <c:v>4531175</c:v>
                </c:pt>
                <c:pt idx="661">
                  <c:v>7903522</c:v>
                </c:pt>
                <c:pt idx="662">
                  <c:v>2641727</c:v>
                </c:pt>
                <c:pt idx="663">
                  <c:v>3158639</c:v>
                </c:pt>
                <c:pt idx="664">
                  <c:v>4823589</c:v>
                </c:pt>
                <c:pt idx="665">
                  <c:v>6962985</c:v>
                </c:pt>
                <c:pt idx="666">
                  <c:v>18103459</c:v>
                </c:pt>
                <c:pt idx="667">
                  <c:v>6158768</c:v>
                </c:pt>
                <c:pt idx="668">
                  <c:v>2885201</c:v>
                </c:pt>
                <c:pt idx="669">
                  <c:v>2714778</c:v>
                </c:pt>
                <c:pt idx="670">
                  <c:v>3279881</c:v>
                </c:pt>
                <c:pt idx="671">
                  <c:v>6997265</c:v>
                </c:pt>
                <c:pt idx="672">
                  <c:v>3839946</c:v>
                </c:pt>
                <c:pt idx="673">
                  <c:v>2641408</c:v>
                </c:pt>
                <c:pt idx="674">
                  <c:v>7171252</c:v>
                </c:pt>
                <c:pt idx="675">
                  <c:v>7076102</c:v>
                </c:pt>
                <c:pt idx="676">
                  <c:v>2531738</c:v>
                </c:pt>
                <c:pt idx="677">
                  <c:v>2823392</c:v>
                </c:pt>
                <c:pt idx="678">
                  <c:v>6005956</c:v>
                </c:pt>
                <c:pt idx="679">
                  <c:v>4414993</c:v>
                </c:pt>
                <c:pt idx="680">
                  <c:v>5410669</c:v>
                </c:pt>
                <c:pt idx="681">
                  <c:v>3071431</c:v>
                </c:pt>
                <c:pt idx="682">
                  <c:v>2582613</c:v>
                </c:pt>
                <c:pt idx="683">
                  <c:v>4542857</c:v>
                </c:pt>
                <c:pt idx="684">
                  <c:v>8394529</c:v>
                </c:pt>
                <c:pt idx="685">
                  <c:v>3151324</c:v>
                </c:pt>
                <c:pt idx="686">
                  <c:v>4630703</c:v>
                </c:pt>
                <c:pt idx="687">
                  <c:v>2513005</c:v>
                </c:pt>
                <c:pt idx="688">
                  <c:v>1926265</c:v>
                </c:pt>
                <c:pt idx="689">
                  <c:v>5608427</c:v>
                </c:pt>
                <c:pt idx="690">
                  <c:v>6308346</c:v>
                </c:pt>
                <c:pt idx="691">
                  <c:v>2923217</c:v>
                </c:pt>
                <c:pt idx="692">
                  <c:v>4731320</c:v>
                </c:pt>
                <c:pt idx="693">
                  <c:v>4392542</c:v>
                </c:pt>
                <c:pt idx="694">
                  <c:v>2101198</c:v>
                </c:pt>
                <c:pt idx="695">
                  <c:v>6332975</c:v>
                </c:pt>
                <c:pt idx="696">
                  <c:v>3754839</c:v>
                </c:pt>
                <c:pt idx="697">
                  <c:v>4876641</c:v>
                </c:pt>
                <c:pt idx="698">
                  <c:v>3788081</c:v>
                </c:pt>
                <c:pt idx="699">
                  <c:v>7500328</c:v>
                </c:pt>
                <c:pt idx="700">
                  <c:v>5756795</c:v>
                </c:pt>
                <c:pt idx="701">
                  <c:v>6855178</c:v>
                </c:pt>
                <c:pt idx="702">
                  <c:v>2652716</c:v>
                </c:pt>
                <c:pt idx="703">
                  <c:v>2866765</c:v>
                </c:pt>
                <c:pt idx="704">
                  <c:v>3094146</c:v>
                </c:pt>
                <c:pt idx="705">
                  <c:v>6039308</c:v>
                </c:pt>
                <c:pt idx="706">
                  <c:v>8544690</c:v>
                </c:pt>
                <c:pt idx="707">
                  <c:v>5899619</c:v>
                </c:pt>
                <c:pt idx="708">
                  <c:v>101553672</c:v>
                </c:pt>
                <c:pt idx="709">
                  <c:v>7593212</c:v>
                </c:pt>
                <c:pt idx="710">
                  <c:v>3155295</c:v>
                </c:pt>
                <c:pt idx="711">
                  <c:v>19021662</c:v>
                </c:pt>
                <c:pt idx="712">
                  <c:v>3270597</c:v>
                </c:pt>
                <c:pt idx="713">
                  <c:v>16226650</c:v>
                </c:pt>
                <c:pt idx="714">
                  <c:v>7579484</c:v>
                </c:pt>
                <c:pt idx="715">
                  <c:v>6774713</c:v>
                </c:pt>
                <c:pt idx="716">
                  <c:v>6187401</c:v>
                </c:pt>
                <c:pt idx="717">
                  <c:v>14436961</c:v>
                </c:pt>
                <c:pt idx="718">
                  <c:v>6289558</c:v>
                </c:pt>
                <c:pt idx="719">
                  <c:v>6901653</c:v>
                </c:pt>
                <c:pt idx="720">
                  <c:v>5084607</c:v>
                </c:pt>
                <c:pt idx="721">
                  <c:v>2424026</c:v>
                </c:pt>
                <c:pt idx="722">
                  <c:v>1692625</c:v>
                </c:pt>
                <c:pt idx="723">
                  <c:v>3513730</c:v>
                </c:pt>
                <c:pt idx="724">
                  <c:v>2013077</c:v>
                </c:pt>
                <c:pt idx="725">
                  <c:v>4268979</c:v>
                </c:pt>
                <c:pt idx="726">
                  <c:v>2602303</c:v>
                </c:pt>
                <c:pt idx="727">
                  <c:v>9912705</c:v>
                </c:pt>
                <c:pt idx="728">
                  <c:v>15395171</c:v>
                </c:pt>
                <c:pt idx="729">
                  <c:v>5543857</c:v>
                </c:pt>
                <c:pt idx="730">
                  <c:v>4190857</c:v>
                </c:pt>
                <c:pt idx="731">
                  <c:v>8678164</c:v>
                </c:pt>
                <c:pt idx="732">
                  <c:v>2400860</c:v>
                </c:pt>
                <c:pt idx="733">
                  <c:v>3510716</c:v>
                </c:pt>
                <c:pt idx="734">
                  <c:v>4864816</c:v>
                </c:pt>
                <c:pt idx="735">
                  <c:v>6442755</c:v>
                </c:pt>
                <c:pt idx="736">
                  <c:v>4486064</c:v>
                </c:pt>
                <c:pt idx="737">
                  <c:v>4529338</c:v>
                </c:pt>
                <c:pt idx="738">
                  <c:v>8424702</c:v>
                </c:pt>
                <c:pt idx="739">
                  <c:v>5610869</c:v>
                </c:pt>
                <c:pt idx="740">
                  <c:v>4036219</c:v>
                </c:pt>
                <c:pt idx="741">
                  <c:v>2152678</c:v>
                </c:pt>
                <c:pt idx="742">
                  <c:v>2531914</c:v>
                </c:pt>
                <c:pt idx="743">
                  <c:v>3714491</c:v>
                </c:pt>
                <c:pt idx="744">
                  <c:v>3713083</c:v>
                </c:pt>
                <c:pt idx="745">
                  <c:v>1990890</c:v>
                </c:pt>
                <c:pt idx="746">
                  <c:v>784003</c:v>
                </c:pt>
                <c:pt idx="747">
                  <c:v>803517</c:v>
                </c:pt>
                <c:pt idx="748">
                  <c:v>895774</c:v>
                </c:pt>
                <c:pt idx="749">
                  <c:v>2080210</c:v>
                </c:pt>
                <c:pt idx="750">
                  <c:v>2802591</c:v>
                </c:pt>
                <c:pt idx="751">
                  <c:v>13328634</c:v>
                </c:pt>
                <c:pt idx="752">
                  <c:v>4058065</c:v>
                </c:pt>
                <c:pt idx="753">
                  <c:v>10070159</c:v>
                </c:pt>
                <c:pt idx="754">
                  <c:v>6124371</c:v>
                </c:pt>
                <c:pt idx="755">
                  <c:v>5614015</c:v>
                </c:pt>
                <c:pt idx="756">
                  <c:v>5012315</c:v>
                </c:pt>
                <c:pt idx="757">
                  <c:v>5161662</c:v>
                </c:pt>
                <c:pt idx="758">
                  <c:v>4376537</c:v>
                </c:pt>
                <c:pt idx="759">
                  <c:v>2946867</c:v>
                </c:pt>
                <c:pt idx="760">
                  <c:v>4758985</c:v>
                </c:pt>
                <c:pt idx="761">
                  <c:v>4552328</c:v>
                </c:pt>
                <c:pt idx="762">
                  <c:v>9640158</c:v>
                </c:pt>
                <c:pt idx="763">
                  <c:v>5460686</c:v>
                </c:pt>
                <c:pt idx="764">
                  <c:v>1942963</c:v>
                </c:pt>
                <c:pt idx="765">
                  <c:v>1513292</c:v>
                </c:pt>
                <c:pt idx="766">
                  <c:v>2855270</c:v>
                </c:pt>
                <c:pt idx="767">
                  <c:v>3323837</c:v>
                </c:pt>
                <c:pt idx="768">
                  <c:v>7591485</c:v>
                </c:pt>
                <c:pt idx="769">
                  <c:v>2561416</c:v>
                </c:pt>
              </c:numCache>
            </c:numRef>
          </c:xVal>
          <c:yVal>
            <c:numRef>
              <c:f>[4]S1_time_data!$L$2:$L$771</c:f>
              <c:numCache>
                <c:formatCode>General</c:formatCode>
                <c:ptCount val="770"/>
                <c:pt idx="0">
                  <c:v>9.57</c:v>
                </c:pt>
                <c:pt idx="1">
                  <c:v>23.161000000000001</c:v>
                </c:pt>
                <c:pt idx="2">
                  <c:v>9.2089000000000016</c:v>
                </c:pt>
                <c:pt idx="3">
                  <c:v>9.0780000000000012</c:v>
                </c:pt>
                <c:pt idx="4">
                  <c:v>11.364000000000001</c:v>
                </c:pt>
                <c:pt idx="5">
                  <c:v>11.284000000000001</c:v>
                </c:pt>
                <c:pt idx="6">
                  <c:v>24.079000000000001</c:v>
                </c:pt>
                <c:pt idx="7">
                  <c:v>24.454999999999991</c:v>
                </c:pt>
                <c:pt idx="8">
                  <c:v>5.1917</c:v>
                </c:pt>
                <c:pt idx="9">
                  <c:v>17.105</c:v>
                </c:pt>
                <c:pt idx="10">
                  <c:v>6.1652999999999976</c:v>
                </c:pt>
                <c:pt idx="11">
                  <c:v>12.86600000000001</c:v>
                </c:pt>
                <c:pt idx="12">
                  <c:v>69.119</c:v>
                </c:pt>
                <c:pt idx="13">
                  <c:v>8.1394000000000002</c:v>
                </c:pt>
                <c:pt idx="14">
                  <c:v>4.6929999999999952</c:v>
                </c:pt>
                <c:pt idx="15">
                  <c:v>5.6849999999999952</c:v>
                </c:pt>
                <c:pt idx="16">
                  <c:v>5.8348999999999966</c:v>
                </c:pt>
                <c:pt idx="17">
                  <c:v>9.1430000000000025</c:v>
                </c:pt>
                <c:pt idx="18">
                  <c:v>6.2664999999999997</c:v>
                </c:pt>
                <c:pt idx="19">
                  <c:v>5.8575999999999953</c:v>
                </c:pt>
                <c:pt idx="20">
                  <c:v>6.3320999999999996</c:v>
                </c:pt>
                <c:pt idx="21">
                  <c:v>18.533999999999999</c:v>
                </c:pt>
                <c:pt idx="22">
                  <c:v>16.356999999999999</c:v>
                </c:pt>
                <c:pt idx="23">
                  <c:v>7.4927000000000001</c:v>
                </c:pt>
                <c:pt idx="24">
                  <c:v>10.80500000000001</c:v>
                </c:pt>
                <c:pt idx="25">
                  <c:v>5.4927000000000001</c:v>
                </c:pt>
                <c:pt idx="26">
                  <c:v>12.948</c:v>
                </c:pt>
                <c:pt idx="27">
                  <c:v>22.763000000000002</c:v>
                </c:pt>
                <c:pt idx="28">
                  <c:v>10.925000000000001</c:v>
                </c:pt>
                <c:pt idx="29">
                  <c:v>13.90500000000001</c:v>
                </c:pt>
                <c:pt idx="30">
                  <c:v>14.792</c:v>
                </c:pt>
                <c:pt idx="31">
                  <c:v>4.9607000000000001</c:v>
                </c:pt>
                <c:pt idx="32">
                  <c:v>12.87900000000001</c:v>
                </c:pt>
                <c:pt idx="33">
                  <c:v>17.184999999999999</c:v>
                </c:pt>
                <c:pt idx="34">
                  <c:v>6.9958</c:v>
                </c:pt>
                <c:pt idx="35">
                  <c:v>5.9739000000000004</c:v>
                </c:pt>
                <c:pt idx="36">
                  <c:v>5.5808</c:v>
                </c:pt>
                <c:pt idx="37">
                  <c:v>2.6105</c:v>
                </c:pt>
                <c:pt idx="38">
                  <c:v>3.9626000000000001</c:v>
                </c:pt>
                <c:pt idx="39">
                  <c:v>7.1048999999999953</c:v>
                </c:pt>
                <c:pt idx="40">
                  <c:v>16.564</c:v>
                </c:pt>
                <c:pt idx="41">
                  <c:v>12.125</c:v>
                </c:pt>
                <c:pt idx="42">
                  <c:v>15.022</c:v>
                </c:pt>
                <c:pt idx="43">
                  <c:v>11.092000000000001</c:v>
                </c:pt>
                <c:pt idx="44">
                  <c:v>29.895</c:v>
                </c:pt>
                <c:pt idx="45">
                  <c:v>14.051</c:v>
                </c:pt>
                <c:pt idx="46">
                  <c:v>5.5606999999999998</c:v>
                </c:pt>
                <c:pt idx="47">
                  <c:v>10.835000000000001</c:v>
                </c:pt>
                <c:pt idx="48">
                  <c:v>8.4426000000000005</c:v>
                </c:pt>
                <c:pt idx="49">
                  <c:v>9.6285000000000025</c:v>
                </c:pt>
                <c:pt idx="50">
                  <c:v>9.9050000000000047</c:v>
                </c:pt>
                <c:pt idx="51">
                  <c:v>10.904</c:v>
                </c:pt>
                <c:pt idx="52">
                  <c:v>9.0545000000000027</c:v>
                </c:pt>
                <c:pt idx="53">
                  <c:v>11.4</c:v>
                </c:pt>
                <c:pt idx="54">
                  <c:v>12.177</c:v>
                </c:pt>
                <c:pt idx="55">
                  <c:v>10.372000000000011</c:v>
                </c:pt>
                <c:pt idx="56">
                  <c:v>10.733000000000001</c:v>
                </c:pt>
                <c:pt idx="57">
                  <c:v>11.85300000000001</c:v>
                </c:pt>
                <c:pt idx="58">
                  <c:v>10.784000000000001</c:v>
                </c:pt>
                <c:pt idx="59">
                  <c:v>11.654</c:v>
                </c:pt>
                <c:pt idx="60">
                  <c:v>9.5610000000000035</c:v>
                </c:pt>
                <c:pt idx="61">
                  <c:v>8.7610999999999972</c:v>
                </c:pt>
                <c:pt idx="62">
                  <c:v>8.9719000000000015</c:v>
                </c:pt>
                <c:pt idx="63">
                  <c:v>7.7290999999999999</c:v>
                </c:pt>
                <c:pt idx="64">
                  <c:v>9.8328000000000007</c:v>
                </c:pt>
                <c:pt idx="65">
                  <c:v>12.022</c:v>
                </c:pt>
                <c:pt idx="66">
                  <c:v>13.054</c:v>
                </c:pt>
                <c:pt idx="67">
                  <c:v>16.004000000000001</c:v>
                </c:pt>
                <c:pt idx="68">
                  <c:v>7.4988000000000001</c:v>
                </c:pt>
                <c:pt idx="69">
                  <c:v>7.2545999999999946</c:v>
                </c:pt>
                <c:pt idx="70">
                  <c:v>6.0646999999999984</c:v>
                </c:pt>
                <c:pt idx="71">
                  <c:v>6.4690000000000003</c:v>
                </c:pt>
                <c:pt idx="72">
                  <c:v>12.794</c:v>
                </c:pt>
                <c:pt idx="73">
                  <c:v>4.6734</c:v>
                </c:pt>
                <c:pt idx="74">
                  <c:v>24.742999999999981</c:v>
                </c:pt>
                <c:pt idx="75">
                  <c:v>11.441000000000001</c:v>
                </c:pt>
                <c:pt idx="76">
                  <c:v>16.279</c:v>
                </c:pt>
                <c:pt idx="77">
                  <c:v>13.125</c:v>
                </c:pt>
                <c:pt idx="78">
                  <c:v>11.212</c:v>
                </c:pt>
                <c:pt idx="79">
                  <c:v>7.9883000000000024</c:v>
                </c:pt>
                <c:pt idx="80">
                  <c:v>4.1877000000000004</c:v>
                </c:pt>
                <c:pt idx="81">
                  <c:v>2.5377000000000001</c:v>
                </c:pt>
                <c:pt idx="82">
                  <c:v>12.909000000000001</c:v>
                </c:pt>
                <c:pt idx="83">
                  <c:v>4.0688999999999984</c:v>
                </c:pt>
                <c:pt idx="84">
                  <c:v>4.2640999999999956</c:v>
                </c:pt>
                <c:pt idx="85">
                  <c:v>12.608000000000001</c:v>
                </c:pt>
                <c:pt idx="86">
                  <c:v>8.758700000000001</c:v>
                </c:pt>
                <c:pt idx="87">
                  <c:v>6.1662999999999997</c:v>
                </c:pt>
                <c:pt idx="88">
                  <c:v>26.805</c:v>
                </c:pt>
                <c:pt idx="89">
                  <c:v>12.217000000000001</c:v>
                </c:pt>
                <c:pt idx="90">
                  <c:v>4.9732000000000038</c:v>
                </c:pt>
                <c:pt idx="91">
                  <c:v>7.5497000000000014</c:v>
                </c:pt>
                <c:pt idx="92">
                  <c:v>7.6454999999999966</c:v>
                </c:pt>
                <c:pt idx="93">
                  <c:v>6.6599999999999966</c:v>
                </c:pt>
                <c:pt idx="94">
                  <c:v>7.6070999999999946</c:v>
                </c:pt>
                <c:pt idx="95">
                  <c:v>11.696999999999999</c:v>
                </c:pt>
                <c:pt idx="96">
                  <c:v>10.785</c:v>
                </c:pt>
                <c:pt idx="97">
                  <c:v>14.923</c:v>
                </c:pt>
                <c:pt idx="98">
                  <c:v>15.449</c:v>
                </c:pt>
                <c:pt idx="99">
                  <c:v>22.294</c:v>
                </c:pt>
                <c:pt idx="100">
                  <c:v>18.381999999999991</c:v>
                </c:pt>
                <c:pt idx="101">
                  <c:v>8.6577000000000002</c:v>
                </c:pt>
                <c:pt idx="102">
                  <c:v>23.661000000000001</c:v>
                </c:pt>
                <c:pt idx="103">
                  <c:v>4.4965999999999999</c:v>
                </c:pt>
                <c:pt idx="104">
                  <c:v>5.2767000000000044</c:v>
                </c:pt>
                <c:pt idx="105">
                  <c:v>1.845499999999999</c:v>
                </c:pt>
                <c:pt idx="106">
                  <c:v>7.4270999999999976</c:v>
                </c:pt>
                <c:pt idx="107">
                  <c:v>6.8753000000000002</c:v>
                </c:pt>
                <c:pt idx="108">
                  <c:v>4.6296999999999997</c:v>
                </c:pt>
                <c:pt idx="109">
                  <c:v>4.1622999999999966</c:v>
                </c:pt>
                <c:pt idx="110">
                  <c:v>4.7004000000000001</c:v>
                </c:pt>
                <c:pt idx="111">
                  <c:v>5.5002000000000004</c:v>
                </c:pt>
                <c:pt idx="112">
                  <c:v>5.4829999999999997</c:v>
                </c:pt>
                <c:pt idx="113">
                  <c:v>5.0061999999999998</c:v>
                </c:pt>
                <c:pt idx="114">
                  <c:v>4.0126999999999997</c:v>
                </c:pt>
                <c:pt idx="115">
                  <c:v>4.3086000000000002</c:v>
                </c:pt>
                <c:pt idx="116">
                  <c:v>6.2463000000000024</c:v>
                </c:pt>
                <c:pt idx="117">
                  <c:v>8.3339000000000034</c:v>
                </c:pt>
                <c:pt idx="118">
                  <c:v>7.7538999999999998</c:v>
                </c:pt>
                <c:pt idx="119">
                  <c:v>16.99199999999999</c:v>
                </c:pt>
                <c:pt idx="120">
                  <c:v>17.891999999999999</c:v>
                </c:pt>
                <c:pt idx="121">
                  <c:v>20.657000000000021</c:v>
                </c:pt>
                <c:pt idx="122">
                  <c:v>4.2037000000000004</c:v>
                </c:pt>
                <c:pt idx="123">
                  <c:v>21.791</c:v>
                </c:pt>
                <c:pt idx="124">
                  <c:v>9.3935000000000048</c:v>
                </c:pt>
                <c:pt idx="125">
                  <c:v>39.133000000000003</c:v>
                </c:pt>
                <c:pt idx="126">
                  <c:v>36.133000000000003</c:v>
                </c:pt>
                <c:pt idx="127">
                  <c:v>6.2740999999999998</c:v>
                </c:pt>
                <c:pt idx="128">
                  <c:v>7.7454000000000001</c:v>
                </c:pt>
                <c:pt idx="129">
                  <c:v>6.3457999999999997</c:v>
                </c:pt>
                <c:pt idx="130">
                  <c:v>4.4317000000000037</c:v>
                </c:pt>
                <c:pt idx="131">
                  <c:v>7.0640999999999954</c:v>
                </c:pt>
                <c:pt idx="132">
                  <c:v>6.3033000000000001</c:v>
                </c:pt>
                <c:pt idx="133">
                  <c:v>6.3594999999999997</c:v>
                </c:pt>
                <c:pt idx="134">
                  <c:v>6.3246999999999947</c:v>
                </c:pt>
                <c:pt idx="135">
                  <c:v>6.4584999999999999</c:v>
                </c:pt>
                <c:pt idx="136">
                  <c:v>13.292999999999999</c:v>
                </c:pt>
                <c:pt idx="137">
                  <c:v>7.3403</c:v>
                </c:pt>
                <c:pt idx="138">
                  <c:v>19.725999999999981</c:v>
                </c:pt>
                <c:pt idx="139">
                  <c:v>22.515999999999991</c:v>
                </c:pt>
                <c:pt idx="140">
                  <c:v>18.62</c:v>
                </c:pt>
                <c:pt idx="141">
                  <c:v>11.862000000000011</c:v>
                </c:pt>
                <c:pt idx="142">
                  <c:v>11.85300000000001</c:v>
                </c:pt>
                <c:pt idx="143">
                  <c:v>9.8790000000000067</c:v>
                </c:pt>
                <c:pt idx="144">
                  <c:v>8.7547000000000015</c:v>
                </c:pt>
                <c:pt idx="145">
                  <c:v>7.9223999999999997</c:v>
                </c:pt>
                <c:pt idx="146">
                  <c:v>9.9904000000000028</c:v>
                </c:pt>
                <c:pt idx="147">
                  <c:v>9.5116000000000014</c:v>
                </c:pt>
                <c:pt idx="148">
                  <c:v>10.539</c:v>
                </c:pt>
                <c:pt idx="149">
                  <c:v>14.531000000000001</c:v>
                </c:pt>
                <c:pt idx="150">
                  <c:v>25.007999999999999</c:v>
                </c:pt>
                <c:pt idx="151">
                  <c:v>10.763999999999999</c:v>
                </c:pt>
                <c:pt idx="152">
                  <c:v>10.836</c:v>
                </c:pt>
                <c:pt idx="153">
                  <c:v>17.763000000000002</c:v>
                </c:pt>
                <c:pt idx="154">
                  <c:v>11.706</c:v>
                </c:pt>
                <c:pt idx="155">
                  <c:v>10.694000000000001</c:v>
                </c:pt>
                <c:pt idx="156">
                  <c:v>12.685</c:v>
                </c:pt>
                <c:pt idx="157">
                  <c:v>9.1766000000000005</c:v>
                </c:pt>
                <c:pt idx="158">
                  <c:v>9.4518000000000004</c:v>
                </c:pt>
                <c:pt idx="159">
                  <c:v>11.412000000000001</c:v>
                </c:pt>
                <c:pt idx="160">
                  <c:v>10.3</c:v>
                </c:pt>
                <c:pt idx="161">
                  <c:v>16.391999999999999</c:v>
                </c:pt>
                <c:pt idx="162">
                  <c:v>6.3477999999999994</c:v>
                </c:pt>
                <c:pt idx="163">
                  <c:v>7.7446000000000002</c:v>
                </c:pt>
                <c:pt idx="164">
                  <c:v>8.9576000000000047</c:v>
                </c:pt>
                <c:pt idx="165">
                  <c:v>11.76</c:v>
                </c:pt>
                <c:pt idx="166">
                  <c:v>7.4069000000000003</c:v>
                </c:pt>
                <c:pt idx="167">
                  <c:v>6.7468000000000004</c:v>
                </c:pt>
                <c:pt idx="168">
                  <c:v>24.279</c:v>
                </c:pt>
                <c:pt idx="169">
                  <c:v>27.710999999999999</c:v>
                </c:pt>
                <c:pt idx="170">
                  <c:v>5.6168999999999967</c:v>
                </c:pt>
                <c:pt idx="171">
                  <c:v>5.2839</c:v>
                </c:pt>
                <c:pt idx="172">
                  <c:v>12.79</c:v>
                </c:pt>
                <c:pt idx="173">
                  <c:v>15.685</c:v>
                </c:pt>
                <c:pt idx="174">
                  <c:v>6.3113999999999999</c:v>
                </c:pt>
                <c:pt idx="175">
                  <c:v>2.9643999999999999</c:v>
                </c:pt>
                <c:pt idx="176">
                  <c:v>10.371</c:v>
                </c:pt>
                <c:pt idx="177">
                  <c:v>19.78799999999999</c:v>
                </c:pt>
                <c:pt idx="178">
                  <c:v>35.797000000000011</c:v>
                </c:pt>
                <c:pt idx="179">
                  <c:v>7.8090999999999999</c:v>
                </c:pt>
                <c:pt idx="180">
                  <c:v>4.8240999999999952</c:v>
                </c:pt>
                <c:pt idx="181">
                  <c:v>9.694700000000001</c:v>
                </c:pt>
                <c:pt idx="182">
                  <c:v>10.798999999999999</c:v>
                </c:pt>
                <c:pt idx="183">
                  <c:v>7.7193000000000014</c:v>
                </c:pt>
                <c:pt idx="184">
                  <c:v>11.40500000000001</c:v>
                </c:pt>
                <c:pt idx="185">
                  <c:v>12.628</c:v>
                </c:pt>
                <c:pt idx="186">
                  <c:v>8.5998000000000001</c:v>
                </c:pt>
                <c:pt idx="187">
                  <c:v>10.85700000000001</c:v>
                </c:pt>
                <c:pt idx="188">
                  <c:v>4.0945999999999954</c:v>
                </c:pt>
                <c:pt idx="189">
                  <c:v>3.7709999999999999</c:v>
                </c:pt>
                <c:pt idx="190">
                  <c:v>4.4543999999999997</c:v>
                </c:pt>
                <c:pt idx="191">
                  <c:v>5.4077999999999999</c:v>
                </c:pt>
                <c:pt idx="192">
                  <c:v>9.8316000000000034</c:v>
                </c:pt>
                <c:pt idx="193">
                  <c:v>29.919</c:v>
                </c:pt>
                <c:pt idx="194">
                  <c:v>10.779</c:v>
                </c:pt>
                <c:pt idx="195">
                  <c:v>9.2054000000000027</c:v>
                </c:pt>
                <c:pt idx="196">
                  <c:v>8.4184000000000001</c:v>
                </c:pt>
                <c:pt idx="197">
                  <c:v>8.9162000000000035</c:v>
                </c:pt>
                <c:pt idx="198">
                  <c:v>10.926</c:v>
                </c:pt>
                <c:pt idx="199">
                  <c:v>9.9380999999999986</c:v>
                </c:pt>
                <c:pt idx="200">
                  <c:v>13.494</c:v>
                </c:pt>
                <c:pt idx="201">
                  <c:v>13.384</c:v>
                </c:pt>
                <c:pt idx="202">
                  <c:v>16.132999999999999</c:v>
                </c:pt>
                <c:pt idx="203">
                  <c:v>13.169</c:v>
                </c:pt>
                <c:pt idx="204">
                  <c:v>12.57500000000001</c:v>
                </c:pt>
                <c:pt idx="205">
                  <c:v>14.221</c:v>
                </c:pt>
                <c:pt idx="206">
                  <c:v>7.9140999999999986</c:v>
                </c:pt>
                <c:pt idx="207">
                  <c:v>16.431999999999999</c:v>
                </c:pt>
                <c:pt idx="208">
                  <c:v>18.138000000000009</c:v>
                </c:pt>
                <c:pt idx="209">
                  <c:v>7.3914999999999997</c:v>
                </c:pt>
                <c:pt idx="210">
                  <c:v>6.3272999999999966</c:v>
                </c:pt>
                <c:pt idx="211">
                  <c:v>6.1400999999999986</c:v>
                </c:pt>
                <c:pt idx="212">
                  <c:v>8.3959000000000028</c:v>
                </c:pt>
                <c:pt idx="213">
                  <c:v>4.7900999999999998</c:v>
                </c:pt>
                <c:pt idx="214">
                  <c:v>4.0022000000000002</c:v>
                </c:pt>
                <c:pt idx="215">
                  <c:v>3.346899999999998</c:v>
                </c:pt>
                <c:pt idx="216">
                  <c:v>6.2276999999999996</c:v>
                </c:pt>
                <c:pt idx="217">
                  <c:v>4.0190999999999999</c:v>
                </c:pt>
                <c:pt idx="218">
                  <c:v>10.130000000000001</c:v>
                </c:pt>
                <c:pt idx="219">
                  <c:v>10.82</c:v>
                </c:pt>
                <c:pt idx="220">
                  <c:v>12.135999999999999</c:v>
                </c:pt>
                <c:pt idx="221">
                  <c:v>12.666</c:v>
                </c:pt>
                <c:pt idx="222">
                  <c:v>5.7853000000000003</c:v>
                </c:pt>
                <c:pt idx="223">
                  <c:v>8.7686999999999973</c:v>
                </c:pt>
                <c:pt idx="224">
                  <c:v>3.0491000000000001</c:v>
                </c:pt>
                <c:pt idx="225">
                  <c:v>4.0564999999999998</c:v>
                </c:pt>
                <c:pt idx="226">
                  <c:v>10.986000000000001</c:v>
                </c:pt>
                <c:pt idx="227">
                  <c:v>10.958</c:v>
                </c:pt>
                <c:pt idx="228">
                  <c:v>27.567999999999991</c:v>
                </c:pt>
                <c:pt idx="229">
                  <c:v>12.709</c:v>
                </c:pt>
                <c:pt idx="230">
                  <c:v>7.7884000000000002</c:v>
                </c:pt>
                <c:pt idx="231">
                  <c:v>22.128</c:v>
                </c:pt>
                <c:pt idx="232">
                  <c:v>5.0994000000000002</c:v>
                </c:pt>
                <c:pt idx="233">
                  <c:v>20.358000000000001</c:v>
                </c:pt>
                <c:pt idx="234">
                  <c:v>23.25</c:v>
                </c:pt>
                <c:pt idx="235">
                  <c:v>34.299000000000042</c:v>
                </c:pt>
                <c:pt idx="236">
                  <c:v>19.23</c:v>
                </c:pt>
                <c:pt idx="237">
                  <c:v>17.939999999999991</c:v>
                </c:pt>
                <c:pt idx="238">
                  <c:v>11.486000000000001</c:v>
                </c:pt>
                <c:pt idx="239">
                  <c:v>27.545000000000002</c:v>
                </c:pt>
                <c:pt idx="240">
                  <c:v>16.776</c:v>
                </c:pt>
                <c:pt idx="241">
                  <c:v>9.2420000000000009</c:v>
                </c:pt>
                <c:pt idx="242">
                  <c:v>17.763000000000002</c:v>
                </c:pt>
                <c:pt idx="243">
                  <c:v>13.88500000000001</c:v>
                </c:pt>
                <c:pt idx="244">
                  <c:v>20.709</c:v>
                </c:pt>
                <c:pt idx="245">
                  <c:v>13.523999999999999</c:v>
                </c:pt>
                <c:pt idx="246">
                  <c:v>10.762</c:v>
                </c:pt>
                <c:pt idx="247">
                  <c:v>42.853000000000002</c:v>
                </c:pt>
                <c:pt idx="248">
                  <c:v>18.870999999999999</c:v>
                </c:pt>
                <c:pt idx="249">
                  <c:v>11.545</c:v>
                </c:pt>
                <c:pt idx="250">
                  <c:v>43.239000000000011</c:v>
                </c:pt>
                <c:pt idx="251">
                  <c:v>7.4488000000000003</c:v>
                </c:pt>
                <c:pt idx="252">
                  <c:v>9.1015000000000015</c:v>
                </c:pt>
                <c:pt idx="253">
                  <c:v>6.1768000000000001</c:v>
                </c:pt>
                <c:pt idx="254">
                  <c:v>13.7</c:v>
                </c:pt>
                <c:pt idx="255">
                  <c:v>6.5822000000000003</c:v>
                </c:pt>
                <c:pt idx="256">
                  <c:v>3.887</c:v>
                </c:pt>
                <c:pt idx="257">
                  <c:v>4.3</c:v>
                </c:pt>
                <c:pt idx="258">
                  <c:v>5.8590999999999998</c:v>
                </c:pt>
                <c:pt idx="259">
                  <c:v>9.3177000000000003</c:v>
                </c:pt>
                <c:pt idx="260">
                  <c:v>15.637</c:v>
                </c:pt>
                <c:pt idx="261">
                  <c:v>11.37900000000001</c:v>
                </c:pt>
                <c:pt idx="262">
                  <c:v>16.978000000000002</c:v>
                </c:pt>
                <c:pt idx="263">
                  <c:v>16.029</c:v>
                </c:pt>
                <c:pt idx="264">
                  <c:v>11.36000000000001</c:v>
                </c:pt>
                <c:pt idx="265">
                  <c:v>9.8233000000000015</c:v>
                </c:pt>
                <c:pt idx="266">
                  <c:v>8.3966000000000047</c:v>
                </c:pt>
                <c:pt idx="267">
                  <c:v>9.6816000000000013</c:v>
                </c:pt>
                <c:pt idx="268">
                  <c:v>18.123000000000001</c:v>
                </c:pt>
                <c:pt idx="269">
                  <c:v>56.921000000000006</c:v>
                </c:pt>
                <c:pt idx="270">
                  <c:v>4.391</c:v>
                </c:pt>
                <c:pt idx="271">
                  <c:v>12.738</c:v>
                </c:pt>
                <c:pt idx="272">
                  <c:v>24.106999999999999</c:v>
                </c:pt>
                <c:pt idx="273">
                  <c:v>22.881999999999991</c:v>
                </c:pt>
                <c:pt idx="274">
                  <c:v>14.601000000000001</c:v>
                </c:pt>
                <c:pt idx="275">
                  <c:v>5.8287999999999967</c:v>
                </c:pt>
                <c:pt idx="276">
                  <c:v>11.451000000000001</c:v>
                </c:pt>
                <c:pt idx="277">
                  <c:v>23.254000000000001</c:v>
                </c:pt>
                <c:pt idx="278">
                  <c:v>15.113</c:v>
                </c:pt>
                <c:pt idx="279">
                  <c:v>12.507</c:v>
                </c:pt>
                <c:pt idx="280">
                  <c:v>12.212999999999999</c:v>
                </c:pt>
                <c:pt idx="281">
                  <c:v>4.2615999999999996</c:v>
                </c:pt>
                <c:pt idx="282">
                  <c:v>4.9316000000000049</c:v>
                </c:pt>
                <c:pt idx="283">
                  <c:v>6.9298000000000002</c:v>
                </c:pt>
                <c:pt idx="284">
                  <c:v>17.923999999999989</c:v>
                </c:pt>
                <c:pt idx="285">
                  <c:v>23.90199999999999</c:v>
                </c:pt>
                <c:pt idx="286">
                  <c:v>11.944000000000001</c:v>
                </c:pt>
                <c:pt idx="287">
                  <c:v>6.4138000000000002</c:v>
                </c:pt>
                <c:pt idx="288">
                  <c:v>26.738</c:v>
                </c:pt>
                <c:pt idx="289">
                  <c:v>6.3190999999999997</c:v>
                </c:pt>
                <c:pt idx="290">
                  <c:v>11.131</c:v>
                </c:pt>
                <c:pt idx="291">
                  <c:v>16.893999999999991</c:v>
                </c:pt>
                <c:pt idx="292">
                  <c:v>36.991</c:v>
                </c:pt>
                <c:pt idx="293">
                  <c:v>1.739299999999999</c:v>
                </c:pt>
                <c:pt idx="294">
                  <c:v>16.759</c:v>
                </c:pt>
                <c:pt idx="295">
                  <c:v>5.3984999999999976</c:v>
                </c:pt>
                <c:pt idx="296">
                  <c:v>4.0858999999999996</c:v>
                </c:pt>
                <c:pt idx="297">
                  <c:v>4.9564000000000004</c:v>
                </c:pt>
                <c:pt idx="298">
                  <c:v>3.6549</c:v>
                </c:pt>
                <c:pt idx="299">
                  <c:v>17.919</c:v>
                </c:pt>
                <c:pt idx="300">
                  <c:v>8.8405000000000005</c:v>
                </c:pt>
                <c:pt idx="301">
                  <c:v>9.9678000000000004</c:v>
                </c:pt>
                <c:pt idx="302">
                  <c:v>13.95900000000001</c:v>
                </c:pt>
                <c:pt idx="303">
                  <c:v>11.845000000000001</c:v>
                </c:pt>
                <c:pt idx="304">
                  <c:v>7.9352000000000036</c:v>
                </c:pt>
                <c:pt idx="305">
                  <c:v>6.1595000000000004</c:v>
                </c:pt>
                <c:pt idx="306">
                  <c:v>0.77510999999999997</c:v>
                </c:pt>
                <c:pt idx="307">
                  <c:v>2.0943000000000001</c:v>
                </c:pt>
                <c:pt idx="308">
                  <c:v>12.37000000000001</c:v>
                </c:pt>
                <c:pt idx="309">
                  <c:v>19.963999999999981</c:v>
                </c:pt>
                <c:pt idx="310">
                  <c:v>10.702</c:v>
                </c:pt>
                <c:pt idx="311">
                  <c:v>15.87900000000001</c:v>
                </c:pt>
                <c:pt idx="312">
                  <c:v>11.102</c:v>
                </c:pt>
                <c:pt idx="313">
                  <c:v>14.911</c:v>
                </c:pt>
                <c:pt idx="314">
                  <c:v>12.337</c:v>
                </c:pt>
                <c:pt idx="315">
                  <c:v>8.9912999999999972</c:v>
                </c:pt>
                <c:pt idx="316">
                  <c:v>2.9906000000000001</c:v>
                </c:pt>
                <c:pt idx="317">
                  <c:v>9.438600000000001</c:v>
                </c:pt>
                <c:pt idx="318">
                  <c:v>3.9857999999999998</c:v>
                </c:pt>
                <c:pt idx="319">
                  <c:v>3.7526000000000002</c:v>
                </c:pt>
                <c:pt idx="320">
                  <c:v>3.6854</c:v>
                </c:pt>
                <c:pt idx="321">
                  <c:v>3.7372999999999998</c:v>
                </c:pt>
                <c:pt idx="322">
                  <c:v>4.0221999999999953</c:v>
                </c:pt>
                <c:pt idx="323">
                  <c:v>3.3862000000000001</c:v>
                </c:pt>
                <c:pt idx="324">
                  <c:v>18.931000000000001</c:v>
                </c:pt>
                <c:pt idx="325">
                  <c:v>6.3452999999999999</c:v>
                </c:pt>
                <c:pt idx="326">
                  <c:v>2.322699999999998</c:v>
                </c:pt>
                <c:pt idx="327">
                  <c:v>13.331</c:v>
                </c:pt>
                <c:pt idx="328">
                  <c:v>4.6048999999999953</c:v>
                </c:pt>
                <c:pt idx="329">
                  <c:v>3.4815999999999998</c:v>
                </c:pt>
                <c:pt idx="330">
                  <c:v>19.733000000000001</c:v>
                </c:pt>
                <c:pt idx="331">
                  <c:v>8.2880999999999982</c:v>
                </c:pt>
                <c:pt idx="332">
                  <c:v>5.2178999999999984</c:v>
                </c:pt>
                <c:pt idx="333">
                  <c:v>9.9127000000000027</c:v>
                </c:pt>
                <c:pt idx="334">
                  <c:v>16.664999999999999</c:v>
                </c:pt>
                <c:pt idx="335">
                  <c:v>42.094000000000001</c:v>
                </c:pt>
                <c:pt idx="336">
                  <c:v>8.4724000000000093</c:v>
                </c:pt>
                <c:pt idx="337">
                  <c:v>15.276</c:v>
                </c:pt>
                <c:pt idx="338">
                  <c:v>6.7658999999999976</c:v>
                </c:pt>
                <c:pt idx="339">
                  <c:v>6.3784999999999998</c:v>
                </c:pt>
                <c:pt idx="340">
                  <c:v>5.4870000000000001</c:v>
                </c:pt>
                <c:pt idx="341">
                  <c:v>5.9944999999999986</c:v>
                </c:pt>
                <c:pt idx="342">
                  <c:v>31.564999999999991</c:v>
                </c:pt>
                <c:pt idx="343">
                  <c:v>5.7824999999999998</c:v>
                </c:pt>
                <c:pt idx="344">
                  <c:v>8.6383999999999972</c:v>
                </c:pt>
                <c:pt idx="345">
                  <c:v>2.1804000000000001</c:v>
                </c:pt>
                <c:pt idx="346">
                  <c:v>1.7685</c:v>
                </c:pt>
                <c:pt idx="347">
                  <c:v>1.8189</c:v>
                </c:pt>
                <c:pt idx="348">
                  <c:v>1.9047000000000001</c:v>
                </c:pt>
                <c:pt idx="349">
                  <c:v>2.9466999999999981</c:v>
                </c:pt>
                <c:pt idx="350">
                  <c:v>3.5223</c:v>
                </c:pt>
                <c:pt idx="351">
                  <c:v>3.6091000000000002</c:v>
                </c:pt>
                <c:pt idx="352">
                  <c:v>3.5842999999999998</c:v>
                </c:pt>
                <c:pt idx="353">
                  <c:v>7.0035999999999996</c:v>
                </c:pt>
                <c:pt idx="354">
                  <c:v>8.4675000000000047</c:v>
                </c:pt>
                <c:pt idx="355">
                  <c:v>6.9188000000000001</c:v>
                </c:pt>
                <c:pt idx="356">
                  <c:v>17.39</c:v>
                </c:pt>
                <c:pt idx="357">
                  <c:v>13.316000000000001</c:v>
                </c:pt>
                <c:pt idx="358">
                  <c:v>42.847000000000001</c:v>
                </c:pt>
                <c:pt idx="359">
                  <c:v>2.932499999999997</c:v>
                </c:pt>
                <c:pt idx="360">
                  <c:v>2.9504000000000001</c:v>
                </c:pt>
                <c:pt idx="361">
                  <c:v>2.9722999999999979</c:v>
                </c:pt>
                <c:pt idx="362">
                  <c:v>3.1787000000000001</c:v>
                </c:pt>
                <c:pt idx="363">
                  <c:v>2.4834999999999998</c:v>
                </c:pt>
                <c:pt idx="364">
                  <c:v>24.454000000000001</c:v>
                </c:pt>
                <c:pt idx="365">
                  <c:v>20.28799999999999</c:v>
                </c:pt>
                <c:pt idx="366">
                  <c:v>4.8698999999999986</c:v>
                </c:pt>
                <c:pt idx="367">
                  <c:v>38.179000000000002</c:v>
                </c:pt>
                <c:pt idx="368">
                  <c:v>17.436</c:v>
                </c:pt>
                <c:pt idx="369">
                  <c:v>8.1227</c:v>
                </c:pt>
                <c:pt idx="370">
                  <c:v>50.301000000000002</c:v>
                </c:pt>
                <c:pt idx="371">
                  <c:v>9.4032</c:v>
                </c:pt>
                <c:pt idx="372">
                  <c:v>13.659000000000001</c:v>
                </c:pt>
                <c:pt idx="373">
                  <c:v>13.621</c:v>
                </c:pt>
                <c:pt idx="374">
                  <c:v>14.845000000000001</c:v>
                </c:pt>
                <c:pt idx="375">
                  <c:v>13.86900000000001</c:v>
                </c:pt>
                <c:pt idx="376">
                  <c:v>70.488</c:v>
                </c:pt>
                <c:pt idx="377">
                  <c:v>59.308999999999997</c:v>
                </c:pt>
                <c:pt idx="378">
                  <c:v>22.138000000000009</c:v>
                </c:pt>
                <c:pt idx="379">
                  <c:v>15.355000000000009</c:v>
                </c:pt>
                <c:pt idx="380">
                  <c:v>18.382999999999981</c:v>
                </c:pt>
                <c:pt idx="381">
                  <c:v>5.7858000000000001</c:v>
                </c:pt>
                <c:pt idx="382">
                  <c:v>16.149000000000001</c:v>
                </c:pt>
                <c:pt idx="383">
                  <c:v>7.1676999999999964</c:v>
                </c:pt>
                <c:pt idx="384">
                  <c:v>10.948</c:v>
                </c:pt>
                <c:pt idx="385">
                  <c:v>18.611999999999998</c:v>
                </c:pt>
                <c:pt idx="386">
                  <c:v>8.9144000000000005</c:v>
                </c:pt>
                <c:pt idx="387">
                  <c:v>13.29</c:v>
                </c:pt>
                <c:pt idx="388">
                  <c:v>21.817000000000021</c:v>
                </c:pt>
                <c:pt idx="389">
                  <c:v>18.129000000000001</c:v>
                </c:pt>
                <c:pt idx="390">
                  <c:v>13.489000000000001</c:v>
                </c:pt>
                <c:pt idx="391">
                  <c:v>18.491</c:v>
                </c:pt>
                <c:pt idx="392">
                  <c:v>9.5327000000000002</c:v>
                </c:pt>
                <c:pt idx="393">
                  <c:v>5.5965999999999996</c:v>
                </c:pt>
                <c:pt idx="394">
                  <c:v>6.4944999999999986</c:v>
                </c:pt>
                <c:pt idx="395">
                  <c:v>5.8282999999999996</c:v>
                </c:pt>
                <c:pt idx="396">
                  <c:v>4.4903000000000004</c:v>
                </c:pt>
                <c:pt idx="397">
                  <c:v>6.5837000000000003</c:v>
                </c:pt>
                <c:pt idx="398">
                  <c:v>13.35400000000001</c:v>
                </c:pt>
                <c:pt idx="399">
                  <c:v>9.3985000000000003</c:v>
                </c:pt>
                <c:pt idx="400">
                  <c:v>2.5112999999999981</c:v>
                </c:pt>
                <c:pt idx="401">
                  <c:v>10.428000000000001</c:v>
                </c:pt>
                <c:pt idx="402">
                  <c:v>7.3474999999999966</c:v>
                </c:pt>
                <c:pt idx="403">
                  <c:v>5.8163</c:v>
                </c:pt>
                <c:pt idx="404">
                  <c:v>12.948</c:v>
                </c:pt>
                <c:pt idx="405">
                  <c:v>4.0387000000000004</c:v>
                </c:pt>
                <c:pt idx="406">
                  <c:v>5.3066000000000004</c:v>
                </c:pt>
                <c:pt idx="407">
                  <c:v>5.6832000000000003</c:v>
                </c:pt>
                <c:pt idx="408">
                  <c:v>7.8717000000000024</c:v>
                </c:pt>
                <c:pt idx="409">
                  <c:v>4.0591999999999997</c:v>
                </c:pt>
                <c:pt idx="410">
                  <c:v>15.031000000000001</c:v>
                </c:pt>
                <c:pt idx="411">
                  <c:v>9.7899000000000012</c:v>
                </c:pt>
                <c:pt idx="412">
                  <c:v>4.9939</c:v>
                </c:pt>
                <c:pt idx="413">
                  <c:v>2.322499999999998</c:v>
                </c:pt>
                <c:pt idx="414">
                  <c:v>1.8627</c:v>
                </c:pt>
                <c:pt idx="415">
                  <c:v>9.1410999999999998</c:v>
                </c:pt>
                <c:pt idx="416">
                  <c:v>6.7313000000000036</c:v>
                </c:pt>
                <c:pt idx="417">
                  <c:v>6.0209999999999946</c:v>
                </c:pt>
                <c:pt idx="418">
                  <c:v>6.1932999999999998</c:v>
                </c:pt>
                <c:pt idx="419">
                  <c:v>6.9722000000000044</c:v>
                </c:pt>
                <c:pt idx="420">
                  <c:v>8.0701000000000001</c:v>
                </c:pt>
                <c:pt idx="421">
                  <c:v>3.2254999999999998</c:v>
                </c:pt>
                <c:pt idx="422">
                  <c:v>5.5817000000000014</c:v>
                </c:pt>
                <c:pt idx="423">
                  <c:v>11.865000000000011</c:v>
                </c:pt>
                <c:pt idx="424">
                  <c:v>3.6444000000000001</c:v>
                </c:pt>
                <c:pt idx="425">
                  <c:v>8.7869999999999973</c:v>
                </c:pt>
                <c:pt idx="426">
                  <c:v>8.8520000000000092</c:v>
                </c:pt>
                <c:pt idx="427">
                  <c:v>20.766999999999989</c:v>
                </c:pt>
                <c:pt idx="428">
                  <c:v>9.6303999999999998</c:v>
                </c:pt>
                <c:pt idx="429">
                  <c:v>4.4478999999999997</c:v>
                </c:pt>
                <c:pt idx="430">
                  <c:v>9.6337999999999973</c:v>
                </c:pt>
                <c:pt idx="431">
                  <c:v>10.784000000000001</c:v>
                </c:pt>
                <c:pt idx="432">
                  <c:v>6.5888</c:v>
                </c:pt>
                <c:pt idx="433">
                  <c:v>3.7976999999999999</c:v>
                </c:pt>
                <c:pt idx="434">
                  <c:v>21.707000000000001</c:v>
                </c:pt>
                <c:pt idx="435">
                  <c:v>11.587</c:v>
                </c:pt>
                <c:pt idx="436">
                  <c:v>16.844999999999999</c:v>
                </c:pt>
                <c:pt idx="437">
                  <c:v>9.5484000000000009</c:v>
                </c:pt>
                <c:pt idx="438">
                  <c:v>16.474999999999991</c:v>
                </c:pt>
                <c:pt idx="439">
                  <c:v>13.234</c:v>
                </c:pt>
                <c:pt idx="440">
                  <c:v>4.1814</c:v>
                </c:pt>
                <c:pt idx="441">
                  <c:v>2.9803999999999999</c:v>
                </c:pt>
                <c:pt idx="442">
                  <c:v>2.2641000000000022</c:v>
                </c:pt>
                <c:pt idx="443">
                  <c:v>13.455000000000011</c:v>
                </c:pt>
                <c:pt idx="444">
                  <c:v>5.8228999999999953</c:v>
                </c:pt>
                <c:pt idx="445">
                  <c:v>8.8669000000000047</c:v>
                </c:pt>
                <c:pt idx="446">
                  <c:v>24.58199999999999</c:v>
                </c:pt>
                <c:pt idx="447">
                  <c:v>11.536</c:v>
                </c:pt>
                <c:pt idx="448">
                  <c:v>37.783000000000001</c:v>
                </c:pt>
                <c:pt idx="449">
                  <c:v>17.155000000000001</c:v>
                </c:pt>
                <c:pt idx="450">
                  <c:v>5.7294</c:v>
                </c:pt>
                <c:pt idx="451">
                  <c:v>4.6144999999999952</c:v>
                </c:pt>
                <c:pt idx="452">
                  <c:v>3.29</c:v>
                </c:pt>
                <c:pt idx="453">
                  <c:v>17.149999999999999</c:v>
                </c:pt>
                <c:pt idx="454">
                  <c:v>7.0846999999999998</c:v>
                </c:pt>
                <c:pt idx="455">
                  <c:v>1.427299999999998</c:v>
                </c:pt>
                <c:pt idx="456">
                  <c:v>3.8724999999999969</c:v>
                </c:pt>
                <c:pt idx="457">
                  <c:v>4.4087000000000014</c:v>
                </c:pt>
                <c:pt idx="458">
                  <c:v>8.9296000000000006</c:v>
                </c:pt>
                <c:pt idx="459">
                  <c:v>8.3481999999999985</c:v>
                </c:pt>
                <c:pt idx="460">
                  <c:v>7.9334000000000016</c:v>
                </c:pt>
                <c:pt idx="461">
                  <c:v>16.760000000000002</c:v>
                </c:pt>
                <c:pt idx="462">
                  <c:v>8.6115000000000013</c:v>
                </c:pt>
                <c:pt idx="463">
                  <c:v>27.04</c:v>
                </c:pt>
                <c:pt idx="464">
                  <c:v>45.261000000000003</c:v>
                </c:pt>
                <c:pt idx="465">
                  <c:v>22.6</c:v>
                </c:pt>
                <c:pt idx="466">
                  <c:v>21.931000000000001</c:v>
                </c:pt>
                <c:pt idx="467">
                  <c:v>14.521000000000001</c:v>
                </c:pt>
                <c:pt idx="468">
                  <c:v>3.4807000000000001</c:v>
                </c:pt>
                <c:pt idx="469">
                  <c:v>4.4312000000000049</c:v>
                </c:pt>
                <c:pt idx="470">
                  <c:v>7.6101999999999954</c:v>
                </c:pt>
                <c:pt idx="471">
                  <c:v>3.2235000000000018</c:v>
                </c:pt>
                <c:pt idx="472">
                  <c:v>10.105</c:v>
                </c:pt>
                <c:pt idx="473">
                  <c:v>5.6070999999999946</c:v>
                </c:pt>
                <c:pt idx="474">
                  <c:v>2.6273000000000022</c:v>
                </c:pt>
                <c:pt idx="475">
                  <c:v>5.1140999999999952</c:v>
                </c:pt>
                <c:pt idx="476">
                  <c:v>10.503</c:v>
                </c:pt>
                <c:pt idx="477">
                  <c:v>5.6546999999999956</c:v>
                </c:pt>
                <c:pt idx="478">
                  <c:v>10.394</c:v>
                </c:pt>
                <c:pt idx="479">
                  <c:v>12.35300000000001</c:v>
                </c:pt>
                <c:pt idx="480">
                  <c:v>7.5606999999999998</c:v>
                </c:pt>
                <c:pt idx="481">
                  <c:v>7.5415000000000001</c:v>
                </c:pt>
                <c:pt idx="482">
                  <c:v>6.6577999999999946</c:v>
                </c:pt>
                <c:pt idx="483">
                  <c:v>9.4150000000000027</c:v>
                </c:pt>
                <c:pt idx="484">
                  <c:v>4.9602000000000004</c:v>
                </c:pt>
                <c:pt idx="485">
                  <c:v>5.9</c:v>
                </c:pt>
                <c:pt idx="486">
                  <c:v>11.36600000000001</c:v>
                </c:pt>
                <c:pt idx="487">
                  <c:v>13.138999999999999</c:v>
                </c:pt>
                <c:pt idx="488">
                  <c:v>11.539</c:v>
                </c:pt>
                <c:pt idx="489">
                  <c:v>21.334000000000021</c:v>
                </c:pt>
                <c:pt idx="490">
                  <c:v>3.0682</c:v>
                </c:pt>
                <c:pt idx="491">
                  <c:v>5.7458999999999998</c:v>
                </c:pt>
                <c:pt idx="492">
                  <c:v>7.3278999999999952</c:v>
                </c:pt>
                <c:pt idx="493">
                  <c:v>14.21</c:v>
                </c:pt>
                <c:pt idx="494">
                  <c:v>4.0106999999999999</c:v>
                </c:pt>
                <c:pt idx="495">
                  <c:v>17.786999999999981</c:v>
                </c:pt>
                <c:pt idx="496">
                  <c:v>8.4906000000000006</c:v>
                </c:pt>
                <c:pt idx="497">
                  <c:v>6.4812000000000038</c:v>
                </c:pt>
                <c:pt idx="498">
                  <c:v>7.2388000000000003</c:v>
                </c:pt>
                <c:pt idx="499">
                  <c:v>9.3770000000000007</c:v>
                </c:pt>
                <c:pt idx="500">
                  <c:v>12.109</c:v>
                </c:pt>
                <c:pt idx="501">
                  <c:v>10.276</c:v>
                </c:pt>
                <c:pt idx="502">
                  <c:v>7.6870999999999956</c:v>
                </c:pt>
                <c:pt idx="503">
                  <c:v>7.2664999999999997</c:v>
                </c:pt>
                <c:pt idx="504">
                  <c:v>12.05900000000001</c:v>
                </c:pt>
                <c:pt idx="505">
                  <c:v>6.5974999999999966</c:v>
                </c:pt>
                <c:pt idx="506">
                  <c:v>16.472999999999981</c:v>
                </c:pt>
                <c:pt idx="507">
                  <c:v>14.077</c:v>
                </c:pt>
                <c:pt idx="508">
                  <c:v>6.2161</c:v>
                </c:pt>
                <c:pt idx="509">
                  <c:v>2.8063999999999991</c:v>
                </c:pt>
                <c:pt idx="510">
                  <c:v>12.031000000000001</c:v>
                </c:pt>
                <c:pt idx="511">
                  <c:v>10.381</c:v>
                </c:pt>
                <c:pt idx="512">
                  <c:v>15.993</c:v>
                </c:pt>
                <c:pt idx="513">
                  <c:v>16.571999999999999</c:v>
                </c:pt>
                <c:pt idx="514">
                  <c:v>9.7780999999999985</c:v>
                </c:pt>
                <c:pt idx="515">
                  <c:v>8.4246000000000034</c:v>
                </c:pt>
                <c:pt idx="516">
                  <c:v>6.0419</c:v>
                </c:pt>
                <c:pt idx="517">
                  <c:v>16.219000000000001</c:v>
                </c:pt>
                <c:pt idx="518">
                  <c:v>20.552</c:v>
                </c:pt>
                <c:pt idx="519">
                  <c:v>11.426</c:v>
                </c:pt>
                <c:pt idx="520">
                  <c:v>10.333</c:v>
                </c:pt>
                <c:pt idx="521">
                  <c:v>6.9626999999999999</c:v>
                </c:pt>
                <c:pt idx="522">
                  <c:v>6.7988</c:v>
                </c:pt>
                <c:pt idx="523">
                  <c:v>6.4117000000000024</c:v>
                </c:pt>
                <c:pt idx="524">
                  <c:v>10.195</c:v>
                </c:pt>
                <c:pt idx="525">
                  <c:v>9.6316999999999986</c:v>
                </c:pt>
                <c:pt idx="526">
                  <c:v>11.763999999999999</c:v>
                </c:pt>
                <c:pt idx="527">
                  <c:v>5.3010000000000002</c:v>
                </c:pt>
                <c:pt idx="528">
                  <c:v>6.1402000000000001</c:v>
                </c:pt>
                <c:pt idx="529">
                  <c:v>25.92199999999999</c:v>
                </c:pt>
                <c:pt idx="530">
                  <c:v>10.776</c:v>
                </c:pt>
                <c:pt idx="531">
                  <c:v>14.627000000000001</c:v>
                </c:pt>
                <c:pt idx="532">
                  <c:v>6.2111999999999998</c:v>
                </c:pt>
                <c:pt idx="533">
                  <c:v>3.6309</c:v>
                </c:pt>
                <c:pt idx="534">
                  <c:v>14.36600000000001</c:v>
                </c:pt>
                <c:pt idx="535">
                  <c:v>20.25</c:v>
                </c:pt>
                <c:pt idx="536">
                  <c:v>9.9749000000000034</c:v>
                </c:pt>
                <c:pt idx="537">
                  <c:v>10.032999999999999</c:v>
                </c:pt>
                <c:pt idx="538">
                  <c:v>9.3138000000000005</c:v>
                </c:pt>
                <c:pt idx="539">
                  <c:v>5.3681999999999954</c:v>
                </c:pt>
                <c:pt idx="540">
                  <c:v>12.028</c:v>
                </c:pt>
                <c:pt idx="541">
                  <c:v>10.739000000000001</c:v>
                </c:pt>
                <c:pt idx="542">
                  <c:v>2.1503000000000001</c:v>
                </c:pt>
                <c:pt idx="543">
                  <c:v>10.731</c:v>
                </c:pt>
                <c:pt idx="544">
                  <c:v>3.4948999999999981</c:v>
                </c:pt>
                <c:pt idx="545">
                  <c:v>6.9087000000000014</c:v>
                </c:pt>
                <c:pt idx="546">
                  <c:v>7.2766000000000037</c:v>
                </c:pt>
                <c:pt idx="547">
                  <c:v>9.5622000000000007</c:v>
                </c:pt>
                <c:pt idx="548">
                  <c:v>7.3448999999999947</c:v>
                </c:pt>
                <c:pt idx="549">
                  <c:v>10.324</c:v>
                </c:pt>
                <c:pt idx="550">
                  <c:v>12.912000000000001</c:v>
                </c:pt>
                <c:pt idx="551">
                  <c:v>10.356000000000011</c:v>
                </c:pt>
                <c:pt idx="552">
                  <c:v>11.132999999999999</c:v>
                </c:pt>
                <c:pt idx="553">
                  <c:v>12.337999999999999</c:v>
                </c:pt>
                <c:pt idx="554">
                  <c:v>13.808</c:v>
                </c:pt>
                <c:pt idx="555">
                  <c:v>9.0489999999999995</c:v>
                </c:pt>
                <c:pt idx="556">
                  <c:v>16.085999999999981</c:v>
                </c:pt>
                <c:pt idx="557">
                  <c:v>26.474</c:v>
                </c:pt>
                <c:pt idx="558">
                  <c:v>15.35000000000001</c:v>
                </c:pt>
                <c:pt idx="559">
                  <c:v>17.956</c:v>
                </c:pt>
                <c:pt idx="560">
                  <c:v>7.0204000000000004</c:v>
                </c:pt>
                <c:pt idx="561">
                  <c:v>3.7343999999999999</c:v>
                </c:pt>
                <c:pt idx="562">
                  <c:v>3.9243000000000001</c:v>
                </c:pt>
                <c:pt idx="563">
                  <c:v>9.2912000000000017</c:v>
                </c:pt>
                <c:pt idx="564">
                  <c:v>10.31</c:v>
                </c:pt>
                <c:pt idx="565">
                  <c:v>10.364000000000001</c:v>
                </c:pt>
                <c:pt idx="566">
                  <c:v>9.7614000000000001</c:v>
                </c:pt>
                <c:pt idx="567">
                  <c:v>13.81200000000001</c:v>
                </c:pt>
                <c:pt idx="568">
                  <c:v>28.463999999999981</c:v>
                </c:pt>
                <c:pt idx="569">
                  <c:v>4.6452999999999998</c:v>
                </c:pt>
                <c:pt idx="570">
                  <c:v>38.666000000000011</c:v>
                </c:pt>
                <c:pt idx="571">
                  <c:v>12.023999999999999</c:v>
                </c:pt>
                <c:pt idx="572">
                  <c:v>8.5988999999999987</c:v>
                </c:pt>
                <c:pt idx="573">
                  <c:v>5.6951999999999954</c:v>
                </c:pt>
                <c:pt idx="574">
                  <c:v>18.971999999999991</c:v>
                </c:pt>
                <c:pt idx="575">
                  <c:v>7.8083</c:v>
                </c:pt>
                <c:pt idx="576">
                  <c:v>6.7850000000000001</c:v>
                </c:pt>
                <c:pt idx="577">
                  <c:v>5.5644999999999953</c:v>
                </c:pt>
                <c:pt idx="578">
                  <c:v>5.7850999999999999</c:v>
                </c:pt>
                <c:pt idx="579">
                  <c:v>5.1825999999999954</c:v>
                </c:pt>
                <c:pt idx="580">
                  <c:v>22.323</c:v>
                </c:pt>
                <c:pt idx="581">
                  <c:v>5.8033999999999999</c:v>
                </c:pt>
                <c:pt idx="582">
                  <c:v>11.574</c:v>
                </c:pt>
                <c:pt idx="583">
                  <c:v>8.6339999999999986</c:v>
                </c:pt>
                <c:pt idx="584">
                  <c:v>5.0834000000000001</c:v>
                </c:pt>
                <c:pt idx="585">
                  <c:v>11.173999999999999</c:v>
                </c:pt>
                <c:pt idx="586">
                  <c:v>5.6544999999999952</c:v>
                </c:pt>
                <c:pt idx="587">
                  <c:v>8.9015000000000004</c:v>
                </c:pt>
                <c:pt idx="588">
                  <c:v>11.88600000000001</c:v>
                </c:pt>
                <c:pt idx="589">
                  <c:v>11.016999999999999</c:v>
                </c:pt>
                <c:pt idx="590">
                  <c:v>13.394</c:v>
                </c:pt>
                <c:pt idx="591">
                  <c:v>7.7850999999999999</c:v>
                </c:pt>
                <c:pt idx="592">
                  <c:v>6.5107999999999997</c:v>
                </c:pt>
                <c:pt idx="593">
                  <c:v>8.9816000000000003</c:v>
                </c:pt>
                <c:pt idx="594">
                  <c:v>18.045000000000002</c:v>
                </c:pt>
                <c:pt idx="595">
                  <c:v>9.3416000000000015</c:v>
                </c:pt>
                <c:pt idx="596">
                  <c:v>16.216999999999999</c:v>
                </c:pt>
                <c:pt idx="597">
                  <c:v>5.1223999999999954</c:v>
                </c:pt>
                <c:pt idx="598">
                  <c:v>10.861000000000001</c:v>
                </c:pt>
                <c:pt idx="599">
                  <c:v>10.723000000000001</c:v>
                </c:pt>
                <c:pt idx="600">
                  <c:v>31.747</c:v>
                </c:pt>
                <c:pt idx="601">
                  <c:v>2.898899999999998</c:v>
                </c:pt>
                <c:pt idx="602">
                  <c:v>4.0415999999999999</c:v>
                </c:pt>
                <c:pt idx="603">
                  <c:v>3.7008000000000001</c:v>
                </c:pt>
                <c:pt idx="604">
                  <c:v>6.9329000000000001</c:v>
                </c:pt>
                <c:pt idx="605">
                  <c:v>22.466999999999981</c:v>
                </c:pt>
                <c:pt idx="606">
                  <c:v>20.521999999999991</c:v>
                </c:pt>
                <c:pt idx="607">
                  <c:v>10.022</c:v>
                </c:pt>
                <c:pt idx="608">
                  <c:v>10.741</c:v>
                </c:pt>
                <c:pt idx="609">
                  <c:v>11.577999999999999</c:v>
                </c:pt>
                <c:pt idx="610">
                  <c:v>17.12</c:v>
                </c:pt>
                <c:pt idx="611">
                  <c:v>41.875</c:v>
                </c:pt>
                <c:pt idx="612">
                  <c:v>16.28599999999998</c:v>
                </c:pt>
                <c:pt idx="613">
                  <c:v>20.686</c:v>
                </c:pt>
                <c:pt idx="614">
                  <c:v>6.0070999999999994</c:v>
                </c:pt>
                <c:pt idx="615">
                  <c:v>7.2827999999999999</c:v>
                </c:pt>
                <c:pt idx="616">
                  <c:v>10.613</c:v>
                </c:pt>
                <c:pt idx="617">
                  <c:v>2.4819</c:v>
                </c:pt>
                <c:pt idx="618">
                  <c:v>10.217000000000001</c:v>
                </c:pt>
                <c:pt idx="619">
                  <c:v>10.484</c:v>
                </c:pt>
                <c:pt idx="620">
                  <c:v>4.8734000000000002</c:v>
                </c:pt>
                <c:pt idx="621">
                  <c:v>4.1306000000000003</c:v>
                </c:pt>
                <c:pt idx="622">
                  <c:v>28.818000000000001</c:v>
                </c:pt>
                <c:pt idx="623">
                  <c:v>22.58299999999997</c:v>
                </c:pt>
                <c:pt idx="624">
                  <c:v>4.9664000000000001</c:v>
                </c:pt>
                <c:pt idx="625">
                  <c:v>15.019</c:v>
                </c:pt>
                <c:pt idx="626">
                  <c:v>8.7670000000000012</c:v>
                </c:pt>
                <c:pt idx="627">
                  <c:v>12.467000000000001</c:v>
                </c:pt>
                <c:pt idx="628">
                  <c:v>7.5430999999999999</c:v>
                </c:pt>
                <c:pt idx="629">
                  <c:v>5.9619</c:v>
                </c:pt>
                <c:pt idx="630">
                  <c:v>11.669</c:v>
                </c:pt>
                <c:pt idx="631">
                  <c:v>25.05</c:v>
                </c:pt>
                <c:pt idx="632">
                  <c:v>6.3139999999999956</c:v>
                </c:pt>
                <c:pt idx="633">
                  <c:v>5.4603000000000002</c:v>
                </c:pt>
                <c:pt idx="634">
                  <c:v>4.8112000000000004</c:v>
                </c:pt>
                <c:pt idx="635">
                  <c:v>9.0309999999999988</c:v>
                </c:pt>
                <c:pt idx="636">
                  <c:v>41.276000000000003</c:v>
                </c:pt>
                <c:pt idx="637">
                  <c:v>5.8486000000000002</c:v>
                </c:pt>
                <c:pt idx="638">
                  <c:v>7.7468000000000004</c:v>
                </c:pt>
                <c:pt idx="639">
                  <c:v>19.353999999999999</c:v>
                </c:pt>
                <c:pt idx="640">
                  <c:v>19.059999999999999</c:v>
                </c:pt>
                <c:pt idx="641">
                  <c:v>14.606999999999999</c:v>
                </c:pt>
                <c:pt idx="642">
                  <c:v>4.0483000000000002</c:v>
                </c:pt>
                <c:pt idx="643">
                  <c:v>10.813000000000001</c:v>
                </c:pt>
                <c:pt idx="644">
                  <c:v>2.9607000000000001</c:v>
                </c:pt>
                <c:pt idx="645">
                  <c:v>7.8491</c:v>
                </c:pt>
                <c:pt idx="646">
                  <c:v>20.245999999999981</c:v>
                </c:pt>
                <c:pt idx="647">
                  <c:v>13.641</c:v>
                </c:pt>
                <c:pt idx="648">
                  <c:v>17.073</c:v>
                </c:pt>
                <c:pt idx="649">
                  <c:v>7.6891999999999987</c:v>
                </c:pt>
                <c:pt idx="650">
                  <c:v>18.111999999999998</c:v>
                </c:pt>
                <c:pt idx="651">
                  <c:v>8.9829000000000008</c:v>
                </c:pt>
                <c:pt idx="652">
                  <c:v>15.141</c:v>
                </c:pt>
                <c:pt idx="653">
                  <c:v>13.907</c:v>
                </c:pt>
                <c:pt idx="654">
                  <c:v>17.815999999999999</c:v>
                </c:pt>
                <c:pt idx="655">
                  <c:v>10.516999999999999</c:v>
                </c:pt>
                <c:pt idx="656">
                  <c:v>14.526999999999999</c:v>
                </c:pt>
                <c:pt idx="657">
                  <c:v>4.9288999999999996</c:v>
                </c:pt>
                <c:pt idx="658">
                  <c:v>4.7794000000000034</c:v>
                </c:pt>
                <c:pt idx="659">
                  <c:v>4.7564000000000002</c:v>
                </c:pt>
                <c:pt idx="660">
                  <c:v>8.3090000000000028</c:v>
                </c:pt>
                <c:pt idx="661">
                  <c:v>16.800999999999991</c:v>
                </c:pt>
                <c:pt idx="662">
                  <c:v>4.7954999999999997</c:v>
                </c:pt>
                <c:pt idx="663">
                  <c:v>6.2106000000000003</c:v>
                </c:pt>
                <c:pt idx="664">
                  <c:v>10.538</c:v>
                </c:pt>
                <c:pt idx="665">
                  <c:v>16.284999999999989</c:v>
                </c:pt>
                <c:pt idx="666">
                  <c:v>35.893000000000001</c:v>
                </c:pt>
                <c:pt idx="667">
                  <c:v>10.36300000000001</c:v>
                </c:pt>
                <c:pt idx="668">
                  <c:v>4.1877999999999984</c:v>
                </c:pt>
                <c:pt idx="669">
                  <c:v>4.2043999999999997</c:v>
                </c:pt>
                <c:pt idx="670">
                  <c:v>5.1143999999999954</c:v>
                </c:pt>
                <c:pt idx="671">
                  <c:v>10.45600000000001</c:v>
                </c:pt>
                <c:pt idx="672">
                  <c:v>5.2662000000000004</c:v>
                </c:pt>
                <c:pt idx="673">
                  <c:v>3.2109999999999999</c:v>
                </c:pt>
                <c:pt idx="674">
                  <c:v>11.763999999999999</c:v>
                </c:pt>
                <c:pt idx="675">
                  <c:v>10.564</c:v>
                </c:pt>
                <c:pt idx="676">
                  <c:v>4.2165999999999997</c:v>
                </c:pt>
                <c:pt idx="677">
                  <c:v>4.4611999999999998</c:v>
                </c:pt>
                <c:pt idx="678">
                  <c:v>9.8202000000000016</c:v>
                </c:pt>
                <c:pt idx="679">
                  <c:v>5.1993999999999998</c:v>
                </c:pt>
                <c:pt idx="680">
                  <c:v>9.6247999999999987</c:v>
                </c:pt>
                <c:pt idx="681">
                  <c:v>8.9063000000000034</c:v>
                </c:pt>
                <c:pt idx="682">
                  <c:v>4.2182000000000004</c:v>
                </c:pt>
                <c:pt idx="683">
                  <c:v>7.3676999999999966</c:v>
                </c:pt>
                <c:pt idx="684">
                  <c:v>12.87600000000001</c:v>
                </c:pt>
                <c:pt idx="685">
                  <c:v>4.1163999999999996</c:v>
                </c:pt>
                <c:pt idx="686">
                  <c:v>11.82200000000001</c:v>
                </c:pt>
                <c:pt idx="687">
                  <c:v>3.0678000000000001</c:v>
                </c:pt>
                <c:pt idx="688">
                  <c:v>2.2364000000000002</c:v>
                </c:pt>
                <c:pt idx="689">
                  <c:v>7.3174999999999946</c:v>
                </c:pt>
                <c:pt idx="690">
                  <c:v>10.331</c:v>
                </c:pt>
                <c:pt idx="691">
                  <c:v>5.7565</c:v>
                </c:pt>
                <c:pt idx="692">
                  <c:v>9.2597000000000005</c:v>
                </c:pt>
                <c:pt idx="693">
                  <c:v>9.3621000000000105</c:v>
                </c:pt>
                <c:pt idx="694">
                  <c:v>3.1507999999999998</c:v>
                </c:pt>
                <c:pt idx="695">
                  <c:v>12.577999999999999</c:v>
                </c:pt>
                <c:pt idx="696">
                  <c:v>7.2682000000000002</c:v>
                </c:pt>
                <c:pt idx="697">
                  <c:v>10.36600000000001</c:v>
                </c:pt>
                <c:pt idx="698">
                  <c:v>6.4729999999999999</c:v>
                </c:pt>
                <c:pt idx="699">
                  <c:v>16.661999999999999</c:v>
                </c:pt>
                <c:pt idx="700">
                  <c:v>10.429</c:v>
                </c:pt>
                <c:pt idx="701">
                  <c:v>15.477</c:v>
                </c:pt>
                <c:pt idx="702">
                  <c:v>4.2218999999999998</c:v>
                </c:pt>
                <c:pt idx="703">
                  <c:v>4.9233000000000002</c:v>
                </c:pt>
                <c:pt idx="704">
                  <c:v>5.4695</c:v>
                </c:pt>
                <c:pt idx="705">
                  <c:v>11.512</c:v>
                </c:pt>
                <c:pt idx="706">
                  <c:v>14.236000000000001</c:v>
                </c:pt>
                <c:pt idx="707">
                  <c:v>8.9247000000000014</c:v>
                </c:pt>
                <c:pt idx="708">
                  <c:v>181.6</c:v>
                </c:pt>
                <c:pt idx="709">
                  <c:v>16.655000000000001</c:v>
                </c:pt>
                <c:pt idx="710">
                  <c:v>5.8563000000000001</c:v>
                </c:pt>
                <c:pt idx="711">
                  <c:v>29.87</c:v>
                </c:pt>
                <c:pt idx="712">
                  <c:v>5.1206999999999976</c:v>
                </c:pt>
                <c:pt idx="713">
                  <c:v>27.896999999999991</c:v>
                </c:pt>
                <c:pt idx="714">
                  <c:v>15.8</c:v>
                </c:pt>
                <c:pt idx="715">
                  <c:v>13.494</c:v>
                </c:pt>
                <c:pt idx="716">
                  <c:v>13.670999999999999</c:v>
                </c:pt>
                <c:pt idx="717">
                  <c:v>25.97999999999999</c:v>
                </c:pt>
                <c:pt idx="718">
                  <c:v>10.173</c:v>
                </c:pt>
                <c:pt idx="719">
                  <c:v>12.84</c:v>
                </c:pt>
                <c:pt idx="720">
                  <c:v>9.9307000000000034</c:v>
                </c:pt>
                <c:pt idx="721">
                  <c:v>3.7957999999999998</c:v>
                </c:pt>
                <c:pt idx="722">
                  <c:v>2.3713999999999982</c:v>
                </c:pt>
                <c:pt idx="723">
                  <c:v>4.3243999999999954</c:v>
                </c:pt>
                <c:pt idx="724">
                  <c:v>2.9655999999999998</c:v>
                </c:pt>
                <c:pt idx="725">
                  <c:v>6.4749999999999996</c:v>
                </c:pt>
                <c:pt idx="726">
                  <c:v>3.3778999999999981</c:v>
                </c:pt>
                <c:pt idx="727">
                  <c:v>19.603999999999999</c:v>
                </c:pt>
                <c:pt idx="728">
                  <c:v>21.713000000000001</c:v>
                </c:pt>
                <c:pt idx="729">
                  <c:v>10.119</c:v>
                </c:pt>
                <c:pt idx="730">
                  <c:v>7.9641999999999946</c:v>
                </c:pt>
                <c:pt idx="731">
                  <c:v>17.08199999999999</c:v>
                </c:pt>
                <c:pt idx="732">
                  <c:v>4.2119999999999997</c:v>
                </c:pt>
                <c:pt idx="733">
                  <c:v>5.6039999999999957</c:v>
                </c:pt>
                <c:pt idx="734">
                  <c:v>9.7407999999999983</c:v>
                </c:pt>
                <c:pt idx="735">
                  <c:v>13.311</c:v>
                </c:pt>
                <c:pt idx="736">
                  <c:v>5.5730000000000004</c:v>
                </c:pt>
                <c:pt idx="737">
                  <c:v>5.4881000000000002</c:v>
                </c:pt>
                <c:pt idx="738">
                  <c:v>13.80900000000001</c:v>
                </c:pt>
                <c:pt idx="739">
                  <c:v>9.0394000000000005</c:v>
                </c:pt>
                <c:pt idx="740">
                  <c:v>5.6302000000000003</c:v>
                </c:pt>
                <c:pt idx="741">
                  <c:v>3.0192000000000001</c:v>
                </c:pt>
                <c:pt idx="742">
                  <c:v>3.5919999999999992</c:v>
                </c:pt>
                <c:pt idx="743">
                  <c:v>4.2237999999999998</c:v>
                </c:pt>
                <c:pt idx="744">
                  <c:v>5.2611999999999997</c:v>
                </c:pt>
                <c:pt idx="745">
                  <c:v>3.1600999999999999</c:v>
                </c:pt>
                <c:pt idx="746">
                  <c:v>1.3565</c:v>
                </c:pt>
                <c:pt idx="747">
                  <c:v>1.349</c:v>
                </c:pt>
                <c:pt idx="748">
                  <c:v>1.4995999999999989</c:v>
                </c:pt>
                <c:pt idx="749">
                  <c:v>2.4708000000000001</c:v>
                </c:pt>
                <c:pt idx="750">
                  <c:v>3.3996999999999979</c:v>
                </c:pt>
                <c:pt idx="751">
                  <c:v>19.597999999999999</c:v>
                </c:pt>
                <c:pt idx="752">
                  <c:v>5.3159999999999954</c:v>
                </c:pt>
                <c:pt idx="753">
                  <c:v>18.623999999999999</c:v>
                </c:pt>
                <c:pt idx="754">
                  <c:v>9.9531000000000027</c:v>
                </c:pt>
                <c:pt idx="755">
                  <c:v>7.3136000000000001</c:v>
                </c:pt>
                <c:pt idx="756">
                  <c:v>6.8006000000000002</c:v>
                </c:pt>
                <c:pt idx="757">
                  <c:v>6.9165000000000001</c:v>
                </c:pt>
                <c:pt idx="758">
                  <c:v>5.5676999999999994</c:v>
                </c:pt>
                <c:pt idx="759">
                  <c:v>3.4155999999999982</c:v>
                </c:pt>
                <c:pt idx="760">
                  <c:v>7.0650999999999966</c:v>
                </c:pt>
                <c:pt idx="761">
                  <c:v>7.5087000000000002</c:v>
                </c:pt>
                <c:pt idx="762">
                  <c:v>17.873000000000001</c:v>
                </c:pt>
                <c:pt idx="763">
                  <c:v>8.9915000000000003</c:v>
                </c:pt>
                <c:pt idx="764">
                  <c:v>3.4937</c:v>
                </c:pt>
                <c:pt idx="765">
                  <c:v>2.8162999999999969</c:v>
                </c:pt>
                <c:pt idx="766">
                  <c:v>5.4158999999999997</c:v>
                </c:pt>
                <c:pt idx="767">
                  <c:v>5.8731</c:v>
                </c:pt>
                <c:pt idx="768">
                  <c:v>15.542</c:v>
                </c:pt>
                <c:pt idx="769">
                  <c:v>5.9286000000000003</c:v>
                </c:pt>
              </c:numCache>
            </c:numRef>
          </c:yVal>
          <c:smooth val="0"/>
        </c:ser>
        <c:ser>
          <c:idx val="3"/>
          <c:order val="3"/>
          <c:tx>
            <c:strRef>
              <c:f>[4]S1_time_data!$M$1</c:f>
              <c:strCache>
                <c:ptCount val="1"/>
                <c:pt idx="0">
                  <c:v> saveTime</c:v>
                </c:pt>
              </c:strCache>
            </c:strRef>
          </c:tx>
          <c:spPr>
            <a:ln w="28575">
              <a:noFill/>
            </a:ln>
          </c:spPr>
          <c:xVal>
            <c:numRef>
              <c:f>[4]S1_time_data!$I$2:$I$771</c:f>
              <c:numCache>
                <c:formatCode>General</c:formatCode>
                <c:ptCount val="770"/>
                <c:pt idx="0">
                  <c:v>5053081</c:v>
                </c:pt>
                <c:pt idx="1">
                  <c:v>11425018</c:v>
                </c:pt>
                <c:pt idx="2">
                  <c:v>5097950</c:v>
                </c:pt>
                <c:pt idx="3">
                  <c:v>4945765</c:v>
                </c:pt>
                <c:pt idx="4">
                  <c:v>5664692</c:v>
                </c:pt>
                <c:pt idx="5">
                  <c:v>5757730</c:v>
                </c:pt>
                <c:pt idx="6">
                  <c:v>10928269</c:v>
                </c:pt>
                <c:pt idx="7">
                  <c:v>12951257</c:v>
                </c:pt>
                <c:pt idx="8">
                  <c:v>3241590</c:v>
                </c:pt>
                <c:pt idx="9">
                  <c:v>4213847</c:v>
                </c:pt>
                <c:pt idx="10">
                  <c:v>3399979</c:v>
                </c:pt>
                <c:pt idx="11">
                  <c:v>6053872</c:v>
                </c:pt>
                <c:pt idx="12">
                  <c:v>33123728</c:v>
                </c:pt>
                <c:pt idx="13">
                  <c:v>4243459</c:v>
                </c:pt>
                <c:pt idx="14">
                  <c:v>3396877</c:v>
                </c:pt>
                <c:pt idx="15">
                  <c:v>3392213</c:v>
                </c:pt>
                <c:pt idx="16">
                  <c:v>3399759</c:v>
                </c:pt>
                <c:pt idx="17">
                  <c:v>4934622</c:v>
                </c:pt>
                <c:pt idx="18">
                  <c:v>3513444</c:v>
                </c:pt>
                <c:pt idx="19">
                  <c:v>3461161</c:v>
                </c:pt>
                <c:pt idx="20">
                  <c:v>3979063</c:v>
                </c:pt>
                <c:pt idx="21">
                  <c:v>8073406</c:v>
                </c:pt>
                <c:pt idx="22">
                  <c:v>8874756</c:v>
                </c:pt>
                <c:pt idx="23">
                  <c:v>4280342</c:v>
                </c:pt>
                <c:pt idx="24">
                  <c:v>5245878</c:v>
                </c:pt>
                <c:pt idx="25">
                  <c:v>3552604</c:v>
                </c:pt>
                <c:pt idx="26">
                  <c:v>7632515</c:v>
                </c:pt>
                <c:pt idx="27">
                  <c:v>14186579</c:v>
                </c:pt>
                <c:pt idx="28">
                  <c:v>5240158</c:v>
                </c:pt>
                <c:pt idx="29">
                  <c:v>7066906</c:v>
                </c:pt>
                <c:pt idx="30">
                  <c:v>7183275</c:v>
                </c:pt>
                <c:pt idx="31">
                  <c:v>2541264</c:v>
                </c:pt>
                <c:pt idx="32">
                  <c:v>6533780</c:v>
                </c:pt>
                <c:pt idx="33">
                  <c:v>9832262</c:v>
                </c:pt>
                <c:pt idx="34">
                  <c:v>4680478</c:v>
                </c:pt>
                <c:pt idx="35">
                  <c:v>4196357</c:v>
                </c:pt>
                <c:pt idx="36">
                  <c:v>3437005</c:v>
                </c:pt>
                <c:pt idx="37">
                  <c:v>2462570</c:v>
                </c:pt>
                <c:pt idx="38">
                  <c:v>2364483</c:v>
                </c:pt>
                <c:pt idx="39">
                  <c:v>4072970</c:v>
                </c:pt>
                <c:pt idx="40">
                  <c:v>8050680</c:v>
                </c:pt>
                <c:pt idx="41">
                  <c:v>6308456</c:v>
                </c:pt>
                <c:pt idx="42">
                  <c:v>6969798</c:v>
                </c:pt>
                <c:pt idx="43">
                  <c:v>5349157</c:v>
                </c:pt>
                <c:pt idx="44">
                  <c:v>14180573</c:v>
                </c:pt>
                <c:pt idx="45">
                  <c:v>6731956</c:v>
                </c:pt>
                <c:pt idx="46">
                  <c:v>2964643</c:v>
                </c:pt>
                <c:pt idx="47">
                  <c:v>5823378</c:v>
                </c:pt>
                <c:pt idx="48">
                  <c:v>6473852</c:v>
                </c:pt>
                <c:pt idx="49">
                  <c:v>6478098</c:v>
                </c:pt>
                <c:pt idx="50">
                  <c:v>6476888</c:v>
                </c:pt>
                <c:pt idx="51">
                  <c:v>6478219</c:v>
                </c:pt>
                <c:pt idx="52">
                  <c:v>6479649</c:v>
                </c:pt>
                <c:pt idx="53">
                  <c:v>6475700</c:v>
                </c:pt>
                <c:pt idx="54">
                  <c:v>6474358</c:v>
                </c:pt>
                <c:pt idx="55">
                  <c:v>6471311</c:v>
                </c:pt>
                <c:pt idx="56">
                  <c:v>6470574</c:v>
                </c:pt>
                <c:pt idx="57">
                  <c:v>6472466</c:v>
                </c:pt>
                <c:pt idx="58">
                  <c:v>6473676</c:v>
                </c:pt>
                <c:pt idx="59">
                  <c:v>6471938</c:v>
                </c:pt>
                <c:pt idx="60">
                  <c:v>6472004</c:v>
                </c:pt>
                <c:pt idx="61">
                  <c:v>6471641</c:v>
                </c:pt>
                <c:pt idx="62">
                  <c:v>6472389</c:v>
                </c:pt>
                <c:pt idx="63">
                  <c:v>6471751</c:v>
                </c:pt>
                <c:pt idx="64">
                  <c:v>6470673</c:v>
                </c:pt>
                <c:pt idx="65">
                  <c:v>6474292</c:v>
                </c:pt>
                <c:pt idx="66">
                  <c:v>7753251</c:v>
                </c:pt>
                <c:pt idx="67">
                  <c:v>8116438</c:v>
                </c:pt>
                <c:pt idx="68">
                  <c:v>4017035</c:v>
                </c:pt>
                <c:pt idx="69">
                  <c:v>4012393</c:v>
                </c:pt>
                <c:pt idx="70">
                  <c:v>3341998</c:v>
                </c:pt>
                <c:pt idx="71">
                  <c:v>3396008</c:v>
                </c:pt>
                <c:pt idx="72">
                  <c:v>7072087</c:v>
                </c:pt>
                <c:pt idx="73">
                  <c:v>1810622</c:v>
                </c:pt>
                <c:pt idx="74">
                  <c:v>11645095</c:v>
                </c:pt>
                <c:pt idx="75">
                  <c:v>5994065</c:v>
                </c:pt>
                <c:pt idx="76">
                  <c:v>4858579</c:v>
                </c:pt>
                <c:pt idx="77">
                  <c:v>8547000</c:v>
                </c:pt>
                <c:pt idx="78">
                  <c:v>7091634</c:v>
                </c:pt>
                <c:pt idx="79">
                  <c:v>4459576</c:v>
                </c:pt>
                <c:pt idx="80">
                  <c:v>2560272</c:v>
                </c:pt>
                <c:pt idx="81">
                  <c:v>1487497</c:v>
                </c:pt>
                <c:pt idx="82">
                  <c:v>6919264</c:v>
                </c:pt>
                <c:pt idx="83">
                  <c:v>3975213</c:v>
                </c:pt>
                <c:pt idx="84">
                  <c:v>3388924</c:v>
                </c:pt>
                <c:pt idx="85">
                  <c:v>7513000</c:v>
                </c:pt>
                <c:pt idx="86">
                  <c:v>5981547</c:v>
                </c:pt>
                <c:pt idx="87">
                  <c:v>4941222</c:v>
                </c:pt>
                <c:pt idx="88">
                  <c:v>16960526</c:v>
                </c:pt>
                <c:pt idx="89">
                  <c:v>8131651</c:v>
                </c:pt>
                <c:pt idx="90">
                  <c:v>3520407</c:v>
                </c:pt>
                <c:pt idx="91">
                  <c:v>4677728</c:v>
                </c:pt>
                <c:pt idx="92">
                  <c:v>4540602</c:v>
                </c:pt>
                <c:pt idx="93">
                  <c:v>4547279</c:v>
                </c:pt>
                <c:pt idx="94">
                  <c:v>4590619</c:v>
                </c:pt>
                <c:pt idx="95">
                  <c:v>6526905</c:v>
                </c:pt>
                <c:pt idx="96">
                  <c:v>5712025</c:v>
                </c:pt>
                <c:pt idx="97">
                  <c:v>7883645</c:v>
                </c:pt>
                <c:pt idx="98">
                  <c:v>8606928</c:v>
                </c:pt>
                <c:pt idx="99">
                  <c:v>8305638</c:v>
                </c:pt>
                <c:pt idx="100">
                  <c:v>8323766</c:v>
                </c:pt>
                <c:pt idx="101">
                  <c:v>5617909</c:v>
                </c:pt>
                <c:pt idx="102">
                  <c:v>15194366</c:v>
                </c:pt>
                <c:pt idx="103">
                  <c:v>4033062</c:v>
                </c:pt>
                <c:pt idx="104">
                  <c:v>3982770</c:v>
                </c:pt>
                <c:pt idx="105">
                  <c:v>1241922</c:v>
                </c:pt>
                <c:pt idx="106">
                  <c:v>4948493</c:v>
                </c:pt>
                <c:pt idx="107">
                  <c:v>4606162</c:v>
                </c:pt>
                <c:pt idx="108">
                  <c:v>3840320</c:v>
                </c:pt>
                <c:pt idx="109">
                  <c:v>3690038</c:v>
                </c:pt>
                <c:pt idx="110">
                  <c:v>3829782</c:v>
                </c:pt>
                <c:pt idx="111">
                  <c:v>3888357</c:v>
                </c:pt>
                <c:pt idx="112">
                  <c:v>3943346</c:v>
                </c:pt>
                <c:pt idx="113">
                  <c:v>3804240</c:v>
                </c:pt>
                <c:pt idx="114">
                  <c:v>3009765</c:v>
                </c:pt>
                <c:pt idx="115">
                  <c:v>3397042</c:v>
                </c:pt>
                <c:pt idx="116">
                  <c:v>4367616</c:v>
                </c:pt>
                <c:pt idx="117">
                  <c:v>4642528</c:v>
                </c:pt>
                <c:pt idx="118">
                  <c:v>5824687</c:v>
                </c:pt>
                <c:pt idx="119">
                  <c:v>13725349</c:v>
                </c:pt>
                <c:pt idx="120">
                  <c:v>13753454</c:v>
                </c:pt>
                <c:pt idx="121">
                  <c:v>12038048</c:v>
                </c:pt>
                <c:pt idx="122">
                  <c:v>3342955</c:v>
                </c:pt>
                <c:pt idx="123">
                  <c:v>11277816</c:v>
                </c:pt>
                <c:pt idx="124">
                  <c:v>5521802</c:v>
                </c:pt>
                <c:pt idx="125">
                  <c:v>18311381</c:v>
                </c:pt>
                <c:pt idx="126">
                  <c:v>21727035</c:v>
                </c:pt>
                <c:pt idx="127">
                  <c:v>3389067</c:v>
                </c:pt>
                <c:pt idx="128">
                  <c:v>4005375</c:v>
                </c:pt>
                <c:pt idx="129">
                  <c:v>3754476</c:v>
                </c:pt>
                <c:pt idx="130">
                  <c:v>3717142</c:v>
                </c:pt>
                <c:pt idx="131">
                  <c:v>3692986</c:v>
                </c:pt>
                <c:pt idx="132">
                  <c:v>3715151</c:v>
                </c:pt>
                <c:pt idx="133">
                  <c:v>3723357</c:v>
                </c:pt>
                <c:pt idx="134">
                  <c:v>3687992</c:v>
                </c:pt>
                <c:pt idx="135">
                  <c:v>3742068</c:v>
                </c:pt>
                <c:pt idx="136">
                  <c:v>6157283</c:v>
                </c:pt>
                <c:pt idx="137">
                  <c:v>4114187</c:v>
                </c:pt>
                <c:pt idx="138">
                  <c:v>8812958</c:v>
                </c:pt>
                <c:pt idx="139">
                  <c:v>13188219</c:v>
                </c:pt>
                <c:pt idx="140">
                  <c:v>14681700</c:v>
                </c:pt>
                <c:pt idx="141">
                  <c:v>8762787</c:v>
                </c:pt>
                <c:pt idx="142">
                  <c:v>7142399</c:v>
                </c:pt>
                <c:pt idx="143">
                  <c:v>5595216</c:v>
                </c:pt>
                <c:pt idx="144">
                  <c:v>5614059</c:v>
                </c:pt>
                <c:pt idx="145">
                  <c:v>4492565</c:v>
                </c:pt>
                <c:pt idx="146">
                  <c:v>5376228</c:v>
                </c:pt>
                <c:pt idx="147">
                  <c:v>5046162</c:v>
                </c:pt>
                <c:pt idx="148">
                  <c:v>5826887</c:v>
                </c:pt>
                <c:pt idx="149">
                  <c:v>7818503</c:v>
                </c:pt>
                <c:pt idx="150">
                  <c:v>13457939</c:v>
                </c:pt>
                <c:pt idx="151">
                  <c:v>7020288</c:v>
                </c:pt>
                <c:pt idx="152">
                  <c:v>5895813</c:v>
                </c:pt>
                <c:pt idx="153">
                  <c:v>9533777</c:v>
                </c:pt>
                <c:pt idx="154">
                  <c:v>6334867</c:v>
                </c:pt>
                <c:pt idx="155">
                  <c:v>4988621</c:v>
                </c:pt>
                <c:pt idx="156">
                  <c:v>6460949</c:v>
                </c:pt>
                <c:pt idx="157">
                  <c:v>5422659</c:v>
                </c:pt>
                <c:pt idx="158">
                  <c:v>5476999</c:v>
                </c:pt>
                <c:pt idx="159">
                  <c:v>6565702</c:v>
                </c:pt>
                <c:pt idx="160">
                  <c:v>6475227</c:v>
                </c:pt>
                <c:pt idx="161">
                  <c:v>6965618</c:v>
                </c:pt>
                <c:pt idx="162">
                  <c:v>3334485</c:v>
                </c:pt>
                <c:pt idx="163">
                  <c:v>3833423</c:v>
                </c:pt>
                <c:pt idx="164">
                  <c:v>4800983</c:v>
                </c:pt>
                <c:pt idx="165">
                  <c:v>7380714</c:v>
                </c:pt>
                <c:pt idx="166">
                  <c:v>4413838</c:v>
                </c:pt>
                <c:pt idx="167">
                  <c:v>4216201</c:v>
                </c:pt>
                <c:pt idx="168">
                  <c:v>12596947</c:v>
                </c:pt>
                <c:pt idx="169">
                  <c:v>12689831</c:v>
                </c:pt>
                <c:pt idx="170">
                  <c:v>3625336</c:v>
                </c:pt>
                <c:pt idx="171">
                  <c:v>3585208</c:v>
                </c:pt>
                <c:pt idx="172">
                  <c:v>5691499</c:v>
                </c:pt>
                <c:pt idx="173">
                  <c:v>9141121</c:v>
                </c:pt>
                <c:pt idx="174">
                  <c:v>3292157</c:v>
                </c:pt>
                <c:pt idx="175">
                  <c:v>1699599</c:v>
                </c:pt>
                <c:pt idx="176">
                  <c:v>5377075</c:v>
                </c:pt>
                <c:pt idx="177">
                  <c:v>10137435</c:v>
                </c:pt>
                <c:pt idx="178">
                  <c:v>17835433</c:v>
                </c:pt>
                <c:pt idx="179">
                  <c:v>4146142</c:v>
                </c:pt>
                <c:pt idx="180">
                  <c:v>2684737</c:v>
                </c:pt>
                <c:pt idx="181">
                  <c:v>5486767</c:v>
                </c:pt>
                <c:pt idx="182">
                  <c:v>7218079</c:v>
                </c:pt>
                <c:pt idx="183">
                  <c:v>7351102</c:v>
                </c:pt>
                <c:pt idx="184">
                  <c:v>7371496</c:v>
                </c:pt>
                <c:pt idx="185">
                  <c:v>6991391</c:v>
                </c:pt>
                <c:pt idx="186">
                  <c:v>5217916</c:v>
                </c:pt>
                <c:pt idx="187">
                  <c:v>7362179</c:v>
                </c:pt>
                <c:pt idx="188">
                  <c:v>2431946</c:v>
                </c:pt>
                <c:pt idx="189">
                  <c:v>2210186</c:v>
                </c:pt>
                <c:pt idx="190">
                  <c:v>2492754</c:v>
                </c:pt>
                <c:pt idx="191">
                  <c:v>3013626</c:v>
                </c:pt>
                <c:pt idx="192">
                  <c:v>5213527</c:v>
                </c:pt>
                <c:pt idx="193">
                  <c:v>15698100</c:v>
                </c:pt>
                <c:pt idx="194">
                  <c:v>6286940</c:v>
                </c:pt>
                <c:pt idx="195">
                  <c:v>6313604</c:v>
                </c:pt>
                <c:pt idx="196">
                  <c:v>6302241</c:v>
                </c:pt>
                <c:pt idx="197">
                  <c:v>6199765</c:v>
                </c:pt>
                <c:pt idx="198">
                  <c:v>6481431</c:v>
                </c:pt>
                <c:pt idx="199">
                  <c:v>5752780</c:v>
                </c:pt>
                <c:pt idx="200">
                  <c:v>7990719</c:v>
                </c:pt>
                <c:pt idx="201">
                  <c:v>7985967</c:v>
                </c:pt>
                <c:pt idx="202">
                  <c:v>7942352</c:v>
                </c:pt>
                <c:pt idx="203">
                  <c:v>7874306</c:v>
                </c:pt>
                <c:pt idx="204">
                  <c:v>7876341</c:v>
                </c:pt>
                <c:pt idx="205">
                  <c:v>6820033</c:v>
                </c:pt>
                <c:pt idx="206">
                  <c:v>4909443</c:v>
                </c:pt>
                <c:pt idx="207">
                  <c:v>8977034</c:v>
                </c:pt>
                <c:pt idx="208">
                  <c:v>10774093</c:v>
                </c:pt>
                <c:pt idx="209">
                  <c:v>5587439</c:v>
                </c:pt>
                <c:pt idx="210">
                  <c:v>4426455</c:v>
                </c:pt>
                <c:pt idx="211">
                  <c:v>5023975</c:v>
                </c:pt>
                <c:pt idx="212">
                  <c:v>4862352</c:v>
                </c:pt>
                <c:pt idx="213">
                  <c:v>2754609</c:v>
                </c:pt>
                <c:pt idx="214">
                  <c:v>2495009</c:v>
                </c:pt>
                <c:pt idx="215">
                  <c:v>2057473</c:v>
                </c:pt>
                <c:pt idx="216">
                  <c:v>4923974</c:v>
                </c:pt>
                <c:pt idx="217">
                  <c:v>3627976</c:v>
                </c:pt>
                <c:pt idx="218">
                  <c:v>5825930</c:v>
                </c:pt>
                <c:pt idx="219">
                  <c:v>5968259</c:v>
                </c:pt>
                <c:pt idx="220">
                  <c:v>6593048</c:v>
                </c:pt>
                <c:pt idx="221">
                  <c:v>6946753</c:v>
                </c:pt>
                <c:pt idx="222">
                  <c:v>3806495</c:v>
                </c:pt>
                <c:pt idx="223">
                  <c:v>5222954</c:v>
                </c:pt>
                <c:pt idx="224">
                  <c:v>2163502</c:v>
                </c:pt>
                <c:pt idx="225">
                  <c:v>2796090</c:v>
                </c:pt>
                <c:pt idx="226">
                  <c:v>6955014</c:v>
                </c:pt>
                <c:pt idx="227">
                  <c:v>6729745</c:v>
                </c:pt>
                <c:pt idx="228">
                  <c:v>13422343</c:v>
                </c:pt>
                <c:pt idx="229">
                  <c:v>6214340</c:v>
                </c:pt>
                <c:pt idx="230">
                  <c:v>4116563</c:v>
                </c:pt>
                <c:pt idx="231">
                  <c:v>11639419</c:v>
                </c:pt>
                <c:pt idx="232">
                  <c:v>3011316</c:v>
                </c:pt>
                <c:pt idx="233">
                  <c:v>12974621</c:v>
                </c:pt>
                <c:pt idx="234">
                  <c:v>13825053</c:v>
                </c:pt>
                <c:pt idx="235">
                  <c:v>19660014</c:v>
                </c:pt>
                <c:pt idx="236">
                  <c:v>11355652</c:v>
                </c:pt>
                <c:pt idx="237">
                  <c:v>9148810</c:v>
                </c:pt>
                <c:pt idx="238">
                  <c:v>6353710</c:v>
                </c:pt>
                <c:pt idx="239">
                  <c:v>14387890</c:v>
                </c:pt>
                <c:pt idx="240">
                  <c:v>8673489</c:v>
                </c:pt>
                <c:pt idx="241">
                  <c:v>5166645</c:v>
                </c:pt>
                <c:pt idx="242">
                  <c:v>8709272</c:v>
                </c:pt>
                <c:pt idx="243">
                  <c:v>9420092</c:v>
                </c:pt>
                <c:pt idx="244">
                  <c:v>12335983</c:v>
                </c:pt>
                <c:pt idx="245">
                  <c:v>7582113</c:v>
                </c:pt>
                <c:pt idx="246">
                  <c:v>6202284</c:v>
                </c:pt>
                <c:pt idx="247">
                  <c:v>21930458</c:v>
                </c:pt>
                <c:pt idx="248">
                  <c:v>6578451</c:v>
                </c:pt>
                <c:pt idx="249">
                  <c:v>6374247</c:v>
                </c:pt>
                <c:pt idx="250">
                  <c:v>18480759</c:v>
                </c:pt>
                <c:pt idx="251">
                  <c:v>3855313</c:v>
                </c:pt>
                <c:pt idx="252">
                  <c:v>4647731</c:v>
                </c:pt>
                <c:pt idx="253">
                  <c:v>3535763</c:v>
                </c:pt>
                <c:pt idx="254">
                  <c:v>7730921</c:v>
                </c:pt>
                <c:pt idx="255">
                  <c:v>4272147</c:v>
                </c:pt>
                <c:pt idx="256">
                  <c:v>2166373</c:v>
                </c:pt>
                <c:pt idx="257">
                  <c:v>2405216</c:v>
                </c:pt>
                <c:pt idx="258">
                  <c:v>3167384</c:v>
                </c:pt>
                <c:pt idx="259">
                  <c:v>5517842</c:v>
                </c:pt>
                <c:pt idx="260">
                  <c:v>8074517</c:v>
                </c:pt>
                <c:pt idx="261">
                  <c:v>5247847</c:v>
                </c:pt>
                <c:pt idx="262">
                  <c:v>8614485</c:v>
                </c:pt>
                <c:pt idx="263">
                  <c:v>8336867</c:v>
                </c:pt>
                <c:pt idx="264">
                  <c:v>6409293</c:v>
                </c:pt>
                <c:pt idx="265">
                  <c:v>5145239</c:v>
                </c:pt>
                <c:pt idx="266">
                  <c:v>4773747</c:v>
                </c:pt>
                <c:pt idx="267">
                  <c:v>5038539</c:v>
                </c:pt>
                <c:pt idx="268">
                  <c:v>7578252</c:v>
                </c:pt>
                <c:pt idx="269">
                  <c:v>33979737</c:v>
                </c:pt>
                <c:pt idx="270">
                  <c:v>3304521</c:v>
                </c:pt>
                <c:pt idx="271">
                  <c:v>9589327</c:v>
                </c:pt>
                <c:pt idx="272">
                  <c:v>13480962</c:v>
                </c:pt>
                <c:pt idx="273">
                  <c:v>13832984</c:v>
                </c:pt>
                <c:pt idx="274">
                  <c:v>8595829</c:v>
                </c:pt>
                <c:pt idx="275">
                  <c:v>3923051</c:v>
                </c:pt>
                <c:pt idx="276">
                  <c:v>6381815</c:v>
                </c:pt>
                <c:pt idx="277">
                  <c:v>10019119</c:v>
                </c:pt>
                <c:pt idx="278">
                  <c:v>7811089</c:v>
                </c:pt>
                <c:pt idx="279">
                  <c:v>6629854</c:v>
                </c:pt>
                <c:pt idx="280">
                  <c:v>8054519</c:v>
                </c:pt>
                <c:pt idx="281">
                  <c:v>3417557</c:v>
                </c:pt>
                <c:pt idx="282">
                  <c:v>3271268</c:v>
                </c:pt>
                <c:pt idx="283">
                  <c:v>4319007</c:v>
                </c:pt>
                <c:pt idx="284">
                  <c:v>13517691</c:v>
                </c:pt>
                <c:pt idx="285">
                  <c:v>13123418</c:v>
                </c:pt>
                <c:pt idx="286">
                  <c:v>9479591</c:v>
                </c:pt>
                <c:pt idx="287">
                  <c:v>5054016</c:v>
                </c:pt>
                <c:pt idx="288">
                  <c:v>17861338</c:v>
                </c:pt>
                <c:pt idx="289">
                  <c:v>4430976</c:v>
                </c:pt>
                <c:pt idx="290">
                  <c:v>6794799</c:v>
                </c:pt>
                <c:pt idx="291">
                  <c:v>10851665</c:v>
                </c:pt>
                <c:pt idx="292">
                  <c:v>22547690</c:v>
                </c:pt>
                <c:pt idx="293">
                  <c:v>1440681</c:v>
                </c:pt>
                <c:pt idx="294">
                  <c:v>12274097</c:v>
                </c:pt>
                <c:pt idx="295">
                  <c:v>4105519</c:v>
                </c:pt>
                <c:pt idx="296">
                  <c:v>2843709</c:v>
                </c:pt>
                <c:pt idx="297">
                  <c:v>3997136</c:v>
                </c:pt>
                <c:pt idx="298">
                  <c:v>3294214</c:v>
                </c:pt>
                <c:pt idx="299">
                  <c:v>8882929</c:v>
                </c:pt>
                <c:pt idx="300">
                  <c:v>5740350</c:v>
                </c:pt>
                <c:pt idx="301">
                  <c:v>7330389</c:v>
                </c:pt>
                <c:pt idx="302">
                  <c:v>9830150</c:v>
                </c:pt>
                <c:pt idx="303">
                  <c:v>6787979</c:v>
                </c:pt>
                <c:pt idx="304">
                  <c:v>4672580</c:v>
                </c:pt>
                <c:pt idx="305">
                  <c:v>3609672</c:v>
                </c:pt>
                <c:pt idx="306">
                  <c:v>512160</c:v>
                </c:pt>
                <c:pt idx="307">
                  <c:v>1174569</c:v>
                </c:pt>
                <c:pt idx="308">
                  <c:v>5917527</c:v>
                </c:pt>
                <c:pt idx="309">
                  <c:v>11756338</c:v>
                </c:pt>
                <c:pt idx="310">
                  <c:v>6486876</c:v>
                </c:pt>
                <c:pt idx="311">
                  <c:v>7828260</c:v>
                </c:pt>
                <c:pt idx="312">
                  <c:v>7476700</c:v>
                </c:pt>
                <c:pt idx="313">
                  <c:v>7163002</c:v>
                </c:pt>
                <c:pt idx="314">
                  <c:v>7127274</c:v>
                </c:pt>
                <c:pt idx="315">
                  <c:v>5862572</c:v>
                </c:pt>
                <c:pt idx="316">
                  <c:v>2721356</c:v>
                </c:pt>
                <c:pt idx="317">
                  <c:v>7061780</c:v>
                </c:pt>
                <c:pt idx="318">
                  <c:v>3678895</c:v>
                </c:pt>
                <c:pt idx="319">
                  <c:v>3700917</c:v>
                </c:pt>
                <c:pt idx="320">
                  <c:v>3626403</c:v>
                </c:pt>
                <c:pt idx="321">
                  <c:v>3567399</c:v>
                </c:pt>
                <c:pt idx="322">
                  <c:v>3688091</c:v>
                </c:pt>
                <c:pt idx="323">
                  <c:v>3153535</c:v>
                </c:pt>
                <c:pt idx="324">
                  <c:v>14262765</c:v>
                </c:pt>
                <c:pt idx="325">
                  <c:v>5928131</c:v>
                </c:pt>
                <c:pt idx="326">
                  <c:v>2197547</c:v>
                </c:pt>
                <c:pt idx="327">
                  <c:v>11822030</c:v>
                </c:pt>
                <c:pt idx="328">
                  <c:v>4188668</c:v>
                </c:pt>
                <c:pt idx="329">
                  <c:v>2803350</c:v>
                </c:pt>
                <c:pt idx="330">
                  <c:v>15706614</c:v>
                </c:pt>
                <c:pt idx="331">
                  <c:v>7772446</c:v>
                </c:pt>
                <c:pt idx="332">
                  <c:v>3614061</c:v>
                </c:pt>
                <c:pt idx="333">
                  <c:v>6586635</c:v>
                </c:pt>
                <c:pt idx="334">
                  <c:v>10596366</c:v>
                </c:pt>
                <c:pt idx="335">
                  <c:v>22443916</c:v>
                </c:pt>
                <c:pt idx="336">
                  <c:v>5587142</c:v>
                </c:pt>
                <c:pt idx="337">
                  <c:v>10052548</c:v>
                </c:pt>
                <c:pt idx="338">
                  <c:v>5817229</c:v>
                </c:pt>
                <c:pt idx="339">
                  <c:v>5681357</c:v>
                </c:pt>
                <c:pt idx="340">
                  <c:v>4519383</c:v>
                </c:pt>
                <c:pt idx="341">
                  <c:v>4573327</c:v>
                </c:pt>
                <c:pt idx="342">
                  <c:v>21945308</c:v>
                </c:pt>
                <c:pt idx="343">
                  <c:v>4827625</c:v>
                </c:pt>
                <c:pt idx="344">
                  <c:v>6402660</c:v>
                </c:pt>
                <c:pt idx="345">
                  <c:v>1708146</c:v>
                </c:pt>
                <c:pt idx="346">
                  <c:v>1705935</c:v>
                </c:pt>
                <c:pt idx="347">
                  <c:v>1721346</c:v>
                </c:pt>
                <c:pt idx="348">
                  <c:v>1743104</c:v>
                </c:pt>
                <c:pt idx="349">
                  <c:v>2068935</c:v>
                </c:pt>
                <c:pt idx="350">
                  <c:v>2070167</c:v>
                </c:pt>
                <c:pt idx="351">
                  <c:v>2071773</c:v>
                </c:pt>
                <c:pt idx="352">
                  <c:v>2076217</c:v>
                </c:pt>
                <c:pt idx="353">
                  <c:v>3446245</c:v>
                </c:pt>
                <c:pt idx="354">
                  <c:v>4417171</c:v>
                </c:pt>
                <c:pt idx="355">
                  <c:v>4035284</c:v>
                </c:pt>
                <c:pt idx="356">
                  <c:v>9361088</c:v>
                </c:pt>
                <c:pt idx="357">
                  <c:v>7022169</c:v>
                </c:pt>
                <c:pt idx="358">
                  <c:v>20554996</c:v>
                </c:pt>
                <c:pt idx="359">
                  <c:v>1698477</c:v>
                </c:pt>
                <c:pt idx="360">
                  <c:v>1716506</c:v>
                </c:pt>
                <c:pt idx="361">
                  <c:v>1696607</c:v>
                </c:pt>
                <c:pt idx="362">
                  <c:v>1718288</c:v>
                </c:pt>
                <c:pt idx="363">
                  <c:v>1713338</c:v>
                </c:pt>
                <c:pt idx="364">
                  <c:v>11414216</c:v>
                </c:pt>
                <c:pt idx="365">
                  <c:v>10440562</c:v>
                </c:pt>
                <c:pt idx="366">
                  <c:v>2741728</c:v>
                </c:pt>
                <c:pt idx="367">
                  <c:v>19572707</c:v>
                </c:pt>
                <c:pt idx="368">
                  <c:v>8576920</c:v>
                </c:pt>
                <c:pt idx="369">
                  <c:v>4535520</c:v>
                </c:pt>
                <c:pt idx="370">
                  <c:v>28248022</c:v>
                </c:pt>
                <c:pt idx="371">
                  <c:v>6049098</c:v>
                </c:pt>
                <c:pt idx="372">
                  <c:v>8041242</c:v>
                </c:pt>
                <c:pt idx="373">
                  <c:v>8043618</c:v>
                </c:pt>
                <c:pt idx="374">
                  <c:v>8040648</c:v>
                </c:pt>
                <c:pt idx="375">
                  <c:v>7293044</c:v>
                </c:pt>
                <c:pt idx="376">
                  <c:v>40661467</c:v>
                </c:pt>
                <c:pt idx="377">
                  <c:v>31442125</c:v>
                </c:pt>
                <c:pt idx="378">
                  <c:v>12938684</c:v>
                </c:pt>
                <c:pt idx="379">
                  <c:v>9819689</c:v>
                </c:pt>
                <c:pt idx="380">
                  <c:v>11351956</c:v>
                </c:pt>
                <c:pt idx="381">
                  <c:v>3257232</c:v>
                </c:pt>
                <c:pt idx="382">
                  <c:v>7313064</c:v>
                </c:pt>
                <c:pt idx="383">
                  <c:v>2701305</c:v>
                </c:pt>
                <c:pt idx="384">
                  <c:v>4277133</c:v>
                </c:pt>
                <c:pt idx="385">
                  <c:v>6705171</c:v>
                </c:pt>
                <c:pt idx="386">
                  <c:v>3481308</c:v>
                </c:pt>
                <c:pt idx="387">
                  <c:v>4611699</c:v>
                </c:pt>
                <c:pt idx="388">
                  <c:v>7938549</c:v>
                </c:pt>
                <c:pt idx="389">
                  <c:v>6569982</c:v>
                </c:pt>
                <c:pt idx="390">
                  <c:v>5143428</c:v>
                </c:pt>
                <c:pt idx="391">
                  <c:v>7058754</c:v>
                </c:pt>
                <c:pt idx="392">
                  <c:v>3107538</c:v>
                </c:pt>
                <c:pt idx="393">
                  <c:v>2359359</c:v>
                </c:pt>
                <c:pt idx="394">
                  <c:v>2518623</c:v>
                </c:pt>
                <c:pt idx="395">
                  <c:v>2711736</c:v>
                </c:pt>
                <c:pt idx="396">
                  <c:v>1755999</c:v>
                </c:pt>
                <c:pt idx="397">
                  <c:v>2663514</c:v>
                </c:pt>
                <c:pt idx="398">
                  <c:v>5209569</c:v>
                </c:pt>
                <c:pt idx="399">
                  <c:v>4392261</c:v>
                </c:pt>
                <c:pt idx="400">
                  <c:v>1746531</c:v>
                </c:pt>
                <c:pt idx="401">
                  <c:v>4638843</c:v>
                </c:pt>
                <c:pt idx="402">
                  <c:v>3622428</c:v>
                </c:pt>
                <c:pt idx="403">
                  <c:v>3692763</c:v>
                </c:pt>
                <c:pt idx="404">
                  <c:v>6734619</c:v>
                </c:pt>
                <c:pt idx="405">
                  <c:v>1644201</c:v>
                </c:pt>
                <c:pt idx="406">
                  <c:v>2506140</c:v>
                </c:pt>
                <c:pt idx="407">
                  <c:v>2599749</c:v>
                </c:pt>
                <c:pt idx="408">
                  <c:v>3370212</c:v>
                </c:pt>
                <c:pt idx="409">
                  <c:v>1933380</c:v>
                </c:pt>
                <c:pt idx="410">
                  <c:v>5733657</c:v>
                </c:pt>
                <c:pt idx="411">
                  <c:v>3875301</c:v>
                </c:pt>
                <c:pt idx="412">
                  <c:v>3209526</c:v>
                </c:pt>
                <c:pt idx="413">
                  <c:v>1604394</c:v>
                </c:pt>
                <c:pt idx="414">
                  <c:v>1283895</c:v>
                </c:pt>
                <c:pt idx="415">
                  <c:v>4670352</c:v>
                </c:pt>
                <c:pt idx="416">
                  <c:v>4038156</c:v>
                </c:pt>
                <c:pt idx="417">
                  <c:v>3668721</c:v>
                </c:pt>
                <c:pt idx="418">
                  <c:v>4325904</c:v>
                </c:pt>
                <c:pt idx="419">
                  <c:v>4107444</c:v>
                </c:pt>
                <c:pt idx="420">
                  <c:v>5476317</c:v>
                </c:pt>
                <c:pt idx="421">
                  <c:v>2630903</c:v>
                </c:pt>
                <c:pt idx="422">
                  <c:v>4098237</c:v>
                </c:pt>
                <c:pt idx="423">
                  <c:v>8550630</c:v>
                </c:pt>
                <c:pt idx="424">
                  <c:v>2880889</c:v>
                </c:pt>
                <c:pt idx="425">
                  <c:v>6804435</c:v>
                </c:pt>
                <c:pt idx="426">
                  <c:v>7127747</c:v>
                </c:pt>
                <c:pt idx="427">
                  <c:v>14585362</c:v>
                </c:pt>
                <c:pt idx="428">
                  <c:v>7655384</c:v>
                </c:pt>
                <c:pt idx="429">
                  <c:v>2907773</c:v>
                </c:pt>
                <c:pt idx="430">
                  <c:v>6346439</c:v>
                </c:pt>
                <c:pt idx="431">
                  <c:v>6983900</c:v>
                </c:pt>
                <c:pt idx="432">
                  <c:v>3914306</c:v>
                </c:pt>
                <c:pt idx="433">
                  <c:v>2973520</c:v>
                </c:pt>
                <c:pt idx="434">
                  <c:v>18210280</c:v>
                </c:pt>
                <c:pt idx="435">
                  <c:v>9449935</c:v>
                </c:pt>
                <c:pt idx="436">
                  <c:v>11146960</c:v>
                </c:pt>
                <c:pt idx="437">
                  <c:v>4400440</c:v>
                </c:pt>
                <c:pt idx="438">
                  <c:v>9583695</c:v>
                </c:pt>
                <c:pt idx="439">
                  <c:v>8219189</c:v>
                </c:pt>
                <c:pt idx="440">
                  <c:v>2854335</c:v>
                </c:pt>
                <c:pt idx="441">
                  <c:v>2124210</c:v>
                </c:pt>
                <c:pt idx="442">
                  <c:v>2107259</c:v>
                </c:pt>
                <c:pt idx="443">
                  <c:v>10882839</c:v>
                </c:pt>
                <c:pt idx="444">
                  <c:v>4408063</c:v>
                </c:pt>
                <c:pt idx="445">
                  <c:v>5713125</c:v>
                </c:pt>
                <c:pt idx="446">
                  <c:v>14335574</c:v>
                </c:pt>
                <c:pt idx="447">
                  <c:v>9147633</c:v>
                </c:pt>
                <c:pt idx="448">
                  <c:v>21421950</c:v>
                </c:pt>
                <c:pt idx="449">
                  <c:v>7842505</c:v>
                </c:pt>
                <c:pt idx="450">
                  <c:v>3251963</c:v>
                </c:pt>
                <c:pt idx="451">
                  <c:v>2244000</c:v>
                </c:pt>
                <c:pt idx="452">
                  <c:v>1836263</c:v>
                </c:pt>
                <c:pt idx="453">
                  <c:v>8293219</c:v>
                </c:pt>
                <c:pt idx="454">
                  <c:v>3643409</c:v>
                </c:pt>
                <c:pt idx="455">
                  <c:v>1091420</c:v>
                </c:pt>
                <c:pt idx="456">
                  <c:v>2580237</c:v>
                </c:pt>
                <c:pt idx="457">
                  <c:v>2870802</c:v>
                </c:pt>
                <c:pt idx="458">
                  <c:v>6004856</c:v>
                </c:pt>
                <c:pt idx="459">
                  <c:v>4957128</c:v>
                </c:pt>
                <c:pt idx="460">
                  <c:v>4377274</c:v>
                </c:pt>
                <c:pt idx="461">
                  <c:v>7692949</c:v>
                </c:pt>
                <c:pt idx="462">
                  <c:v>3423803</c:v>
                </c:pt>
                <c:pt idx="463">
                  <c:v>10036125</c:v>
                </c:pt>
                <c:pt idx="464">
                  <c:v>17167122</c:v>
                </c:pt>
                <c:pt idx="465">
                  <c:v>8296560</c:v>
                </c:pt>
                <c:pt idx="466">
                  <c:v>8242020</c:v>
                </c:pt>
                <c:pt idx="467">
                  <c:v>5318280</c:v>
                </c:pt>
                <c:pt idx="468">
                  <c:v>1696788</c:v>
                </c:pt>
                <c:pt idx="469">
                  <c:v>1799577</c:v>
                </c:pt>
                <c:pt idx="470">
                  <c:v>2843289</c:v>
                </c:pt>
                <c:pt idx="471">
                  <c:v>1528650</c:v>
                </c:pt>
                <c:pt idx="472">
                  <c:v>3931299</c:v>
                </c:pt>
                <c:pt idx="473">
                  <c:v>2669552</c:v>
                </c:pt>
                <c:pt idx="474">
                  <c:v>1492788</c:v>
                </c:pt>
                <c:pt idx="475">
                  <c:v>2691557</c:v>
                </c:pt>
                <c:pt idx="476">
                  <c:v>4781755</c:v>
                </c:pt>
                <c:pt idx="477">
                  <c:v>2766764</c:v>
                </c:pt>
                <c:pt idx="478">
                  <c:v>4746885</c:v>
                </c:pt>
                <c:pt idx="479">
                  <c:v>6196850</c:v>
                </c:pt>
                <c:pt idx="480">
                  <c:v>3640945</c:v>
                </c:pt>
                <c:pt idx="481">
                  <c:v>3849505</c:v>
                </c:pt>
                <c:pt idx="482">
                  <c:v>3569665</c:v>
                </c:pt>
                <c:pt idx="483">
                  <c:v>5258264</c:v>
                </c:pt>
                <c:pt idx="484">
                  <c:v>3283643</c:v>
                </c:pt>
                <c:pt idx="485">
                  <c:v>3348796</c:v>
                </c:pt>
                <c:pt idx="486">
                  <c:v>5840318</c:v>
                </c:pt>
                <c:pt idx="487">
                  <c:v>5828625</c:v>
                </c:pt>
                <c:pt idx="488">
                  <c:v>5187556</c:v>
                </c:pt>
                <c:pt idx="489">
                  <c:v>9321301</c:v>
                </c:pt>
                <c:pt idx="490">
                  <c:v>1774707</c:v>
                </c:pt>
                <c:pt idx="491">
                  <c:v>3188031</c:v>
                </c:pt>
                <c:pt idx="492">
                  <c:v>3385338</c:v>
                </c:pt>
                <c:pt idx="493">
                  <c:v>6558662</c:v>
                </c:pt>
                <c:pt idx="494">
                  <c:v>2836713</c:v>
                </c:pt>
                <c:pt idx="495">
                  <c:v>7365292</c:v>
                </c:pt>
                <c:pt idx="496">
                  <c:v>3507603</c:v>
                </c:pt>
                <c:pt idx="497">
                  <c:v>3941872</c:v>
                </c:pt>
                <c:pt idx="498">
                  <c:v>4058120</c:v>
                </c:pt>
                <c:pt idx="499">
                  <c:v>4584118</c:v>
                </c:pt>
                <c:pt idx="500">
                  <c:v>6475623</c:v>
                </c:pt>
                <c:pt idx="501">
                  <c:v>5444890</c:v>
                </c:pt>
                <c:pt idx="502">
                  <c:v>3950892</c:v>
                </c:pt>
                <c:pt idx="503">
                  <c:v>3590213</c:v>
                </c:pt>
                <c:pt idx="504">
                  <c:v>5338916</c:v>
                </c:pt>
                <c:pt idx="505">
                  <c:v>3858525</c:v>
                </c:pt>
                <c:pt idx="506">
                  <c:v>8711450</c:v>
                </c:pt>
                <c:pt idx="507">
                  <c:v>7412251</c:v>
                </c:pt>
                <c:pt idx="508">
                  <c:v>3939518</c:v>
                </c:pt>
                <c:pt idx="509">
                  <c:v>2429482</c:v>
                </c:pt>
                <c:pt idx="510">
                  <c:v>7021465</c:v>
                </c:pt>
                <c:pt idx="511">
                  <c:v>5419755</c:v>
                </c:pt>
                <c:pt idx="512">
                  <c:v>9021089</c:v>
                </c:pt>
                <c:pt idx="513">
                  <c:v>8450200</c:v>
                </c:pt>
                <c:pt idx="514">
                  <c:v>4550458</c:v>
                </c:pt>
                <c:pt idx="515">
                  <c:v>4213682</c:v>
                </c:pt>
                <c:pt idx="516">
                  <c:v>3082651</c:v>
                </c:pt>
                <c:pt idx="517">
                  <c:v>8020155</c:v>
                </c:pt>
                <c:pt idx="518">
                  <c:v>8928315</c:v>
                </c:pt>
                <c:pt idx="519">
                  <c:v>5650722</c:v>
                </c:pt>
                <c:pt idx="520">
                  <c:v>4667168</c:v>
                </c:pt>
                <c:pt idx="521">
                  <c:v>3385811</c:v>
                </c:pt>
                <c:pt idx="522">
                  <c:v>3541307</c:v>
                </c:pt>
                <c:pt idx="523">
                  <c:v>3558500</c:v>
                </c:pt>
                <c:pt idx="524">
                  <c:v>5719021</c:v>
                </c:pt>
                <c:pt idx="525">
                  <c:v>4991459</c:v>
                </c:pt>
                <c:pt idx="526">
                  <c:v>6130300</c:v>
                </c:pt>
                <c:pt idx="527">
                  <c:v>3209998</c:v>
                </c:pt>
                <c:pt idx="528">
                  <c:v>3444364</c:v>
                </c:pt>
                <c:pt idx="529">
                  <c:v>13591039</c:v>
                </c:pt>
                <c:pt idx="530">
                  <c:v>5175181</c:v>
                </c:pt>
                <c:pt idx="531">
                  <c:v>7551995</c:v>
                </c:pt>
                <c:pt idx="532">
                  <c:v>3209481</c:v>
                </c:pt>
                <c:pt idx="533">
                  <c:v>2502907</c:v>
                </c:pt>
                <c:pt idx="534">
                  <c:v>6189403</c:v>
                </c:pt>
                <c:pt idx="535">
                  <c:v>9837564</c:v>
                </c:pt>
                <c:pt idx="536">
                  <c:v>4856819</c:v>
                </c:pt>
                <c:pt idx="537">
                  <c:v>6062298</c:v>
                </c:pt>
                <c:pt idx="538">
                  <c:v>4852760</c:v>
                </c:pt>
                <c:pt idx="539">
                  <c:v>2748526</c:v>
                </c:pt>
                <c:pt idx="540">
                  <c:v>7208993</c:v>
                </c:pt>
                <c:pt idx="541">
                  <c:v>6635915</c:v>
                </c:pt>
                <c:pt idx="542">
                  <c:v>1458743</c:v>
                </c:pt>
                <c:pt idx="543">
                  <c:v>5362115</c:v>
                </c:pt>
                <c:pt idx="544">
                  <c:v>2421815</c:v>
                </c:pt>
                <c:pt idx="545">
                  <c:v>4640823</c:v>
                </c:pt>
                <c:pt idx="546">
                  <c:v>2090011</c:v>
                </c:pt>
                <c:pt idx="547">
                  <c:v>4533848</c:v>
                </c:pt>
                <c:pt idx="548">
                  <c:v>3798091</c:v>
                </c:pt>
                <c:pt idx="549">
                  <c:v>5346055</c:v>
                </c:pt>
                <c:pt idx="550">
                  <c:v>6239596</c:v>
                </c:pt>
                <c:pt idx="551">
                  <c:v>4559390</c:v>
                </c:pt>
                <c:pt idx="552">
                  <c:v>5506963</c:v>
                </c:pt>
                <c:pt idx="553">
                  <c:v>5692467</c:v>
                </c:pt>
                <c:pt idx="554">
                  <c:v>6198885</c:v>
                </c:pt>
                <c:pt idx="555">
                  <c:v>4442493</c:v>
                </c:pt>
                <c:pt idx="556">
                  <c:v>8408829</c:v>
                </c:pt>
                <c:pt idx="557">
                  <c:v>13762155</c:v>
                </c:pt>
                <c:pt idx="558">
                  <c:v>8179391</c:v>
                </c:pt>
                <c:pt idx="559">
                  <c:v>8428255</c:v>
                </c:pt>
                <c:pt idx="560">
                  <c:v>5414068</c:v>
                </c:pt>
                <c:pt idx="561">
                  <c:v>3152160</c:v>
                </c:pt>
                <c:pt idx="562">
                  <c:v>3169364</c:v>
                </c:pt>
                <c:pt idx="563">
                  <c:v>4586978</c:v>
                </c:pt>
                <c:pt idx="564">
                  <c:v>5903799</c:v>
                </c:pt>
                <c:pt idx="565">
                  <c:v>4750702</c:v>
                </c:pt>
                <c:pt idx="566">
                  <c:v>5001304</c:v>
                </c:pt>
                <c:pt idx="567">
                  <c:v>6345262</c:v>
                </c:pt>
                <c:pt idx="568">
                  <c:v>11902605</c:v>
                </c:pt>
                <c:pt idx="569">
                  <c:v>2369191</c:v>
                </c:pt>
                <c:pt idx="570">
                  <c:v>13177021</c:v>
                </c:pt>
                <c:pt idx="571">
                  <c:v>5451776</c:v>
                </c:pt>
                <c:pt idx="572">
                  <c:v>4838625</c:v>
                </c:pt>
                <c:pt idx="573">
                  <c:v>2798323</c:v>
                </c:pt>
                <c:pt idx="574">
                  <c:v>8964648</c:v>
                </c:pt>
                <c:pt idx="575">
                  <c:v>3443187</c:v>
                </c:pt>
                <c:pt idx="576">
                  <c:v>3624159</c:v>
                </c:pt>
                <c:pt idx="577">
                  <c:v>3673703</c:v>
                </c:pt>
                <c:pt idx="578">
                  <c:v>3860395</c:v>
                </c:pt>
                <c:pt idx="579">
                  <c:v>3810279</c:v>
                </c:pt>
                <c:pt idx="580">
                  <c:v>11965063</c:v>
                </c:pt>
                <c:pt idx="581">
                  <c:v>3132228</c:v>
                </c:pt>
                <c:pt idx="582">
                  <c:v>5722211</c:v>
                </c:pt>
                <c:pt idx="583">
                  <c:v>4667949</c:v>
                </c:pt>
                <c:pt idx="584">
                  <c:v>3372105</c:v>
                </c:pt>
                <c:pt idx="585">
                  <c:v>5785956</c:v>
                </c:pt>
                <c:pt idx="586">
                  <c:v>3236475</c:v>
                </c:pt>
                <c:pt idx="587">
                  <c:v>4504929</c:v>
                </c:pt>
                <c:pt idx="588">
                  <c:v>6065873</c:v>
                </c:pt>
                <c:pt idx="589">
                  <c:v>6066588</c:v>
                </c:pt>
                <c:pt idx="590">
                  <c:v>5424826</c:v>
                </c:pt>
                <c:pt idx="591">
                  <c:v>4011766</c:v>
                </c:pt>
                <c:pt idx="592">
                  <c:v>3382170</c:v>
                </c:pt>
                <c:pt idx="593">
                  <c:v>4523640</c:v>
                </c:pt>
                <c:pt idx="594">
                  <c:v>8048975</c:v>
                </c:pt>
                <c:pt idx="595">
                  <c:v>4889698</c:v>
                </c:pt>
                <c:pt idx="596">
                  <c:v>10302215</c:v>
                </c:pt>
                <c:pt idx="597">
                  <c:v>3268408</c:v>
                </c:pt>
                <c:pt idx="598">
                  <c:v>5224582</c:v>
                </c:pt>
                <c:pt idx="599">
                  <c:v>5721056</c:v>
                </c:pt>
                <c:pt idx="600">
                  <c:v>19166136</c:v>
                </c:pt>
                <c:pt idx="601">
                  <c:v>1755083</c:v>
                </c:pt>
                <c:pt idx="602">
                  <c:v>2478091</c:v>
                </c:pt>
                <c:pt idx="603">
                  <c:v>1996841</c:v>
                </c:pt>
                <c:pt idx="604">
                  <c:v>3599101</c:v>
                </c:pt>
                <c:pt idx="605">
                  <c:v>11439164</c:v>
                </c:pt>
                <c:pt idx="606">
                  <c:v>10201532</c:v>
                </c:pt>
                <c:pt idx="607">
                  <c:v>4539381</c:v>
                </c:pt>
                <c:pt idx="608">
                  <c:v>4559027</c:v>
                </c:pt>
                <c:pt idx="609">
                  <c:v>6461532</c:v>
                </c:pt>
                <c:pt idx="610">
                  <c:v>9069797</c:v>
                </c:pt>
                <c:pt idx="611">
                  <c:v>18242103</c:v>
                </c:pt>
                <c:pt idx="612">
                  <c:v>7719624</c:v>
                </c:pt>
                <c:pt idx="613">
                  <c:v>9259833</c:v>
                </c:pt>
                <c:pt idx="614">
                  <c:v>3351007</c:v>
                </c:pt>
                <c:pt idx="615">
                  <c:v>3817319</c:v>
                </c:pt>
                <c:pt idx="616">
                  <c:v>5894163</c:v>
                </c:pt>
                <c:pt idx="617">
                  <c:v>1745084</c:v>
                </c:pt>
                <c:pt idx="618">
                  <c:v>5265700</c:v>
                </c:pt>
                <c:pt idx="619">
                  <c:v>5533209</c:v>
                </c:pt>
                <c:pt idx="620">
                  <c:v>3412816</c:v>
                </c:pt>
                <c:pt idx="621">
                  <c:v>3398098</c:v>
                </c:pt>
                <c:pt idx="622">
                  <c:v>12519452</c:v>
                </c:pt>
                <c:pt idx="623">
                  <c:v>9743338</c:v>
                </c:pt>
                <c:pt idx="624">
                  <c:v>2563539</c:v>
                </c:pt>
                <c:pt idx="625">
                  <c:v>7609591</c:v>
                </c:pt>
                <c:pt idx="626">
                  <c:v>4303156</c:v>
                </c:pt>
                <c:pt idx="627">
                  <c:v>6471850</c:v>
                </c:pt>
                <c:pt idx="628">
                  <c:v>3881603</c:v>
                </c:pt>
                <c:pt idx="629">
                  <c:v>3406282</c:v>
                </c:pt>
                <c:pt idx="630">
                  <c:v>6388734</c:v>
                </c:pt>
                <c:pt idx="631">
                  <c:v>11538219</c:v>
                </c:pt>
                <c:pt idx="632">
                  <c:v>3992087</c:v>
                </c:pt>
                <c:pt idx="633">
                  <c:v>3089009</c:v>
                </c:pt>
                <c:pt idx="634">
                  <c:v>2338666</c:v>
                </c:pt>
                <c:pt idx="635">
                  <c:v>5315013</c:v>
                </c:pt>
                <c:pt idx="636">
                  <c:v>16974595</c:v>
                </c:pt>
                <c:pt idx="637">
                  <c:v>3109535</c:v>
                </c:pt>
                <c:pt idx="638">
                  <c:v>4394313</c:v>
                </c:pt>
                <c:pt idx="639">
                  <c:v>8831229</c:v>
                </c:pt>
                <c:pt idx="640">
                  <c:v>9691385</c:v>
                </c:pt>
                <c:pt idx="641">
                  <c:v>7188357</c:v>
                </c:pt>
                <c:pt idx="642">
                  <c:v>2669172</c:v>
                </c:pt>
                <c:pt idx="643">
                  <c:v>6848479</c:v>
                </c:pt>
                <c:pt idx="644">
                  <c:v>1854567</c:v>
                </c:pt>
                <c:pt idx="645">
                  <c:v>5240081</c:v>
                </c:pt>
                <c:pt idx="646">
                  <c:v>10407056</c:v>
                </c:pt>
                <c:pt idx="647">
                  <c:v>6792742</c:v>
                </c:pt>
                <c:pt idx="648">
                  <c:v>8769299</c:v>
                </c:pt>
                <c:pt idx="649">
                  <c:v>4244119</c:v>
                </c:pt>
                <c:pt idx="650">
                  <c:v>9222125</c:v>
                </c:pt>
                <c:pt idx="651">
                  <c:v>4502883</c:v>
                </c:pt>
                <c:pt idx="652">
                  <c:v>7612770</c:v>
                </c:pt>
                <c:pt idx="653">
                  <c:v>8509732</c:v>
                </c:pt>
                <c:pt idx="654">
                  <c:v>8214393</c:v>
                </c:pt>
                <c:pt idx="655">
                  <c:v>5692137</c:v>
                </c:pt>
                <c:pt idx="656">
                  <c:v>7230377</c:v>
                </c:pt>
                <c:pt idx="657">
                  <c:v>3393313</c:v>
                </c:pt>
                <c:pt idx="658">
                  <c:v>3498946</c:v>
                </c:pt>
                <c:pt idx="659">
                  <c:v>3503049</c:v>
                </c:pt>
                <c:pt idx="660">
                  <c:v>4531175</c:v>
                </c:pt>
                <c:pt idx="661">
                  <c:v>7903522</c:v>
                </c:pt>
                <c:pt idx="662">
                  <c:v>2641727</c:v>
                </c:pt>
                <c:pt idx="663">
                  <c:v>3158639</c:v>
                </c:pt>
                <c:pt idx="664">
                  <c:v>4823589</c:v>
                </c:pt>
                <c:pt idx="665">
                  <c:v>6962985</c:v>
                </c:pt>
                <c:pt idx="666">
                  <c:v>18103459</c:v>
                </c:pt>
                <c:pt idx="667">
                  <c:v>6158768</c:v>
                </c:pt>
                <c:pt idx="668">
                  <c:v>2885201</c:v>
                </c:pt>
                <c:pt idx="669">
                  <c:v>2714778</c:v>
                </c:pt>
                <c:pt idx="670">
                  <c:v>3279881</c:v>
                </c:pt>
                <c:pt idx="671">
                  <c:v>6997265</c:v>
                </c:pt>
                <c:pt idx="672">
                  <c:v>3839946</c:v>
                </c:pt>
                <c:pt idx="673">
                  <c:v>2641408</c:v>
                </c:pt>
                <c:pt idx="674">
                  <c:v>7171252</c:v>
                </c:pt>
                <c:pt idx="675">
                  <c:v>7076102</c:v>
                </c:pt>
                <c:pt idx="676">
                  <c:v>2531738</c:v>
                </c:pt>
                <c:pt idx="677">
                  <c:v>2823392</c:v>
                </c:pt>
                <c:pt idx="678">
                  <c:v>6005956</c:v>
                </c:pt>
                <c:pt idx="679">
                  <c:v>4414993</c:v>
                </c:pt>
                <c:pt idx="680">
                  <c:v>5410669</c:v>
                </c:pt>
                <c:pt idx="681">
                  <c:v>3071431</c:v>
                </c:pt>
                <c:pt idx="682">
                  <c:v>2582613</c:v>
                </c:pt>
                <c:pt idx="683">
                  <c:v>4542857</c:v>
                </c:pt>
                <c:pt idx="684">
                  <c:v>8394529</c:v>
                </c:pt>
                <c:pt idx="685">
                  <c:v>3151324</c:v>
                </c:pt>
                <c:pt idx="686">
                  <c:v>4630703</c:v>
                </c:pt>
                <c:pt idx="687">
                  <c:v>2513005</c:v>
                </c:pt>
                <c:pt idx="688">
                  <c:v>1926265</c:v>
                </c:pt>
                <c:pt idx="689">
                  <c:v>5608427</c:v>
                </c:pt>
                <c:pt idx="690">
                  <c:v>6308346</c:v>
                </c:pt>
                <c:pt idx="691">
                  <c:v>2923217</c:v>
                </c:pt>
                <c:pt idx="692">
                  <c:v>4731320</c:v>
                </c:pt>
                <c:pt idx="693">
                  <c:v>4392542</c:v>
                </c:pt>
                <c:pt idx="694">
                  <c:v>2101198</c:v>
                </c:pt>
                <c:pt idx="695">
                  <c:v>6332975</c:v>
                </c:pt>
                <c:pt idx="696">
                  <c:v>3754839</c:v>
                </c:pt>
                <c:pt idx="697">
                  <c:v>4876641</c:v>
                </c:pt>
                <c:pt idx="698">
                  <c:v>3788081</c:v>
                </c:pt>
                <c:pt idx="699">
                  <c:v>7500328</c:v>
                </c:pt>
                <c:pt idx="700">
                  <c:v>5756795</c:v>
                </c:pt>
                <c:pt idx="701">
                  <c:v>6855178</c:v>
                </c:pt>
                <c:pt idx="702">
                  <c:v>2652716</c:v>
                </c:pt>
                <c:pt idx="703">
                  <c:v>2866765</c:v>
                </c:pt>
                <c:pt idx="704">
                  <c:v>3094146</c:v>
                </c:pt>
                <c:pt idx="705">
                  <c:v>6039308</c:v>
                </c:pt>
                <c:pt idx="706">
                  <c:v>8544690</c:v>
                </c:pt>
                <c:pt idx="707">
                  <c:v>5899619</c:v>
                </c:pt>
                <c:pt idx="708">
                  <c:v>101553672</c:v>
                </c:pt>
                <c:pt idx="709">
                  <c:v>7593212</c:v>
                </c:pt>
                <c:pt idx="710">
                  <c:v>3155295</c:v>
                </c:pt>
                <c:pt idx="711">
                  <c:v>19021662</c:v>
                </c:pt>
                <c:pt idx="712">
                  <c:v>3270597</c:v>
                </c:pt>
                <c:pt idx="713">
                  <c:v>16226650</c:v>
                </c:pt>
                <c:pt idx="714">
                  <c:v>7579484</c:v>
                </c:pt>
                <c:pt idx="715">
                  <c:v>6774713</c:v>
                </c:pt>
                <c:pt idx="716">
                  <c:v>6187401</c:v>
                </c:pt>
                <c:pt idx="717">
                  <c:v>14436961</c:v>
                </c:pt>
                <c:pt idx="718">
                  <c:v>6289558</c:v>
                </c:pt>
                <c:pt idx="719">
                  <c:v>6901653</c:v>
                </c:pt>
                <c:pt idx="720">
                  <c:v>5084607</c:v>
                </c:pt>
                <c:pt idx="721">
                  <c:v>2424026</c:v>
                </c:pt>
                <c:pt idx="722">
                  <c:v>1692625</c:v>
                </c:pt>
                <c:pt idx="723">
                  <c:v>3513730</c:v>
                </c:pt>
                <c:pt idx="724">
                  <c:v>2013077</c:v>
                </c:pt>
                <c:pt idx="725">
                  <c:v>4268979</c:v>
                </c:pt>
                <c:pt idx="726">
                  <c:v>2602303</c:v>
                </c:pt>
                <c:pt idx="727">
                  <c:v>9912705</c:v>
                </c:pt>
                <c:pt idx="728">
                  <c:v>15395171</c:v>
                </c:pt>
                <c:pt idx="729">
                  <c:v>5543857</c:v>
                </c:pt>
                <c:pt idx="730">
                  <c:v>4190857</c:v>
                </c:pt>
                <c:pt idx="731">
                  <c:v>8678164</c:v>
                </c:pt>
                <c:pt idx="732">
                  <c:v>2400860</c:v>
                </c:pt>
                <c:pt idx="733">
                  <c:v>3510716</c:v>
                </c:pt>
                <c:pt idx="734">
                  <c:v>4864816</c:v>
                </c:pt>
                <c:pt idx="735">
                  <c:v>6442755</c:v>
                </c:pt>
                <c:pt idx="736">
                  <c:v>4486064</c:v>
                </c:pt>
                <c:pt idx="737">
                  <c:v>4529338</c:v>
                </c:pt>
                <c:pt idx="738">
                  <c:v>8424702</c:v>
                </c:pt>
                <c:pt idx="739">
                  <c:v>5610869</c:v>
                </c:pt>
                <c:pt idx="740">
                  <c:v>4036219</c:v>
                </c:pt>
                <c:pt idx="741">
                  <c:v>2152678</c:v>
                </c:pt>
                <c:pt idx="742">
                  <c:v>2531914</c:v>
                </c:pt>
                <c:pt idx="743">
                  <c:v>3714491</c:v>
                </c:pt>
                <c:pt idx="744">
                  <c:v>3713083</c:v>
                </c:pt>
                <c:pt idx="745">
                  <c:v>1990890</c:v>
                </c:pt>
                <c:pt idx="746">
                  <c:v>784003</c:v>
                </c:pt>
                <c:pt idx="747">
                  <c:v>803517</c:v>
                </c:pt>
                <c:pt idx="748">
                  <c:v>895774</c:v>
                </c:pt>
                <c:pt idx="749">
                  <c:v>2080210</c:v>
                </c:pt>
                <c:pt idx="750">
                  <c:v>2802591</c:v>
                </c:pt>
                <c:pt idx="751">
                  <c:v>13328634</c:v>
                </c:pt>
                <c:pt idx="752">
                  <c:v>4058065</c:v>
                </c:pt>
                <c:pt idx="753">
                  <c:v>10070159</c:v>
                </c:pt>
                <c:pt idx="754">
                  <c:v>6124371</c:v>
                </c:pt>
                <c:pt idx="755">
                  <c:v>5614015</c:v>
                </c:pt>
                <c:pt idx="756">
                  <c:v>5012315</c:v>
                </c:pt>
                <c:pt idx="757">
                  <c:v>5161662</c:v>
                </c:pt>
                <c:pt idx="758">
                  <c:v>4376537</c:v>
                </c:pt>
                <c:pt idx="759">
                  <c:v>2946867</c:v>
                </c:pt>
                <c:pt idx="760">
                  <c:v>4758985</c:v>
                </c:pt>
                <c:pt idx="761">
                  <c:v>4552328</c:v>
                </c:pt>
                <c:pt idx="762">
                  <c:v>9640158</c:v>
                </c:pt>
                <c:pt idx="763">
                  <c:v>5460686</c:v>
                </c:pt>
                <c:pt idx="764">
                  <c:v>1942963</c:v>
                </c:pt>
                <c:pt idx="765">
                  <c:v>1513292</c:v>
                </c:pt>
                <c:pt idx="766">
                  <c:v>2855270</c:v>
                </c:pt>
                <c:pt idx="767">
                  <c:v>3323837</c:v>
                </c:pt>
                <c:pt idx="768">
                  <c:v>7591485</c:v>
                </c:pt>
                <c:pt idx="769">
                  <c:v>2561416</c:v>
                </c:pt>
              </c:numCache>
            </c:numRef>
          </c:xVal>
          <c:yVal>
            <c:numRef>
              <c:f>[4]S1_time_data!$M$2:$M$771</c:f>
              <c:numCache>
                <c:formatCode>General</c:formatCode>
                <c:ptCount val="770"/>
                <c:pt idx="0">
                  <c:v>0.34766999999999998</c:v>
                </c:pt>
                <c:pt idx="1">
                  <c:v>0.72072000000000103</c:v>
                </c:pt>
                <c:pt idx="2">
                  <c:v>0.27078999999999998</c:v>
                </c:pt>
                <c:pt idx="3">
                  <c:v>0.28478999999999999</c:v>
                </c:pt>
                <c:pt idx="4">
                  <c:v>0.40121000000000001</c:v>
                </c:pt>
                <c:pt idx="5">
                  <c:v>0.34048</c:v>
                </c:pt>
                <c:pt idx="6">
                  <c:v>0.60382999999999998</c:v>
                </c:pt>
                <c:pt idx="7">
                  <c:v>0.63056999999999996</c:v>
                </c:pt>
                <c:pt idx="8">
                  <c:v>0.18662999999999999</c:v>
                </c:pt>
                <c:pt idx="9">
                  <c:v>0.33015</c:v>
                </c:pt>
                <c:pt idx="10">
                  <c:v>0.22553000000000001</c:v>
                </c:pt>
                <c:pt idx="11">
                  <c:v>0.4304</c:v>
                </c:pt>
                <c:pt idx="12">
                  <c:v>1.8661000000000001</c:v>
                </c:pt>
                <c:pt idx="13">
                  <c:v>0.26582</c:v>
                </c:pt>
                <c:pt idx="14">
                  <c:v>9.1646000000000005E-2</c:v>
                </c:pt>
                <c:pt idx="15">
                  <c:v>0.17022999999999999</c:v>
                </c:pt>
                <c:pt idx="16">
                  <c:v>0.16173000000000001</c:v>
                </c:pt>
                <c:pt idx="17">
                  <c:v>0.33856000000000003</c:v>
                </c:pt>
                <c:pt idx="18">
                  <c:v>0.22569</c:v>
                </c:pt>
                <c:pt idx="19">
                  <c:v>0.12016</c:v>
                </c:pt>
                <c:pt idx="20">
                  <c:v>0.20405000000000001</c:v>
                </c:pt>
                <c:pt idx="21">
                  <c:v>0.55952999999999997</c:v>
                </c:pt>
                <c:pt idx="22">
                  <c:v>0.41425000000000001</c:v>
                </c:pt>
                <c:pt idx="23">
                  <c:v>0.38281999999999999</c:v>
                </c:pt>
                <c:pt idx="24">
                  <c:v>0.35349000000000003</c:v>
                </c:pt>
                <c:pt idx="25">
                  <c:v>0.15569</c:v>
                </c:pt>
                <c:pt idx="26">
                  <c:v>0.33578999999999998</c:v>
                </c:pt>
                <c:pt idx="27">
                  <c:v>0.51082000000000005</c:v>
                </c:pt>
                <c:pt idx="28">
                  <c:v>0.44181999999999999</c:v>
                </c:pt>
                <c:pt idx="29">
                  <c:v>0.43947000000000003</c:v>
                </c:pt>
                <c:pt idx="30">
                  <c:v>0.67976000000000103</c:v>
                </c:pt>
                <c:pt idx="31">
                  <c:v>0.22911999999999999</c:v>
                </c:pt>
                <c:pt idx="32">
                  <c:v>0.42141000000000001</c:v>
                </c:pt>
                <c:pt idx="33">
                  <c:v>0.73448999999999998</c:v>
                </c:pt>
                <c:pt idx="34">
                  <c:v>0.30346000000000001</c:v>
                </c:pt>
                <c:pt idx="35">
                  <c:v>0.22125</c:v>
                </c:pt>
                <c:pt idx="36">
                  <c:v>0.20438000000000001</c:v>
                </c:pt>
                <c:pt idx="37">
                  <c:v>8.2520999999999997E-2</c:v>
                </c:pt>
                <c:pt idx="38">
                  <c:v>0.13231999999999999</c:v>
                </c:pt>
                <c:pt idx="39">
                  <c:v>0.24507999999999999</c:v>
                </c:pt>
                <c:pt idx="40">
                  <c:v>0.61655000000000004</c:v>
                </c:pt>
                <c:pt idx="41">
                  <c:v>0.36371999999999999</c:v>
                </c:pt>
                <c:pt idx="42">
                  <c:v>0.57921999999999996</c:v>
                </c:pt>
                <c:pt idx="43">
                  <c:v>0.45623000000000002</c:v>
                </c:pt>
                <c:pt idx="44">
                  <c:v>0.876610000000001</c:v>
                </c:pt>
                <c:pt idx="45">
                  <c:v>0.48093000000000002</c:v>
                </c:pt>
                <c:pt idx="46">
                  <c:v>0.24259</c:v>
                </c:pt>
                <c:pt idx="47">
                  <c:v>0.34995999999999999</c:v>
                </c:pt>
                <c:pt idx="48">
                  <c:v>0.26805000000000001</c:v>
                </c:pt>
                <c:pt idx="49">
                  <c:v>0.32700000000000001</c:v>
                </c:pt>
                <c:pt idx="50">
                  <c:v>0.33756999999999998</c:v>
                </c:pt>
                <c:pt idx="51">
                  <c:v>0.44017000000000001</c:v>
                </c:pt>
                <c:pt idx="52">
                  <c:v>0.33859</c:v>
                </c:pt>
                <c:pt idx="53">
                  <c:v>0.36535000000000001</c:v>
                </c:pt>
                <c:pt idx="54">
                  <c:v>0.37502000000000002</c:v>
                </c:pt>
                <c:pt idx="55">
                  <c:v>0.27609</c:v>
                </c:pt>
                <c:pt idx="56">
                  <c:v>0.35931999999999997</c:v>
                </c:pt>
                <c:pt idx="57">
                  <c:v>0.37258000000000002</c:v>
                </c:pt>
                <c:pt idx="58">
                  <c:v>0.33489999999999998</c:v>
                </c:pt>
                <c:pt idx="59">
                  <c:v>0.35661999999999999</c:v>
                </c:pt>
                <c:pt idx="60">
                  <c:v>0.27262999999999998</c:v>
                </c:pt>
                <c:pt idx="61">
                  <c:v>0.33024999999999999</c:v>
                </c:pt>
                <c:pt idx="62">
                  <c:v>0.27467000000000003</c:v>
                </c:pt>
                <c:pt idx="63">
                  <c:v>0.27107999999999999</c:v>
                </c:pt>
                <c:pt idx="64">
                  <c:v>0.37790000000000001</c:v>
                </c:pt>
                <c:pt idx="65">
                  <c:v>0.33402999999999999</c:v>
                </c:pt>
                <c:pt idx="66">
                  <c:v>0.50612000000000001</c:v>
                </c:pt>
                <c:pt idx="67">
                  <c:v>0.57696999999999998</c:v>
                </c:pt>
                <c:pt idx="68">
                  <c:v>0.25124000000000002</c:v>
                </c:pt>
                <c:pt idx="69">
                  <c:v>0.26211000000000001</c:v>
                </c:pt>
                <c:pt idx="70">
                  <c:v>0.22561999999999999</c:v>
                </c:pt>
                <c:pt idx="71">
                  <c:v>0.2344</c:v>
                </c:pt>
                <c:pt idx="72">
                  <c:v>0.50173999999999996</c:v>
                </c:pt>
                <c:pt idx="73">
                  <c:v>0.10536</c:v>
                </c:pt>
                <c:pt idx="74">
                  <c:v>0.73460000000000103</c:v>
                </c:pt>
                <c:pt idx="75">
                  <c:v>0.34154000000000001</c:v>
                </c:pt>
                <c:pt idx="76">
                  <c:v>0.42309000000000002</c:v>
                </c:pt>
                <c:pt idx="77">
                  <c:v>0.45446999999999999</c:v>
                </c:pt>
                <c:pt idx="78">
                  <c:v>0.37278</c:v>
                </c:pt>
                <c:pt idx="79">
                  <c:v>0.28151999999999999</c:v>
                </c:pt>
                <c:pt idx="80">
                  <c:v>0.19250999999999999</c:v>
                </c:pt>
                <c:pt idx="81">
                  <c:v>0.12964999999999999</c:v>
                </c:pt>
                <c:pt idx="82">
                  <c:v>0.42258000000000001</c:v>
                </c:pt>
                <c:pt idx="83">
                  <c:v>0.12280000000000001</c:v>
                </c:pt>
                <c:pt idx="84">
                  <c:v>0.17837</c:v>
                </c:pt>
                <c:pt idx="85">
                  <c:v>0.34632000000000002</c:v>
                </c:pt>
                <c:pt idx="86">
                  <c:v>0.19516</c:v>
                </c:pt>
                <c:pt idx="87">
                  <c:v>0.31785999999999998</c:v>
                </c:pt>
                <c:pt idx="88">
                  <c:v>0.67090000000000105</c:v>
                </c:pt>
                <c:pt idx="89">
                  <c:v>0.36126999999999998</c:v>
                </c:pt>
                <c:pt idx="90">
                  <c:v>0.23587</c:v>
                </c:pt>
                <c:pt idx="91">
                  <c:v>0.27159</c:v>
                </c:pt>
                <c:pt idx="92">
                  <c:v>0.14460999999999999</c:v>
                </c:pt>
                <c:pt idx="93">
                  <c:v>0.24106</c:v>
                </c:pt>
                <c:pt idx="94">
                  <c:v>0.25883</c:v>
                </c:pt>
                <c:pt idx="95">
                  <c:v>0.42091000000000001</c:v>
                </c:pt>
                <c:pt idx="96">
                  <c:v>0.35041</c:v>
                </c:pt>
                <c:pt idx="97">
                  <c:v>0.38435999999999998</c:v>
                </c:pt>
                <c:pt idx="98">
                  <c:v>0.42448000000000002</c:v>
                </c:pt>
                <c:pt idx="99">
                  <c:v>0.526640000000001</c:v>
                </c:pt>
                <c:pt idx="100">
                  <c:v>0.64985999999999999</c:v>
                </c:pt>
                <c:pt idx="101">
                  <c:v>0.33110000000000001</c:v>
                </c:pt>
                <c:pt idx="102">
                  <c:v>0.63907000000000103</c:v>
                </c:pt>
                <c:pt idx="103">
                  <c:v>0.16256000000000001</c:v>
                </c:pt>
                <c:pt idx="104">
                  <c:v>0.15010000000000001</c:v>
                </c:pt>
                <c:pt idx="105">
                  <c:v>5.3346999999999999E-2</c:v>
                </c:pt>
                <c:pt idx="106">
                  <c:v>0.14904000000000001</c:v>
                </c:pt>
                <c:pt idx="107">
                  <c:v>0.14695</c:v>
                </c:pt>
                <c:pt idx="108">
                  <c:v>0.11706999999999999</c:v>
                </c:pt>
                <c:pt idx="109">
                  <c:v>0.12719</c:v>
                </c:pt>
                <c:pt idx="110">
                  <c:v>0.21448</c:v>
                </c:pt>
                <c:pt idx="111">
                  <c:v>0.1241</c:v>
                </c:pt>
                <c:pt idx="112">
                  <c:v>0.11837</c:v>
                </c:pt>
                <c:pt idx="113">
                  <c:v>0.11713</c:v>
                </c:pt>
                <c:pt idx="114">
                  <c:v>9.9006000000000094E-2</c:v>
                </c:pt>
                <c:pt idx="115">
                  <c:v>0.19406000000000001</c:v>
                </c:pt>
                <c:pt idx="116">
                  <c:v>0.20405000000000001</c:v>
                </c:pt>
                <c:pt idx="117">
                  <c:v>0.37994</c:v>
                </c:pt>
                <c:pt idx="118">
                  <c:v>0.21128</c:v>
                </c:pt>
                <c:pt idx="119">
                  <c:v>0.36409000000000002</c:v>
                </c:pt>
                <c:pt idx="120">
                  <c:v>0.36009999999999998</c:v>
                </c:pt>
                <c:pt idx="121">
                  <c:v>0.33673999999999998</c:v>
                </c:pt>
                <c:pt idx="122">
                  <c:v>0.12247</c:v>
                </c:pt>
                <c:pt idx="123">
                  <c:v>0.59289000000000003</c:v>
                </c:pt>
                <c:pt idx="124">
                  <c:v>0.25564999999999999</c:v>
                </c:pt>
                <c:pt idx="125">
                  <c:v>1.206999999999999</c:v>
                </c:pt>
                <c:pt idx="126">
                  <c:v>0.62356</c:v>
                </c:pt>
                <c:pt idx="127">
                  <c:v>0.2283</c:v>
                </c:pt>
                <c:pt idx="128">
                  <c:v>0.27223000000000003</c:v>
                </c:pt>
                <c:pt idx="129">
                  <c:v>0.10296</c:v>
                </c:pt>
                <c:pt idx="130">
                  <c:v>0.11799999999999999</c:v>
                </c:pt>
                <c:pt idx="131">
                  <c:v>0.17435999999999999</c:v>
                </c:pt>
                <c:pt idx="132">
                  <c:v>0.16617000000000001</c:v>
                </c:pt>
                <c:pt idx="133">
                  <c:v>0.17992</c:v>
                </c:pt>
                <c:pt idx="134">
                  <c:v>0.18035999999999999</c:v>
                </c:pt>
                <c:pt idx="135">
                  <c:v>0.17985000000000001</c:v>
                </c:pt>
                <c:pt idx="136">
                  <c:v>0.38300000000000001</c:v>
                </c:pt>
                <c:pt idx="137">
                  <c:v>0.28178999999999998</c:v>
                </c:pt>
                <c:pt idx="138">
                  <c:v>0.47355000000000003</c:v>
                </c:pt>
                <c:pt idx="139">
                  <c:v>0.40389999999999998</c:v>
                </c:pt>
                <c:pt idx="140">
                  <c:v>0.39546999999999999</c:v>
                </c:pt>
                <c:pt idx="141">
                  <c:v>0.35793000000000003</c:v>
                </c:pt>
                <c:pt idx="142">
                  <c:v>0.59692999999999996</c:v>
                </c:pt>
                <c:pt idx="143">
                  <c:v>0.24582000000000001</c:v>
                </c:pt>
                <c:pt idx="144">
                  <c:v>0.24077000000000001</c:v>
                </c:pt>
                <c:pt idx="145">
                  <c:v>0.27157999999999999</c:v>
                </c:pt>
                <c:pt idx="146">
                  <c:v>0.31725999999999999</c:v>
                </c:pt>
                <c:pt idx="147">
                  <c:v>0.36370999999999998</c:v>
                </c:pt>
                <c:pt idx="148">
                  <c:v>0.33661000000000002</c:v>
                </c:pt>
                <c:pt idx="149">
                  <c:v>0.45197999999999999</c:v>
                </c:pt>
                <c:pt idx="150">
                  <c:v>0.42996000000000001</c:v>
                </c:pt>
                <c:pt idx="151">
                  <c:v>0.33312000000000003</c:v>
                </c:pt>
                <c:pt idx="152">
                  <c:v>0.35231000000000001</c:v>
                </c:pt>
                <c:pt idx="153">
                  <c:v>0.41347</c:v>
                </c:pt>
                <c:pt idx="154">
                  <c:v>0.44578000000000001</c:v>
                </c:pt>
                <c:pt idx="155">
                  <c:v>0.41683999999999999</c:v>
                </c:pt>
                <c:pt idx="156">
                  <c:v>0.35693000000000003</c:v>
                </c:pt>
                <c:pt idx="157">
                  <c:v>0.27027000000000001</c:v>
                </c:pt>
                <c:pt idx="158">
                  <c:v>0.32562000000000002</c:v>
                </c:pt>
                <c:pt idx="159">
                  <c:v>0.37684000000000001</c:v>
                </c:pt>
                <c:pt idx="160">
                  <c:v>0.37289</c:v>
                </c:pt>
                <c:pt idx="161">
                  <c:v>0.67220000000000102</c:v>
                </c:pt>
                <c:pt idx="162">
                  <c:v>0.26998</c:v>
                </c:pt>
                <c:pt idx="163">
                  <c:v>0.32351999999999997</c:v>
                </c:pt>
                <c:pt idx="164">
                  <c:v>0.30014000000000002</c:v>
                </c:pt>
                <c:pt idx="165">
                  <c:v>0.45327000000000001</c:v>
                </c:pt>
                <c:pt idx="166">
                  <c:v>0.24257000000000001</c:v>
                </c:pt>
                <c:pt idx="167">
                  <c:v>0.21970000000000001</c:v>
                </c:pt>
                <c:pt idx="168">
                  <c:v>0.87905999999999995</c:v>
                </c:pt>
                <c:pt idx="169">
                  <c:v>0.85294999999999999</c:v>
                </c:pt>
                <c:pt idx="170">
                  <c:v>0.18848999999999999</c:v>
                </c:pt>
                <c:pt idx="171">
                  <c:v>0.20805000000000001</c:v>
                </c:pt>
                <c:pt idx="172">
                  <c:v>0.50677000000000005</c:v>
                </c:pt>
                <c:pt idx="173">
                  <c:v>0.42449999999999999</c:v>
                </c:pt>
                <c:pt idx="174">
                  <c:v>0.23766999999999999</c:v>
                </c:pt>
                <c:pt idx="175">
                  <c:v>0.11194</c:v>
                </c:pt>
                <c:pt idx="176">
                  <c:v>0.42182999999999998</c:v>
                </c:pt>
                <c:pt idx="177">
                  <c:v>0.59223000000000003</c:v>
                </c:pt>
                <c:pt idx="178">
                  <c:v>0.83525000000000005</c:v>
                </c:pt>
                <c:pt idx="179">
                  <c:v>0.29643000000000003</c:v>
                </c:pt>
                <c:pt idx="180">
                  <c:v>0.18604000000000001</c:v>
                </c:pt>
                <c:pt idx="181">
                  <c:v>0.43147000000000002</c:v>
                </c:pt>
                <c:pt idx="182">
                  <c:v>0.17458000000000001</c:v>
                </c:pt>
                <c:pt idx="183">
                  <c:v>0.18498999999999999</c:v>
                </c:pt>
                <c:pt idx="184">
                  <c:v>0.26318999999999998</c:v>
                </c:pt>
                <c:pt idx="185">
                  <c:v>0.32584000000000002</c:v>
                </c:pt>
                <c:pt idx="186">
                  <c:v>0.21825</c:v>
                </c:pt>
                <c:pt idx="187">
                  <c:v>0.5363</c:v>
                </c:pt>
                <c:pt idx="188">
                  <c:v>0.16803999999999999</c:v>
                </c:pt>
                <c:pt idx="189">
                  <c:v>0.18953999999999999</c:v>
                </c:pt>
                <c:pt idx="190">
                  <c:v>0.19678000000000001</c:v>
                </c:pt>
                <c:pt idx="191">
                  <c:v>0.24246999999999999</c:v>
                </c:pt>
                <c:pt idx="192">
                  <c:v>0.36080000000000001</c:v>
                </c:pt>
                <c:pt idx="193">
                  <c:v>0.79637999999999998</c:v>
                </c:pt>
                <c:pt idx="194">
                  <c:v>0.27176</c:v>
                </c:pt>
                <c:pt idx="195">
                  <c:v>0.27450000000000002</c:v>
                </c:pt>
                <c:pt idx="196">
                  <c:v>0.37402999999999997</c:v>
                </c:pt>
                <c:pt idx="197">
                  <c:v>0.38113000000000002</c:v>
                </c:pt>
                <c:pt idx="198">
                  <c:v>0.43953999999999999</c:v>
                </c:pt>
                <c:pt idx="199">
                  <c:v>0.39283000000000001</c:v>
                </c:pt>
                <c:pt idx="200">
                  <c:v>0.31169000000000002</c:v>
                </c:pt>
                <c:pt idx="201">
                  <c:v>0.23049</c:v>
                </c:pt>
                <c:pt idx="202">
                  <c:v>0.23236999999999999</c:v>
                </c:pt>
                <c:pt idx="203">
                  <c:v>0.23529</c:v>
                </c:pt>
                <c:pt idx="204">
                  <c:v>0.29064000000000001</c:v>
                </c:pt>
                <c:pt idx="205">
                  <c:v>0.30593999999999999</c:v>
                </c:pt>
                <c:pt idx="206">
                  <c:v>0.21626999999999999</c:v>
                </c:pt>
                <c:pt idx="207">
                  <c:v>0.56528999999999996</c:v>
                </c:pt>
                <c:pt idx="208">
                  <c:v>0.43690000000000001</c:v>
                </c:pt>
                <c:pt idx="209">
                  <c:v>0.20099</c:v>
                </c:pt>
                <c:pt idx="210">
                  <c:v>0.19550000000000001</c:v>
                </c:pt>
                <c:pt idx="211">
                  <c:v>0.23857</c:v>
                </c:pt>
                <c:pt idx="212">
                  <c:v>0.27768999999999999</c:v>
                </c:pt>
                <c:pt idx="213">
                  <c:v>0.2122</c:v>
                </c:pt>
                <c:pt idx="214">
                  <c:v>0.1464</c:v>
                </c:pt>
                <c:pt idx="215">
                  <c:v>0.16308</c:v>
                </c:pt>
                <c:pt idx="216">
                  <c:v>0.17544999999999999</c:v>
                </c:pt>
                <c:pt idx="217">
                  <c:v>0.14441000000000001</c:v>
                </c:pt>
                <c:pt idx="218">
                  <c:v>0.39108999999999999</c:v>
                </c:pt>
                <c:pt idx="219">
                  <c:v>0.35178999999999999</c:v>
                </c:pt>
                <c:pt idx="220">
                  <c:v>0.39706000000000002</c:v>
                </c:pt>
                <c:pt idx="221">
                  <c:v>0.58082999999999996</c:v>
                </c:pt>
                <c:pt idx="222">
                  <c:v>0.27222000000000002</c:v>
                </c:pt>
                <c:pt idx="223">
                  <c:v>0.40472999999999998</c:v>
                </c:pt>
                <c:pt idx="224">
                  <c:v>0.17474000000000001</c:v>
                </c:pt>
                <c:pt idx="225">
                  <c:v>0.16533</c:v>
                </c:pt>
                <c:pt idx="226">
                  <c:v>0.50237999999999905</c:v>
                </c:pt>
                <c:pt idx="227">
                  <c:v>0.47998000000000002</c:v>
                </c:pt>
                <c:pt idx="228">
                  <c:v>0.68759000000000003</c:v>
                </c:pt>
                <c:pt idx="229">
                  <c:v>0.50883</c:v>
                </c:pt>
                <c:pt idx="230">
                  <c:v>0.28631000000000001</c:v>
                </c:pt>
                <c:pt idx="231">
                  <c:v>0.57698000000000005</c:v>
                </c:pt>
                <c:pt idx="232">
                  <c:v>0.18898999999999999</c:v>
                </c:pt>
                <c:pt idx="233">
                  <c:v>0.57543</c:v>
                </c:pt>
                <c:pt idx="234">
                  <c:v>0.42060999999999998</c:v>
                </c:pt>
                <c:pt idx="235">
                  <c:v>0.51724999999999999</c:v>
                </c:pt>
                <c:pt idx="236">
                  <c:v>0.37678</c:v>
                </c:pt>
                <c:pt idx="237">
                  <c:v>0.51229000000000002</c:v>
                </c:pt>
                <c:pt idx="238">
                  <c:v>0.28426000000000001</c:v>
                </c:pt>
                <c:pt idx="239">
                  <c:v>0.48483999999999999</c:v>
                </c:pt>
                <c:pt idx="240">
                  <c:v>0.40616000000000002</c:v>
                </c:pt>
                <c:pt idx="241">
                  <c:v>0.36697000000000002</c:v>
                </c:pt>
                <c:pt idx="242">
                  <c:v>0.58143999999999896</c:v>
                </c:pt>
                <c:pt idx="243">
                  <c:v>0.22084999999999999</c:v>
                </c:pt>
                <c:pt idx="244">
                  <c:v>0.5857</c:v>
                </c:pt>
                <c:pt idx="245">
                  <c:v>0.34805999999999998</c:v>
                </c:pt>
                <c:pt idx="246">
                  <c:v>0.41172999999999998</c:v>
                </c:pt>
                <c:pt idx="247">
                  <c:v>0.77102000000000104</c:v>
                </c:pt>
                <c:pt idx="248">
                  <c:v>0.29120000000000001</c:v>
                </c:pt>
                <c:pt idx="249">
                  <c:v>0.29277999999999998</c:v>
                </c:pt>
                <c:pt idx="250">
                  <c:v>1.111499999999999</c:v>
                </c:pt>
                <c:pt idx="251">
                  <c:v>0.34348000000000001</c:v>
                </c:pt>
                <c:pt idx="252">
                  <c:v>0.37308000000000002</c:v>
                </c:pt>
                <c:pt idx="253">
                  <c:v>0.17832999999999999</c:v>
                </c:pt>
                <c:pt idx="254">
                  <c:v>0.34405999999999998</c:v>
                </c:pt>
                <c:pt idx="255">
                  <c:v>0.23669999999999999</c:v>
                </c:pt>
                <c:pt idx="256">
                  <c:v>0.17297000000000001</c:v>
                </c:pt>
                <c:pt idx="257">
                  <c:v>0.18865999999999999</c:v>
                </c:pt>
                <c:pt idx="258">
                  <c:v>0.19685</c:v>
                </c:pt>
                <c:pt idx="259">
                  <c:v>0.25189</c:v>
                </c:pt>
                <c:pt idx="260">
                  <c:v>0.49673</c:v>
                </c:pt>
                <c:pt idx="261">
                  <c:v>0.46517999999999998</c:v>
                </c:pt>
                <c:pt idx="262">
                  <c:v>0.49647000000000002</c:v>
                </c:pt>
                <c:pt idx="263">
                  <c:v>0.47298000000000001</c:v>
                </c:pt>
                <c:pt idx="264">
                  <c:v>0.37866</c:v>
                </c:pt>
                <c:pt idx="265">
                  <c:v>0.30376999999999998</c:v>
                </c:pt>
                <c:pt idx="266">
                  <c:v>0.24825</c:v>
                </c:pt>
                <c:pt idx="267">
                  <c:v>0.35097</c:v>
                </c:pt>
                <c:pt idx="268">
                  <c:v>0.53700999999999999</c:v>
                </c:pt>
                <c:pt idx="269">
                  <c:v>0.90405999999999997</c:v>
                </c:pt>
                <c:pt idx="270">
                  <c:v>0.18673000000000001</c:v>
                </c:pt>
                <c:pt idx="271">
                  <c:v>0.50383</c:v>
                </c:pt>
                <c:pt idx="272">
                  <c:v>0.73516000000000004</c:v>
                </c:pt>
                <c:pt idx="273">
                  <c:v>0.40309</c:v>
                </c:pt>
                <c:pt idx="274">
                  <c:v>0.32589000000000001</c:v>
                </c:pt>
                <c:pt idx="275">
                  <c:v>0.21081</c:v>
                </c:pt>
                <c:pt idx="276">
                  <c:v>0.35535</c:v>
                </c:pt>
                <c:pt idx="277">
                  <c:v>0.89812999999999998</c:v>
                </c:pt>
                <c:pt idx="278">
                  <c:v>0.55576000000000003</c:v>
                </c:pt>
                <c:pt idx="279">
                  <c:v>0.43574000000000002</c:v>
                </c:pt>
                <c:pt idx="280">
                  <c:v>0.40316999999999997</c:v>
                </c:pt>
                <c:pt idx="281">
                  <c:v>0.12436999999999999</c:v>
                </c:pt>
                <c:pt idx="282">
                  <c:v>0.15867000000000001</c:v>
                </c:pt>
                <c:pt idx="283">
                  <c:v>0.21035999999999999</c:v>
                </c:pt>
                <c:pt idx="284">
                  <c:v>0.38527</c:v>
                </c:pt>
                <c:pt idx="285">
                  <c:v>0.66537000000000102</c:v>
                </c:pt>
                <c:pt idx="286">
                  <c:v>0.43451000000000001</c:v>
                </c:pt>
                <c:pt idx="287">
                  <c:v>0.30760999999999999</c:v>
                </c:pt>
                <c:pt idx="288">
                  <c:v>0.88561999999999996</c:v>
                </c:pt>
                <c:pt idx="289">
                  <c:v>0.21381</c:v>
                </c:pt>
                <c:pt idx="290">
                  <c:v>0.45513999999999999</c:v>
                </c:pt>
                <c:pt idx="291">
                  <c:v>0.78861000000000003</c:v>
                </c:pt>
                <c:pt idx="292">
                  <c:v>0.79693999999999998</c:v>
                </c:pt>
                <c:pt idx="293">
                  <c:v>6.2352999999999999E-2</c:v>
                </c:pt>
                <c:pt idx="294">
                  <c:v>0.42174</c:v>
                </c:pt>
                <c:pt idx="295">
                  <c:v>0.25370999999999999</c:v>
                </c:pt>
                <c:pt idx="296">
                  <c:v>0.14499999999999999</c:v>
                </c:pt>
                <c:pt idx="297">
                  <c:v>0.22241</c:v>
                </c:pt>
                <c:pt idx="298">
                  <c:v>0.12523999999999999</c:v>
                </c:pt>
                <c:pt idx="299">
                  <c:v>0.68776999999999999</c:v>
                </c:pt>
                <c:pt idx="300">
                  <c:v>0.22667999999999999</c:v>
                </c:pt>
                <c:pt idx="301">
                  <c:v>0.37809999999999999</c:v>
                </c:pt>
                <c:pt idx="302">
                  <c:v>0.34336</c:v>
                </c:pt>
                <c:pt idx="303">
                  <c:v>0.55112000000000005</c:v>
                </c:pt>
                <c:pt idx="304">
                  <c:v>0.24137</c:v>
                </c:pt>
                <c:pt idx="305">
                  <c:v>0.19833999999999999</c:v>
                </c:pt>
                <c:pt idx="306">
                  <c:v>2.6735999999999999E-2</c:v>
                </c:pt>
                <c:pt idx="307">
                  <c:v>0.1099</c:v>
                </c:pt>
                <c:pt idx="308">
                  <c:v>0.50807000000000002</c:v>
                </c:pt>
                <c:pt idx="309">
                  <c:v>0.55974000000000101</c:v>
                </c:pt>
                <c:pt idx="310">
                  <c:v>0.29948999999999998</c:v>
                </c:pt>
                <c:pt idx="311">
                  <c:v>0.49709999999999999</c:v>
                </c:pt>
                <c:pt idx="312">
                  <c:v>0.32516</c:v>
                </c:pt>
                <c:pt idx="313">
                  <c:v>0.36268</c:v>
                </c:pt>
                <c:pt idx="314">
                  <c:v>0.32730999999999999</c:v>
                </c:pt>
                <c:pt idx="315">
                  <c:v>0.45304</c:v>
                </c:pt>
                <c:pt idx="316">
                  <c:v>0.10757</c:v>
                </c:pt>
                <c:pt idx="317">
                  <c:v>0.40376000000000001</c:v>
                </c:pt>
                <c:pt idx="318">
                  <c:v>0.10238</c:v>
                </c:pt>
                <c:pt idx="319">
                  <c:v>0.10201</c:v>
                </c:pt>
                <c:pt idx="320">
                  <c:v>9.7515000000000004E-2</c:v>
                </c:pt>
                <c:pt idx="321">
                  <c:v>0.10008</c:v>
                </c:pt>
                <c:pt idx="322">
                  <c:v>9.9904000000000104E-2</c:v>
                </c:pt>
                <c:pt idx="323">
                  <c:v>0.10757</c:v>
                </c:pt>
                <c:pt idx="324">
                  <c:v>0.62183999999999995</c:v>
                </c:pt>
                <c:pt idx="325">
                  <c:v>0.13974</c:v>
                </c:pt>
                <c:pt idx="326">
                  <c:v>5.6445000000000002E-2</c:v>
                </c:pt>
                <c:pt idx="327">
                  <c:v>0.32374000000000003</c:v>
                </c:pt>
                <c:pt idx="328">
                  <c:v>0.16528999999999999</c:v>
                </c:pt>
                <c:pt idx="329">
                  <c:v>0.16647000000000001</c:v>
                </c:pt>
                <c:pt idx="330">
                  <c:v>0.76987000000000105</c:v>
                </c:pt>
                <c:pt idx="331">
                  <c:v>0.19958000000000001</c:v>
                </c:pt>
                <c:pt idx="332">
                  <c:v>0.18859999999999999</c:v>
                </c:pt>
                <c:pt idx="333">
                  <c:v>0.34399000000000002</c:v>
                </c:pt>
                <c:pt idx="334">
                  <c:v>0.55988000000000004</c:v>
                </c:pt>
                <c:pt idx="335">
                  <c:v>1.029099999999999</c:v>
                </c:pt>
                <c:pt idx="336">
                  <c:v>0.34094000000000002</c:v>
                </c:pt>
                <c:pt idx="337">
                  <c:v>0.65920000000000001</c:v>
                </c:pt>
                <c:pt idx="338">
                  <c:v>0.19869000000000001</c:v>
                </c:pt>
                <c:pt idx="339">
                  <c:v>0.17352999999999999</c:v>
                </c:pt>
                <c:pt idx="340">
                  <c:v>0.19497</c:v>
                </c:pt>
                <c:pt idx="341">
                  <c:v>0.18633</c:v>
                </c:pt>
                <c:pt idx="342">
                  <c:v>1.075</c:v>
                </c:pt>
                <c:pt idx="343">
                  <c:v>0.23952999999999999</c:v>
                </c:pt>
                <c:pt idx="344">
                  <c:v>0.40699000000000002</c:v>
                </c:pt>
                <c:pt idx="345">
                  <c:v>5.765E-2</c:v>
                </c:pt>
                <c:pt idx="346">
                  <c:v>5.6964000000000001E-2</c:v>
                </c:pt>
                <c:pt idx="347">
                  <c:v>5.7294999999999999E-2</c:v>
                </c:pt>
                <c:pt idx="348">
                  <c:v>6.2883999999999995E-2</c:v>
                </c:pt>
                <c:pt idx="349">
                  <c:v>0.10781</c:v>
                </c:pt>
                <c:pt idx="350">
                  <c:v>0.11482000000000001</c:v>
                </c:pt>
                <c:pt idx="351">
                  <c:v>0.11194999999999999</c:v>
                </c:pt>
                <c:pt idx="352">
                  <c:v>0.11531</c:v>
                </c:pt>
                <c:pt idx="353">
                  <c:v>0.29177999999999998</c:v>
                </c:pt>
                <c:pt idx="354">
                  <c:v>0.29823</c:v>
                </c:pt>
                <c:pt idx="355">
                  <c:v>0.27916999999999997</c:v>
                </c:pt>
                <c:pt idx="356">
                  <c:v>0.32747999999999999</c:v>
                </c:pt>
                <c:pt idx="357">
                  <c:v>0.63085000000000102</c:v>
                </c:pt>
                <c:pt idx="358">
                  <c:v>0.88385000000000002</c:v>
                </c:pt>
                <c:pt idx="359">
                  <c:v>0.10113999999999999</c:v>
                </c:pt>
                <c:pt idx="360">
                  <c:v>9.76940000000001E-2</c:v>
                </c:pt>
                <c:pt idx="361">
                  <c:v>9.9279999999999993E-2</c:v>
                </c:pt>
                <c:pt idx="362">
                  <c:v>9.9544000000000105E-2</c:v>
                </c:pt>
                <c:pt idx="363">
                  <c:v>9.8528000000000102E-2</c:v>
                </c:pt>
                <c:pt idx="364">
                  <c:v>0.72711999999999999</c:v>
                </c:pt>
                <c:pt idx="365">
                  <c:v>0.61778999999999995</c:v>
                </c:pt>
                <c:pt idx="366">
                  <c:v>0.16320000000000001</c:v>
                </c:pt>
                <c:pt idx="367">
                  <c:v>0.83962000000000103</c:v>
                </c:pt>
                <c:pt idx="368">
                  <c:v>0.61914000000000102</c:v>
                </c:pt>
                <c:pt idx="369">
                  <c:v>0.29949999999999999</c:v>
                </c:pt>
                <c:pt idx="370">
                  <c:v>0.81415000000000004</c:v>
                </c:pt>
                <c:pt idx="371">
                  <c:v>0.24177999999999999</c:v>
                </c:pt>
                <c:pt idx="372">
                  <c:v>0.34039000000000003</c:v>
                </c:pt>
                <c:pt idx="373">
                  <c:v>0.45144000000000001</c:v>
                </c:pt>
                <c:pt idx="374">
                  <c:v>0.42643999999999999</c:v>
                </c:pt>
                <c:pt idx="375">
                  <c:v>0.40312999999999999</c:v>
                </c:pt>
                <c:pt idx="376">
                  <c:v>1.0901000000000001</c:v>
                </c:pt>
                <c:pt idx="377">
                  <c:v>1.3324</c:v>
                </c:pt>
                <c:pt idx="378">
                  <c:v>0.49146000000000001</c:v>
                </c:pt>
                <c:pt idx="379">
                  <c:v>0.61138000000000003</c:v>
                </c:pt>
                <c:pt idx="380">
                  <c:v>0.38532</c:v>
                </c:pt>
                <c:pt idx="381">
                  <c:v>0.21434</c:v>
                </c:pt>
                <c:pt idx="382">
                  <c:v>0.64575000000000105</c:v>
                </c:pt>
                <c:pt idx="383">
                  <c:v>0.31115999999999999</c:v>
                </c:pt>
                <c:pt idx="384">
                  <c:v>0.51285000000000003</c:v>
                </c:pt>
                <c:pt idx="385">
                  <c:v>0.76207999999999998</c:v>
                </c:pt>
                <c:pt idx="386">
                  <c:v>0.44275999999999999</c:v>
                </c:pt>
                <c:pt idx="387">
                  <c:v>0.65666000000000102</c:v>
                </c:pt>
                <c:pt idx="388">
                  <c:v>1.0298999999999989</c:v>
                </c:pt>
                <c:pt idx="389">
                  <c:v>0.76884000000000097</c:v>
                </c:pt>
                <c:pt idx="390">
                  <c:v>0.71250999999999998</c:v>
                </c:pt>
                <c:pt idx="391">
                  <c:v>0.73967000000000105</c:v>
                </c:pt>
                <c:pt idx="392">
                  <c:v>0.533519999999999</c:v>
                </c:pt>
                <c:pt idx="393">
                  <c:v>0.26245000000000002</c:v>
                </c:pt>
                <c:pt idx="394">
                  <c:v>0.23658000000000001</c:v>
                </c:pt>
                <c:pt idx="395">
                  <c:v>0.24815999999999999</c:v>
                </c:pt>
                <c:pt idx="396">
                  <c:v>0.26512999999999998</c:v>
                </c:pt>
                <c:pt idx="397">
                  <c:v>0.35031000000000001</c:v>
                </c:pt>
                <c:pt idx="398">
                  <c:v>0.51754999999999995</c:v>
                </c:pt>
                <c:pt idx="399">
                  <c:v>0.42692999999999998</c:v>
                </c:pt>
                <c:pt idx="400">
                  <c:v>0.12062</c:v>
                </c:pt>
                <c:pt idx="401">
                  <c:v>0.49035000000000001</c:v>
                </c:pt>
                <c:pt idx="402">
                  <c:v>0.41295999999999999</c:v>
                </c:pt>
                <c:pt idx="403">
                  <c:v>0.25783</c:v>
                </c:pt>
                <c:pt idx="404">
                  <c:v>0.71128999999999998</c:v>
                </c:pt>
                <c:pt idx="405">
                  <c:v>0.21668999999999999</c:v>
                </c:pt>
                <c:pt idx="406">
                  <c:v>0.24410000000000001</c:v>
                </c:pt>
                <c:pt idx="407">
                  <c:v>0.26956000000000002</c:v>
                </c:pt>
                <c:pt idx="408">
                  <c:v>0.32933000000000001</c:v>
                </c:pt>
                <c:pt idx="409">
                  <c:v>0.22944999999999999</c:v>
                </c:pt>
                <c:pt idx="410">
                  <c:v>0.68818999999999997</c:v>
                </c:pt>
                <c:pt idx="411">
                  <c:v>0.40612999999999999</c:v>
                </c:pt>
                <c:pt idx="412">
                  <c:v>0.24273</c:v>
                </c:pt>
                <c:pt idx="413">
                  <c:v>0.11054</c:v>
                </c:pt>
                <c:pt idx="414">
                  <c:v>8.4001999999999993E-2</c:v>
                </c:pt>
                <c:pt idx="415">
                  <c:v>0.52339999999999998</c:v>
                </c:pt>
                <c:pt idx="416">
                  <c:v>0.36376999999999998</c:v>
                </c:pt>
                <c:pt idx="417">
                  <c:v>0.31845000000000001</c:v>
                </c:pt>
                <c:pt idx="418">
                  <c:v>0.30995</c:v>
                </c:pt>
                <c:pt idx="419">
                  <c:v>0.38430999999999998</c:v>
                </c:pt>
                <c:pt idx="420">
                  <c:v>0.42276000000000002</c:v>
                </c:pt>
                <c:pt idx="421">
                  <c:v>0.14682999999999999</c:v>
                </c:pt>
                <c:pt idx="422">
                  <c:v>0.23754</c:v>
                </c:pt>
                <c:pt idx="423">
                  <c:v>0.49458999999999997</c:v>
                </c:pt>
                <c:pt idx="424">
                  <c:v>0.15764</c:v>
                </c:pt>
                <c:pt idx="425">
                  <c:v>0.35076000000000002</c:v>
                </c:pt>
                <c:pt idx="426">
                  <c:v>0.29210999999999998</c:v>
                </c:pt>
                <c:pt idx="427">
                  <c:v>0.80362999999999996</c:v>
                </c:pt>
                <c:pt idx="428">
                  <c:v>0.35186000000000001</c:v>
                </c:pt>
                <c:pt idx="429">
                  <c:v>0.28258</c:v>
                </c:pt>
                <c:pt idx="430">
                  <c:v>0.40038000000000001</c:v>
                </c:pt>
                <c:pt idx="431">
                  <c:v>0.41486000000000001</c:v>
                </c:pt>
                <c:pt idx="432">
                  <c:v>0.22525000000000001</c:v>
                </c:pt>
                <c:pt idx="433">
                  <c:v>0.16735</c:v>
                </c:pt>
                <c:pt idx="434">
                  <c:v>0.48716999999999999</c:v>
                </c:pt>
                <c:pt idx="435">
                  <c:v>0.38707999999999998</c:v>
                </c:pt>
                <c:pt idx="436">
                  <c:v>0.95594999999999997</c:v>
                </c:pt>
                <c:pt idx="437">
                  <c:v>0.35715000000000002</c:v>
                </c:pt>
                <c:pt idx="438">
                  <c:v>0.33961000000000002</c:v>
                </c:pt>
                <c:pt idx="439">
                  <c:v>0.31117</c:v>
                </c:pt>
                <c:pt idx="440">
                  <c:v>0.13471</c:v>
                </c:pt>
                <c:pt idx="441">
                  <c:v>6.6576999999999997E-2</c:v>
                </c:pt>
                <c:pt idx="442">
                  <c:v>7.4412000000000103E-2</c:v>
                </c:pt>
                <c:pt idx="443">
                  <c:v>0.42081000000000002</c:v>
                </c:pt>
                <c:pt idx="444">
                  <c:v>0.25996000000000002</c:v>
                </c:pt>
                <c:pt idx="445">
                  <c:v>0.44596000000000002</c:v>
                </c:pt>
                <c:pt idx="446">
                  <c:v>0.75255000000000005</c:v>
                </c:pt>
                <c:pt idx="447">
                  <c:v>0.33117000000000002</c:v>
                </c:pt>
                <c:pt idx="448">
                  <c:v>1.0844</c:v>
                </c:pt>
                <c:pt idx="449">
                  <c:v>0.71103000000000005</c:v>
                </c:pt>
                <c:pt idx="450">
                  <c:v>0.30962000000000001</c:v>
                </c:pt>
                <c:pt idx="451">
                  <c:v>0.25823000000000002</c:v>
                </c:pt>
                <c:pt idx="452">
                  <c:v>0.21384</c:v>
                </c:pt>
                <c:pt idx="453">
                  <c:v>0.83887999999999996</c:v>
                </c:pt>
                <c:pt idx="454">
                  <c:v>0.22303000000000001</c:v>
                </c:pt>
                <c:pt idx="455">
                  <c:v>8.4700000000000095E-2</c:v>
                </c:pt>
                <c:pt idx="456">
                  <c:v>0.19547999999999999</c:v>
                </c:pt>
                <c:pt idx="457">
                  <c:v>0.21967999999999999</c:v>
                </c:pt>
                <c:pt idx="458">
                  <c:v>0.42373</c:v>
                </c:pt>
                <c:pt idx="459">
                  <c:v>0.47303000000000001</c:v>
                </c:pt>
                <c:pt idx="460">
                  <c:v>0.38129999999999997</c:v>
                </c:pt>
                <c:pt idx="461">
                  <c:v>0.77492000000000105</c:v>
                </c:pt>
                <c:pt idx="462">
                  <c:v>0.38719999999999999</c:v>
                </c:pt>
                <c:pt idx="463">
                  <c:v>1.059299999999999</c:v>
                </c:pt>
                <c:pt idx="464">
                  <c:v>1.5964</c:v>
                </c:pt>
                <c:pt idx="465">
                  <c:v>1.001399999999999</c:v>
                </c:pt>
                <c:pt idx="466">
                  <c:v>0.93984000000000101</c:v>
                </c:pt>
                <c:pt idx="467">
                  <c:v>0.65620000000000001</c:v>
                </c:pt>
                <c:pt idx="468">
                  <c:v>0.20072999999999999</c:v>
                </c:pt>
                <c:pt idx="469">
                  <c:v>0.27156999999999998</c:v>
                </c:pt>
                <c:pt idx="470">
                  <c:v>0.34392</c:v>
                </c:pt>
                <c:pt idx="471">
                  <c:v>0.12955</c:v>
                </c:pt>
                <c:pt idx="472">
                  <c:v>0.35521000000000003</c:v>
                </c:pt>
                <c:pt idx="473">
                  <c:v>0.27296999999999999</c:v>
                </c:pt>
                <c:pt idx="474">
                  <c:v>0.10513</c:v>
                </c:pt>
                <c:pt idx="475">
                  <c:v>0.18933</c:v>
                </c:pt>
                <c:pt idx="476">
                  <c:v>0.41109000000000001</c:v>
                </c:pt>
                <c:pt idx="477">
                  <c:v>0.27087</c:v>
                </c:pt>
                <c:pt idx="478">
                  <c:v>57.656999999999996</c:v>
                </c:pt>
                <c:pt idx="479">
                  <c:v>0.44035999999999997</c:v>
                </c:pt>
                <c:pt idx="480">
                  <c:v>0.3135</c:v>
                </c:pt>
                <c:pt idx="481">
                  <c:v>0.25505</c:v>
                </c:pt>
                <c:pt idx="482">
                  <c:v>0.24612000000000001</c:v>
                </c:pt>
                <c:pt idx="483">
                  <c:v>0.31873000000000001</c:v>
                </c:pt>
                <c:pt idx="484">
                  <c:v>0.11624</c:v>
                </c:pt>
                <c:pt idx="485">
                  <c:v>0.19599</c:v>
                </c:pt>
                <c:pt idx="486">
                  <c:v>0.63719999999999999</c:v>
                </c:pt>
                <c:pt idx="487">
                  <c:v>0.51107000000000002</c:v>
                </c:pt>
                <c:pt idx="488">
                  <c:v>0.37885999999999997</c:v>
                </c:pt>
                <c:pt idx="489">
                  <c:v>0.79527000000000003</c:v>
                </c:pt>
                <c:pt idx="490">
                  <c:v>0.1431</c:v>
                </c:pt>
                <c:pt idx="491">
                  <c:v>0.25267000000000001</c:v>
                </c:pt>
                <c:pt idx="492">
                  <c:v>0.37697000000000003</c:v>
                </c:pt>
                <c:pt idx="493">
                  <c:v>0.46195999999999998</c:v>
                </c:pt>
                <c:pt idx="494">
                  <c:v>0.19195999999999999</c:v>
                </c:pt>
                <c:pt idx="495">
                  <c:v>0.65349999999999997</c:v>
                </c:pt>
                <c:pt idx="496">
                  <c:v>0.40976000000000001</c:v>
                </c:pt>
                <c:pt idx="497">
                  <c:v>0.27089999999999997</c:v>
                </c:pt>
                <c:pt idx="498">
                  <c:v>0.32439000000000001</c:v>
                </c:pt>
                <c:pt idx="499">
                  <c:v>0.39194000000000001</c:v>
                </c:pt>
                <c:pt idx="500">
                  <c:v>0.56816999999999895</c:v>
                </c:pt>
                <c:pt idx="501">
                  <c:v>0.36945</c:v>
                </c:pt>
                <c:pt idx="502">
                  <c:v>0.34066999999999997</c:v>
                </c:pt>
                <c:pt idx="503">
                  <c:v>0.33972000000000002</c:v>
                </c:pt>
                <c:pt idx="504">
                  <c:v>0.58057999999999899</c:v>
                </c:pt>
                <c:pt idx="505">
                  <c:v>0.30166999999999999</c:v>
                </c:pt>
                <c:pt idx="506">
                  <c:v>0.58886000000000005</c:v>
                </c:pt>
                <c:pt idx="507">
                  <c:v>0.58941999999999894</c:v>
                </c:pt>
                <c:pt idx="508">
                  <c:v>0.18618000000000001</c:v>
                </c:pt>
                <c:pt idx="509">
                  <c:v>8.1789000000000001E-2</c:v>
                </c:pt>
                <c:pt idx="510">
                  <c:v>0.62997000000000103</c:v>
                </c:pt>
                <c:pt idx="511">
                  <c:v>0.41042000000000001</c:v>
                </c:pt>
                <c:pt idx="512">
                  <c:v>0.80696000000000001</c:v>
                </c:pt>
                <c:pt idx="513">
                  <c:v>0.64698999999999995</c:v>
                </c:pt>
                <c:pt idx="514">
                  <c:v>0.45344000000000001</c:v>
                </c:pt>
                <c:pt idx="515">
                  <c:v>0.30531999999999998</c:v>
                </c:pt>
                <c:pt idx="516">
                  <c:v>0.24868999999999999</c:v>
                </c:pt>
                <c:pt idx="517">
                  <c:v>0.69618000000000002</c:v>
                </c:pt>
                <c:pt idx="518">
                  <c:v>0.72663999999999995</c:v>
                </c:pt>
                <c:pt idx="519">
                  <c:v>0.50724999999999998</c:v>
                </c:pt>
                <c:pt idx="520">
                  <c:v>0.40243000000000001</c:v>
                </c:pt>
                <c:pt idx="521">
                  <c:v>0.29776999999999998</c:v>
                </c:pt>
                <c:pt idx="522">
                  <c:v>0.41892000000000001</c:v>
                </c:pt>
                <c:pt idx="523">
                  <c:v>0.21110999999999999</c:v>
                </c:pt>
                <c:pt idx="524">
                  <c:v>0.32440000000000002</c:v>
                </c:pt>
                <c:pt idx="525">
                  <c:v>0.38855000000000001</c:v>
                </c:pt>
                <c:pt idx="526">
                  <c:v>0.49226999999999999</c:v>
                </c:pt>
                <c:pt idx="527">
                  <c:v>0.20204</c:v>
                </c:pt>
                <c:pt idx="528">
                  <c:v>0.31614999999999999</c:v>
                </c:pt>
                <c:pt idx="529">
                  <c:v>0.90000999999999998</c:v>
                </c:pt>
                <c:pt idx="530">
                  <c:v>0.39899000000000001</c:v>
                </c:pt>
                <c:pt idx="531">
                  <c:v>0.51707000000000003</c:v>
                </c:pt>
                <c:pt idx="532">
                  <c:v>0.21532000000000001</c:v>
                </c:pt>
                <c:pt idx="533">
                  <c:v>0.10332</c:v>
                </c:pt>
                <c:pt idx="534">
                  <c:v>0.59511999999999898</c:v>
                </c:pt>
                <c:pt idx="535">
                  <c:v>0.65047999999999995</c:v>
                </c:pt>
                <c:pt idx="536">
                  <c:v>0.50668999999999997</c:v>
                </c:pt>
                <c:pt idx="537">
                  <c:v>0.40603</c:v>
                </c:pt>
                <c:pt idx="538">
                  <c:v>0.30901000000000001</c:v>
                </c:pt>
                <c:pt idx="539">
                  <c:v>0.27324999999999999</c:v>
                </c:pt>
                <c:pt idx="540">
                  <c:v>0.48951</c:v>
                </c:pt>
                <c:pt idx="541">
                  <c:v>0.42687000000000003</c:v>
                </c:pt>
                <c:pt idx="542">
                  <c:v>7.7313000000000104E-2</c:v>
                </c:pt>
                <c:pt idx="543">
                  <c:v>0.41005000000000003</c:v>
                </c:pt>
                <c:pt idx="544">
                  <c:v>0.20180999999999999</c:v>
                </c:pt>
                <c:pt idx="545">
                  <c:v>0.44061</c:v>
                </c:pt>
                <c:pt idx="546">
                  <c:v>0.24704000000000001</c:v>
                </c:pt>
                <c:pt idx="547">
                  <c:v>0.41121999999999997</c:v>
                </c:pt>
                <c:pt idx="548">
                  <c:v>0.33901999999999999</c:v>
                </c:pt>
                <c:pt idx="549">
                  <c:v>0.42258000000000001</c:v>
                </c:pt>
                <c:pt idx="550">
                  <c:v>0.558840000000001</c:v>
                </c:pt>
                <c:pt idx="551">
                  <c:v>0.48798000000000002</c:v>
                </c:pt>
                <c:pt idx="552">
                  <c:v>0.50283</c:v>
                </c:pt>
                <c:pt idx="553">
                  <c:v>0.49525000000000002</c:v>
                </c:pt>
                <c:pt idx="554">
                  <c:v>0.538690000000001</c:v>
                </c:pt>
                <c:pt idx="555">
                  <c:v>0.4</c:v>
                </c:pt>
                <c:pt idx="556">
                  <c:v>0.56075000000000097</c:v>
                </c:pt>
                <c:pt idx="557">
                  <c:v>0.92715000000000003</c:v>
                </c:pt>
                <c:pt idx="558">
                  <c:v>0.65905999999999998</c:v>
                </c:pt>
                <c:pt idx="559">
                  <c:v>0.64994000000000096</c:v>
                </c:pt>
                <c:pt idx="560">
                  <c:v>0.34164</c:v>
                </c:pt>
                <c:pt idx="561">
                  <c:v>0.10926</c:v>
                </c:pt>
                <c:pt idx="562">
                  <c:v>0.16575000000000001</c:v>
                </c:pt>
                <c:pt idx="563">
                  <c:v>0.41760999999999998</c:v>
                </c:pt>
                <c:pt idx="564">
                  <c:v>0.34544000000000002</c:v>
                </c:pt>
                <c:pt idx="565">
                  <c:v>0.41082000000000002</c:v>
                </c:pt>
                <c:pt idx="566">
                  <c:v>0.34005999999999997</c:v>
                </c:pt>
                <c:pt idx="567">
                  <c:v>0.51659999999999995</c:v>
                </c:pt>
                <c:pt idx="568">
                  <c:v>0.92288000000000003</c:v>
                </c:pt>
                <c:pt idx="569">
                  <c:v>0.24474000000000001</c:v>
                </c:pt>
                <c:pt idx="570">
                  <c:v>1.045299999999999</c:v>
                </c:pt>
                <c:pt idx="571">
                  <c:v>0.45182</c:v>
                </c:pt>
                <c:pt idx="572">
                  <c:v>0.38873999999999997</c:v>
                </c:pt>
                <c:pt idx="573">
                  <c:v>0.24990999999999999</c:v>
                </c:pt>
                <c:pt idx="574">
                  <c:v>0.65975000000000095</c:v>
                </c:pt>
                <c:pt idx="575">
                  <c:v>0.36204999999999998</c:v>
                </c:pt>
                <c:pt idx="576">
                  <c:v>0.27968999999999999</c:v>
                </c:pt>
                <c:pt idx="577">
                  <c:v>0.12228</c:v>
                </c:pt>
                <c:pt idx="578">
                  <c:v>0.12556</c:v>
                </c:pt>
                <c:pt idx="579">
                  <c:v>0.124</c:v>
                </c:pt>
                <c:pt idx="580">
                  <c:v>0.5927</c:v>
                </c:pt>
                <c:pt idx="581">
                  <c:v>0.26505000000000001</c:v>
                </c:pt>
                <c:pt idx="582">
                  <c:v>0.48042000000000001</c:v>
                </c:pt>
                <c:pt idx="583">
                  <c:v>0.36437999999999998</c:v>
                </c:pt>
                <c:pt idx="584">
                  <c:v>0.2351</c:v>
                </c:pt>
                <c:pt idx="585">
                  <c:v>0.55591000000000002</c:v>
                </c:pt>
                <c:pt idx="586">
                  <c:v>0.21532999999999999</c:v>
                </c:pt>
                <c:pt idx="587">
                  <c:v>0.32734999999999997</c:v>
                </c:pt>
                <c:pt idx="588">
                  <c:v>0.48563000000000001</c:v>
                </c:pt>
                <c:pt idx="589">
                  <c:v>0.29954999999999998</c:v>
                </c:pt>
                <c:pt idx="590">
                  <c:v>0.57574000000000103</c:v>
                </c:pt>
                <c:pt idx="591">
                  <c:v>0.35165000000000002</c:v>
                </c:pt>
                <c:pt idx="592">
                  <c:v>0.27527000000000001</c:v>
                </c:pt>
                <c:pt idx="593">
                  <c:v>0.34939999999999999</c:v>
                </c:pt>
                <c:pt idx="594">
                  <c:v>0.65884000000000098</c:v>
                </c:pt>
                <c:pt idx="595">
                  <c:v>0.32895000000000002</c:v>
                </c:pt>
                <c:pt idx="596">
                  <c:v>0.34222000000000002</c:v>
                </c:pt>
                <c:pt idx="597">
                  <c:v>0.27072000000000002</c:v>
                </c:pt>
                <c:pt idx="598">
                  <c:v>0.45249</c:v>
                </c:pt>
                <c:pt idx="599">
                  <c:v>0.39796999999999999</c:v>
                </c:pt>
                <c:pt idx="600">
                  <c:v>1.033099999999999</c:v>
                </c:pt>
                <c:pt idx="601">
                  <c:v>0.17727000000000001</c:v>
                </c:pt>
                <c:pt idx="602">
                  <c:v>0.14265</c:v>
                </c:pt>
                <c:pt idx="603">
                  <c:v>0.16438</c:v>
                </c:pt>
                <c:pt idx="604">
                  <c:v>0.28284999999999999</c:v>
                </c:pt>
                <c:pt idx="605">
                  <c:v>0.71550000000000002</c:v>
                </c:pt>
                <c:pt idx="606">
                  <c:v>0.59799000000000002</c:v>
                </c:pt>
                <c:pt idx="607">
                  <c:v>0.38990999999999998</c:v>
                </c:pt>
                <c:pt idx="608">
                  <c:v>0.51136999999999899</c:v>
                </c:pt>
                <c:pt idx="609">
                  <c:v>0.29524</c:v>
                </c:pt>
                <c:pt idx="610">
                  <c:v>0.48831000000000002</c:v>
                </c:pt>
                <c:pt idx="611">
                  <c:v>1.1733</c:v>
                </c:pt>
                <c:pt idx="612">
                  <c:v>0.49467</c:v>
                </c:pt>
                <c:pt idx="613">
                  <c:v>0.76898</c:v>
                </c:pt>
                <c:pt idx="614">
                  <c:v>0.24152000000000001</c:v>
                </c:pt>
                <c:pt idx="615">
                  <c:v>0.34394999999999998</c:v>
                </c:pt>
                <c:pt idx="616">
                  <c:v>0.51071999999999995</c:v>
                </c:pt>
                <c:pt idx="617">
                  <c:v>0.11020000000000001</c:v>
                </c:pt>
                <c:pt idx="618">
                  <c:v>0.45583000000000001</c:v>
                </c:pt>
                <c:pt idx="619">
                  <c:v>0.56828000000000001</c:v>
                </c:pt>
                <c:pt idx="620">
                  <c:v>0.1231</c:v>
                </c:pt>
                <c:pt idx="621">
                  <c:v>0.16305</c:v>
                </c:pt>
                <c:pt idx="622">
                  <c:v>1.0785</c:v>
                </c:pt>
                <c:pt idx="623">
                  <c:v>0.68832000000000004</c:v>
                </c:pt>
                <c:pt idx="624">
                  <c:v>0.20258000000000001</c:v>
                </c:pt>
                <c:pt idx="625">
                  <c:v>0.54057999999999895</c:v>
                </c:pt>
                <c:pt idx="626">
                  <c:v>0.2671</c:v>
                </c:pt>
                <c:pt idx="627">
                  <c:v>0.43084</c:v>
                </c:pt>
                <c:pt idx="628">
                  <c:v>0.27814</c:v>
                </c:pt>
                <c:pt idx="629">
                  <c:v>0.27165</c:v>
                </c:pt>
                <c:pt idx="630">
                  <c:v>0.44308999999999998</c:v>
                </c:pt>
                <c:pt idx="631">
                  <c:v>0.79281000000000001</c:v>
                </c:pt>
                <c:pt idx="632">
                  <c:v>0.22226000000000001</c:v>
                </c:pt>
                <c:pt idx="633">
                  <c:v>0.22014</c:v>
                </c:pt>
                <c:pt idx="634">
                  <c:v>0.26236999999999999</c:v>
                </c:pt>
                <c:pt idx="635">
                  <c:v>0.36247000000000001</c:v>
                </c:pt>
                <c:pt idx="636">
                  <c:v>0.81998000000000004</c:v>
                </c:pt>
                <c:pt idx="637">
                  <c:v>0.22627</c:v>
                </c:pt>
                <c:pt idx="638">
                  <c:v>0.18084</c:v>
                </c:pt>
                <c:pt idx="639">
                  <c:v>0.73724000000000001</c:v>
                </c:pt>
                <c:pt idx="640">
                  <c:v>0.59845999999999999</c:v>
                </c:pt>
                <c:pt idx="641">
                  <c:v>0.47488000000000002</c:v>
                </c:pt>
                <c:pt idx="642">
                  <c:v>0.19228999999999999</c:v>
                </c:pt>
                <c:pt idx="643">
                  <c:v>0.50571999999999995</c:v>
                </c:pt>
                <c:pt idx="644">
                  <c:v>0.14025000000000001</c:v>
                </c:pt>
                <c:pt idx="645">
                  <c:v>0.35043000000000002</c:v>
                </c:pt>
                <c:pt idx="646">
                  <c:v>0.62483</c:v>
                </c:pt>
                <c:pt idx="647">
                  <c:v>0.47510999999999998</c:v>
                </c:pt>
                <c:pt idx="648">
                  <c:v>0.66427000000000103</c:v>
                </c:pt>
                <c:pt idx="649">
                  <c:v>0.23368</c:v>
                </c:pt>
                <c:pt idx="650">
                  <c:v>0.55759999999999998</c:v>
                </c:pt>
                <c:pt idx="651">
                  <c:v>0.328820000000001</c:v>
                </c:pt>
                <c:pt idx="652">
                  <c:v>0.46287</c:v>
                </c:pt>
                <c:pt idx="653">
                  <c:v>0.47086</c:v>
                </c:pt>
                <c:pt idx="654">
                  <c:v>28.734999999999999</c:v>
                </c:pt>
                <c:pt idx="655">
                  <c:v>0.31857000000000002</c:v>
                </c:pt>
                <c:pt idx="656">
                  <c:v>0.58440000000000003</c:v>
                </c:pt>
                <c:pt idx="657">
                  <c:v>0.25266</c:v>
                </c:pt>
                <c:pt idx="658">
                  <c:v>0.12375</c:v>
                </c:pt>
                <c:pt idx="659">
                  <c:v>0.1835</c:v>
                </c:pt>
                <c:pt idx="660">
                  <c:v>0.29774</c:v>
                </c:pt>
                <c:pt idx="661">
                  <c:v>0.54522000000000004</c:v>
                </c:pt>
                <c:pt idx="662">
                  <c:v>0.24126</c:v>
                </c:pt>
                <c:pt idx="663">
                  <c:v>0.27056999999999998</c:v>
                </c:pt>
                <c:pt idx="664">
                  <c:v>0.35747000000000001</c:v>
                </c:pt>
                <c:pt idx="665">
                  <c:v>0.81525000000000003</c:v>
                </c:pt>
                <c:pt idx="666">
                  <c:v>0.76819000000000104</c:v>
                </c:pt>
                <c:pt idx="667">
                  <c:v>0.38716</c:v>
                </c:pt>
                <c:pt idx="668">
                  <c:v>0.22112999999999999</c:v>
                </c:pt>
                <c:pt idx="669">
                  <c:v>0.17765</c:v>
                </c:pt>
                <c:pt idx="670">
                  <c:v>0.17913000000000001</c:v>
                </c:pt>
                <c:pt idx="671">
                  <c:v>0.50092999999999999</c:v>
                </c:pt>
                <c:pt idx="672">
                  <c:v>0.24285999999999999</c:v>
                </c:pt>
                <c:pt idx="673">
                  <c:v>0.14555000000000001</c:v>
                </c:pt>
                <c:pt idx="674">
                  <c:v>0.61056999999999895</c:v>
                </c:pt>
                <c:pt idx="675">
                  <c:v>0.52322000000000002</c:v>
                </c:pt>
                <c:pt idx="676">
                  <c:v>0.26861000000000002</c:v>
                </c:pt>
                <c:pt idx="677">
                  <c:v>0.18747</c:v>
                </c:pt>
                <c:pt idx="678">
                  <c:v>0.20818</c:v>
                </c:pt>
                <c:pt idx="679">
                  <c:v>0.23033000000000001</c:v>
                </c:pt>
                <c:pt idx="680">
                  <c:v>0.31202000000000002</c:v>
                </c:pt>
                <c:pt idx="681">
                  <c:v>0.26540999999999998</c:v>
                </c:pt>
                <c:pt idx="682">
                  <c:v>0.22419</c:v>
                </c:pt>
                <c:pt idx="683">
                  <c:v>0.27710000000000001</c:v>
                </c:pt>
                <c:pt idx="684">
                  <c:v>0.64507999999999999</c:v>
                </c:pt>
                <c:pt idx="685">
                  <c:v>0.18636</c:v>
                </c:pt>
                <c:pt idx="686">
                  <c:v>0.35186000000000001</c:v>
                </c:pt>
                <c:pt idx="687">
                  <c:v>0.15207999999999999</c:v>
                </c:pt>
                <c:pt idx="688">
                  <c:v>0.10254000000000001</c:v>
                </c:pt>
                <c:pt idx="689">
                  <c:v>0.30431999999999998</c:v>
                </c:pt>
                <c:pt idx="690">
                  <c:v>0.36432999999999999</c:v>
                </c:pt>
                <c:pt idx="691">
                  <c:v>0.26390999999999998</c:v>
                </c:pt>
                <c:pt idx="692">
                  <c:v>0.39711999999999997</c:v>
                </c:pt>
                <c:pt idx="693">
                  <c:v>0.40611999999999998</c:v>
                </c:pt>
                <c:pt idx="694">
                  <c:v>0.18336</c:v>
                </c:pt>
                <c:pt idx="695">
                  <c:v>0.39166000000000001</c:v>
                </c:pt>
                <c:pt idx="696">
                  <c:v>0.25769999999999998</c:v>
                </c:pt>
                <c:pt idx="697">
                  <c:v>0.38009999999999999</c:v>
                </c:pt>
                <c:pt idx="698">
                  <c:v>0.28910000000000002</c:v>
                </c:pt>
                <c:pt idx="699">
                  <c:v>0.62</c:v>
                </c:pt>
                <c:pt idx="700">
                  <c:v>0.35883999999999999</c:v>
                </c:pt>
                <c:pt idx="701">
                  <c:v>0.52976999999999996</c:v>
                </c:pt>
                <c:pt idx="702">
                  <c:v>0.18969</c:v>
                </c:pt>
                <c:pt idx="703">
                  <c:v>0.15545999999999999</c:v>
                </c:pt>
                <c:pt idx="704">
                  <c:v>0.24453</c:v>
                </c:pt>
                <c:pt idx="705">
                  <c:v>0.35069</c:v>
                </c:pt>
                <c:pt idx="706">
                  <c:v>0.28055999999999998</c:v>
                </c:pt>
                <c:pt idx="707">
                  <c:v>0.21038999999999999</c:v>
                </c:pt>
                <c:pt idx="708">
                  <c:v>1.7353999999999989</c:v>
                </c:pt>
                <c:pt idx="709">
                  <c:v>0.59260999999999997</c:v>
                </c:pt>
                <c:pt idx="710">
                  <c:v>0.25652999999999998</c:v>
                </c:pt>
                <c:pt idx="711">
                  <c:v>0.61914000000000102</c:v>
                </c:pt>
                <c:pt idx="712">
                  <c:v>0.17291999999999999</c:v>
                </c:pt>
                <c:pt idx="713">
                  <c:v>1.0257999999999989</c:v>
                </c:pt>
                <c:pt idx="714">
                  <c:v>0.61334999999999995</c:v>
                </c:pt>
                <c:pt idx="715">
                  <c:v>0.47532000000000002</c:v>
                </c:pt>
                <c:pt idx="716">
                  <c:v>0.57521999999999995</c:v>
                </c:pt>
                <c:pt idx="717">
                  <c:v>1.081499999999999</c:v>
                </c:pt>
                <c:pt idx="718">
                  <c:v>0.572820000000001</c:v>
                </c:pt>
                <c:pt idx="719">
                  <c:v>0.52903999999999995</c:v>
                </c:pt>
                <c:pt idx="720">
                  <c:v>0.43586000000000003</c:v>
                </c:pt>
                <c:pt idx="721">
                  <c:v>0.17205999999999999</c:v>
                </c:pt>
                <c:pt idx="722">
                  <c:v>9.3400999999999998E-2</c:v>
                </c:pt>
                <c:pt idx="723">
                  <c:v>0.20202000000000001</c:v>
                </c:pt>
                <c:pt idx="724">
                  <c:v>0.20491000000000001</c:v>
                </c:pt>
                <c:pt idx="725">
                  <c:v>0.27173999999999998</c:v>
                </c:pt>
                <c:pt idx="726">
                  <c:v>0.17921000000000001</c:v>
                </c:pt>
                <c:pt idx="727">
                  <c:v>0.73592999999999997</c:v>
                </c:pt>
                <c:pt idx="728">
                  <c:v>0.58550999999999898</c:v>
                </c:pt>
                <c:pt idx="729">
                  <c:v>0.34702</c:v>
                </c:pt>
                <c:pt idx="730">
                  <c:v>0.33568999999999999</c:v>
                </c:pt>
                <c:pt idx="731">
                  <c:v>0.73343000000000003</c:v>
                </c:pt>
                <c:pt idx="732">
                  <c:v>0.22655</c:v>
                </c:pt>
                <c:pt idx="733">
                  <c:v>0.20111000000000001</c:v>
                </c:pt>
                <c:pt idx="734">
                  <c:v>0.43114999999999998</c:v>
                </c:pt>
                <c:pt idx="735">
                  <c:v>0.572600000000001</c:v>
                </c:pt>
                <c:pt idx="736">
                  <c:v>0.24787999999999999</c:v>
                </c:pt>
                <c:pt idx="737">
                  <c:v>0.23486000000000001</c:v>
                </c:pt>
                <c:pt idx="738">
                  <c:v>0.66766000000000103</c:v>
                </c:pt>
                <c:pt idx="739">
                  <c:v>0.30831999999999998</c:v>
                </c:pt>
                <c:pt idx="740">
                  <c:v>0.22708</c:v>
                </c:pt>
                <c:pt idx="741">
                  <c:v>0.16181999999999999</c:v>
                </c:pt>
                <c:pt idx="742">
                  <c:v>0.14942</c:v>
                </c:pt>
                <c:pt idx="743">
                  <c:v>0.10629</c:v>
                </c:pt>
                <c:pt idx="744">
                  <c:v>0.1948</c:v>
                </c:pt>
                <c:pt idx="745">
                  <c:v>0.12180000000000001</c:v>
                </c:pt>
                <c:pt idx="746">
                  <c:v>6.5022999999999997E-2</c:v>
                </c:pt>
                <c:pt idx="747">
                  <c:v>6.2046999999999998E-2</c:v>
                </c:pt>
                <c:pt idx="748">
                  <c:v>7.1201E-2</c:v>
                </c:pt>
                <c:pt idx="749">
                  <c:v>6.9783000000000095E-2</c:v>
                </c:pt>
                <c:pt idx="750">
                  <c:v>0.14565</c:v>
                </c:pt>
                <c:pt idx="751">
                  <c:v>0.58145000000000002</c:v>
                </c:pt>
                <c:pt idx="752">
                  <c:v>0.19903999999999999</c:v>
                </c:pt>
                <c:pt idx="753">
                  <c:v>0.66225999999999996</c:v>
                </c:pt>
                <c:pt idx="754">
                  <c:v>0.23071</c:v>
                </c:pt>
                <c:pt idx="755">
                  <c:v>0.22492000000000001</c:v>
                </c:pt>
                <c:pt idx="756">
                  <c:v>0.24393000000000001</c:v>
                </c:pt>
                <c:pt idx="757">
                  <c:v>0.15458</c:v>
                </c:pt>
                <c:pt idx="758">
                  <c:v>0.13400000000000001</c:v>
                </c:pt>
                <c:pt idx="759">
                  <c:v>0.13422000000000001</c:v>
                </c:pt>
                <c:pt idx="760">
                  <c:v>0.16122</c:v>
                </c:pt>
                <c:pt idx="761">
                  <c:v>0.35105999999999998</c:v>
                </c:pt>
                <c:pt idx="762">
                  <c:v>0.50473999999999997</c:v>
                </c:pt>
                <c:pt idx="763">
                  <c:v>0.17862</c:v>
                </c:pt>
                <c:pt idx="764">
                  <c:v>0.16621</c:v>
                </c:pt>
                <c:pt idx="765">
                  <c:v>0.14876</c:v>
                </c:pt>
                <c:pt idx="766">
                  <c:v>0.25696999999999998</c:v>
                </c:pt>
                <c:pt idx="767">
                  <c:v>0.16422999999999999</c:v>
                </c:pt>
                <c:pt idx="768">
                  <c:v>0.54854000000000003</c:v>
                </c:pt>
                <c:pt idx="769">
                  <c:v>0.30151</c:v>
                </c:pt>
              </c:numCache>
            </c:numRef>
          </c:yVal>
          <c:smooth val="0"/>
        </c:ser>
        <c:ser>
          <c:idx val="4"/>
          <c:order val="4"/>
          <c:tx>
            <c:strRef>
              <c:f>[4]S1_time_data!$N$1</c:f>
              <c:strCache>
                <c:ptCount val="1"/>
                <c:pt idx="0">
                  <c:v>Total Time</c:v>
                </c:pt>
              </c:strCache>
            </c:strRef>
          </c:tx>
          <c:spPr>
            <a:ln w="28575">
              <a:noFill/>
            </a:ln>
          </c:spPr>
          <c:xVal>
            <c:numRef>
              <c:f>[4]S1_time_data!$I$2:$I$771</c:f>
              <c:numCache>
                <c:formatCode>General</c:formatCode>
                <c:ptCount val="770"/>
                <c:pt idx="0">
                  <c:v>5053081</c:v>
                </c:pt>
                <c:pt idx="1">
                  <c:v>11425018</c:v>
                </c:pt>
                <c:pt idx="2">
                  <c:v>5097950</c:v>
                </c:pt>
                <c:pt idx="3">
                  <c:v>4945765</c:v>
                </c:pt>
                <c:pt idx="4">
                  <c:v>5664692</c:v>
                </c:pt>
                <c:pt idx="5">
                  <c:v>5757730</c:v>
                </c:pt>
                <c:pt idx="6">
                  <c:v>10928269</c:v>
                </c:pt>
                <c:pt idx="7">
                  <c:v>12951257</c:v>
                </c:pt>
                <c:pt idx="8">
                  <c:v>3241590</c:v>
                </c:pt>
                <c:pt idx="9">
                  <c:v>4213847</c:v>
                </c:pt>
                <c:pt idx="10">
                  <c:v>3399979</c:v>
                </c:pt>
                <c:pt idx="11">
                  <c:v>6053872</c:v>
                </c:pt>
                <c:pt idx="12">
                  <c:v>33123728</c:v>
                </c:pt>
                <c:pt idx="13">
                  <c:v>4243459</c:v>
                </c:pt>
                <c:pt idx="14">
                  <c:v>3396877</c:v>
                </c:pt>
                <c:pt idx="15">
                  <c:v>3392213</c:v>
                </c:pt>
                <c:pt idx="16">
                  <c:v>3399759</c:v>
                </c:pt>
                <c:pt idx="17">
                  <c:v>4934622</c:v>
                </c:pt>
                <c:pt idx="18">
                  <c:v>3513444</c:v>
                </c:pt>
                <c:pt idx="19">
                  <c:v>3461161</c:v>
                </c:pt>
                <c:pt idx="20">
                  <c:v>3979063</c:v>
                </c:pt>
                <c:pt idx="21">
                  <c:v>8073406</c:v>
                </c:pt>
                <c:pt idx="22">
                  <c:v>8874756</c:v>
                </c:pt>
                <c:pt idx="23">
                  <c:v>4280342</c:v>
                </c:pt>
                <c:pt idx="24">
                  <c:v>5245878</c:v>
                </c:pt>
                <c:pt idx="25">
                  <c:v>3552604</c:v>
                </c:pt>
                <c:pt idx="26">
                  <c:v>7632515</c:v>
                </c:pt>
                <c:pt idx="27">
                  <c:v>14186579</c:v>
                </c:pt>
                <c:pt idx="28">
                  <c:v>5240158</c:v>
                </c:pt>
                <c:pt idx="29">
                  <c:v>7066906</c:v>
                </c:pt>
                <c:pt idx="30">
                  <c:v>7183275</c:v>
                </c:pt>
                <c:pt idx="31">
                  <c:v>2541264</c:v>
                </c:pt>
                <c:pt idx="32">
                  <c:v>6533780</c:v>
                </c:pt>
                <c:pt idx="33">
                  <c:v>9832262</c:v>
                </c:pt>
                <c:pt idx="34">
                  <c:v>4680478</c:v>
                </c:pt>
                <c:pt idx="35">
                  <c:v>4196357</c:v>
                </c:pt>
                <c:pt idx="36">
                  <c:v>3437005</c:v>
                </c:pt>
                <c:pt idx="37">
                  <c:v>2462570</c:v>
                </c:pt>
                <c:pt idx="38">
                  <c:v>2364483</c:v>
                </c:pt>
                <c:pt idx="39">
                  <c:v>4072970</c:v>
                </c:pt>
                <c:pt idx="40">
                  <c:v>8050680</c:v>
                </c:pt>
                <c:pt idx="41">
                  <c:v>6308456</c:v>
                </c:pt>
                <c:pt idx="42">
                  <c:v>6969798</c:v>
                </c:pt>
                <c:pt idx="43">
                  <c:v>5349157</c:v>
                </c:pt>
                <c:pt idx="44">
                  <c:v>14180573</c:v>
                </c:pt>
                <c:pt idx="45">
                  <c:v>6731956</c:v>
                </c:pt>
                <c:pt idx="46">
                  <c:v>2964643</c:v>
                </c:pt>
                <c:pt idx="47">
                  <c:v>5823378</c:v>
                </c:pt>
                <c:pt idx="48">
                  <c:v>6473852</c:v>
                </c:pt>
                <c:pt idx="49">
                  <c:v>6478098</c:v>
                </c:pt>
                <c:pt idx="50">
                  <c:v>6476888</c:v>
                </c:pt>
                <c:pt idx="51">
                  <c:v>6478219</c:v>
                </c:pt>
                <c:pt idx="52">
                  <c:v>6479649</c:v>
                </c:pt>
                <c:pt idx="53">
                  <c:v>6475700</c:v>
                </c:pt>
                <c:pt idx="54">
                  <c:v>6474358</c:v>
                </c:pt>
                <c:pt idx="55">
                  <c:v>6471311</c:v>
                </c:pt>
                <c:pt idx="56">
                  <c:v>6470574</c:v>
                </c:pt>
                <c:pt idx="57">
                  <c:v>6472466</c:v>
                </c:pt>
                <c:pt idx="58">
                  <c:v>6473676</c:v>
                </c:pt>
                <c:pt idx="59">
                  <c:v>6471938</c:v>
                </c:pt>
                <c:pt idx="60">
                  <c:v>6472004</c:v>
                </c:pt>
                <c:pt idx="61">
                  <c:v>6471641</c:v>
                </c:pt>
                <c:pt idx="62">
                  <c:v>6472389</c:v>
                </c:pt>
                <c:pt idx="63">
                  <c:v>6471751</c:v>
                </c:pt>
                <c:pt idx="64">
                  <c:v>6470673</c:v>
                </c:pt>
                <c:pt idx="65">
                  <c:v>6474292</c:v>
                </c:pt>
                <c:pt idx="66">
                  <c:v>7753251</c:v>
                </c:pt>
                <c:pt idx="67">
                  <c:v>8116438</c:v>
                </c:pt>
                <c:pt idx="68">
                  <c:v>4017035</c:v>
                </c:pt>
                <c:pt idx="69">
                  <c:v>4012393</c:v>
                </c:pt>
                <c:pt idx="70">
                  <c:v>3341998</c:v>
                </c:pt>
                <c:pt idx="71">
                  <c:v>3396008</c:v>
                </c:pt>
                <c:pt idx="72">
                  <c:v>7072087</c:v>
                </c:pt>
                <c:pt idx="73">
                  <c:v>1810622</c:v>
                </c:pt>
                <c:pt idx="74">
                  <c:v>11645095</c:v>
                </c:pt>
                <c:pt idx="75">
                  <c:v>5994065</c:v>
                </c:pt>
                <c:pt idx="76">
                  <c:v>4858579</c:v>
                </c:pt>
                <c:pt idx="77">
                  <c:v>8547000</c:v>
                </c:pt>
                <c:pt idx="78">
                  <c:v>7091634</c:v>
                </c:pt>
                <c:pt idx="79">
                  <c:v>4459576</c:v>
                </c:pt>
                <c:pt idx="80">
                  <c:v>2560272</c:v>
                </c:pt>
                <c:pt idx="81">
                  <c:v>1487497</c:v>
                </c:pt>
                <c:pt idx="82">
                  <c:v>6919264</c:v>
                </c:pt>
                <c:pt idx="83">
                  <c:v>3975213</c:v>
                </c:pt>
                <c:pt idx="84">
                  <c:v>3388924</c:v>
                </c:pt>
                <c:pt idx="85">
                  <c:v>7513000</c:v>
                </c:pt>
                <c:pt idx="86">
                  <c:v>5981547</c:v>
                </c:pt>
                <c:pt idx="87">
                  <c:v>4941222</c:v>
                </c:pt>
                <c:pt idx="88">
                  <c:v>16960526</c:v>
                </c:pt>
                <c:pt idx="89">
                  <c:v>8131651</c:v>
                </c:pt>
                <c:pt idx="90">
                  <c:v>3520407</c:v>
                </c:pt>
                <c:pt idx="91">
                  <c:v>4677728</c:v>
                </c:pt>
                <c:pt idx="92">
                  <c:v>4540602</c:v>
                </c:pt>
                <c:pt idx="93">
                  <c:v>4547279</c:v>
                </c:pt>
                <c:pt idx="94">
                  <c:v>4590619</c:v>
                </c:pt>
                <c:pt idx="95">
                  <c:v>6526905</c:v>
                </c:pt>
                <c:pt idx="96">
                  <c:v>5712025</c:v>
                </c:pt>
                <c:pt idx="97">
                  <c:v>7883645</c:v>
                </c:pt>
                <c:pt idx="98">
                  <c:v>8606928</c:v>
                </c:pt>
                <c:pt idx="99">
                  <c:v>8305638</c:v>
                </c:pt>
                <c:pt idx="100">
                  <c:v>8323766</c:v>
                </c:pt>
                <c:pt idx="101">
                  <c:v>5617909</c:v>
                </c:pt>
                <c:pt idx="102">
                  <c:v>15194366</c:v>
                </c:pt>
                <c:pt idx="103">
                  <c:v>4033062</c:v>
                </c:pt>
                <c:pt idx="104">
                  <c:v>3982770</c:v>
                </c:pt>
                <c:pt idx="105">
                  <c:v>1241922</c:v>
                </c:pt>
                <c:pt idx="106">
                  <c:v>4948493</c:v>
                </c:pt>
                <c:pt idx="107">
                  <c:v>4606162</c:v>
                </c:pt>
                <c:pt idx="108">
                  <c:v>3840320</c:v>
                </c:pt>
                <c:pt idx="109">
                  <c:v>3690038</c:v>
                </c:pt>
                <c:pt idx="110">
                  <c:v>3829782</c:v>
                </c:pt>
                <c:pt idx="111">
                  <c:v>3888357</c:v>
                </c:pt>
                <c:pt idx="112">
                  <c:v>3943346</c:v>
                </c:pt>
                <c:pt idx="113">
                  <c:v>3804240</c:v>
                </c:pt>
                <c:pt idx="114">
                  <c:v>3009765</c:v>
                </c:pt>
                <c:pt idx="115">
                  <c:v>3397042</c:v>
                </c:pt>
                <c:pt idx="116">
                  <c:v>4367616</c:v>
                </c:pt>
                <c:pt idx="117">
                  <c:v>4642528</c:v>
                </c:pt>
                <c:pt idx="118">
                  <c:v>5824687</c:v>
                </c:pt>
                <c:pt idx="119">
                  <c:v>13725349</c:v>
                </c:pt>
                <c:pt idx="120">
                  <c:v>13753454</c:v>
                </c:pt>
                <c:pt idx="121">
                  <c:v>12038048</c:v>
                </c:pt>
                <c:pt idx="122">
                  <c:v>3342955</c:v>
                </c:pt>
                <c:pt idx="123">
                  <c:v>11277816</c:v>
                </c:pt>
                <c:pt idx="124">
                  <c:v>5521802</c:v>
                </c:pt>
                <c:pt idx="125">
                  <c:v>18311381</c:v>
                </c:pt>
                <c:pt idx="126">
                  <c:v>21727035</c:v>
                </c:pt>
                <c:pt idx="127">
                  <c:v>3389067</c:v>
                </c:pt>
                <c:pt idx="128">
                  <c:v>4005375</c:v>
                </c:pt>
                <c:pt idx="129">
                  <c:v>3754476</c:v>
                </c:pt>
                <c:pt idx="130">
                  <c:v>3717142</c:v>
                </c:pt>
                <c:pt idx="131">
                  <c:v>3692986</c:v>
                </c:pt>
                <c:pt idx="132">
                  <c:v>3715151</c:v>
                </c:pt>
                <c:pt idx="133">
                  <c:v>3723357</c:v>
                </c:pt>
                <c:pt idx="134">
                  <c:v>3687992</c:v>
                </c:pt>
                <c:pt idx="135">
                  <c:v>3742068</c:v>
                </c:pt>
                <c:pt idx="136">
                  <c:v>6157283</c:v>
                </c:pt>
                <c:pt idx="137">
                  <c:v>4114187</c:v>
                </c:pt>
                <c:pt idx="138">
                  <c:v>8812958</c:v>
                </c:pt>
                <c:pt idx="139">
                  <c:v>13188219</c:v>
                </c:pt>
                <c:pt idx="140">
                  <c:v>14681700</c:v>
                </c:pt>
                <c:pt idx="141">
                  <c:v>8762787</c:v>
                </c:pt>
                <c:pt idx="142">
                  <c:v>7142399</c:v>
                </c:pt>
                <c:pt idx="143">
                  <c:v>5595216</c:v>
                </c:pt>
                <c:pt idx="144">
                  <c:v>5614059</c:v>
                </c:pt>
                <c:pt idx="145">
                  <c:v>4492565</c:v>
                </c:pt>
                <c:pt idx="146">
                  <c:v>5376228</c:v>
                </c:pt>
                <c:pt idx="147">
                  <c:v>5046162</c:v>
                </c:pt>
                <c:pt idx="148">
                  <c:v>5826887</c:v>
                </c:pt>
                <c:pt idx="149">
                  <c:v>7818503</c:v>
                </c:pt>
                <c:pt idx="150">
                  <c:v>13457939</c:v>
                </c:pt>
                <c:pt idx="151">
                  <c:v>7020288</c:v>
                </c:pt>
                <c:pt idx="152">
                  <c:v>5895813</c:v>
                </c:pt>
                <c:pt idx="153">
                  <c:v>9533777</c:v>
                </c:pt>
                <c:pt idx="154">
                  <c:v>6334867</c:v>
                </c:pt>
                <c:pt idx="155">
                  <c:v>4988621</c:v>
                </c:pt>
                <c:pt idx="156">
                  <c:v>6460949</c:v>
                </c:pt>
                <c:pt idx="157">
                  <c:v>5422659</c:v>
                </c:pt>
                <c:pt idx="158">
                  <c:v>5476999</c:v>
                </c:pt>
                <c:pt idx="159">
                  <c:v>6565702</c:v>
                </c:pt>
                <c:pt idx="160">
                  <c:v>6475227</c:v>
                </c:pt>
                <c:pt idx="161">
                  <c:v>6965618</c:v>
                </c:pt>
                <c:pt idx="162">
                  <c:v>3334485</c:v>
                </c:pt>
                <c:pt idx="163">
                  <c:v>3833423</c:v>
                </c:pt>
                <c:pt idx="164">
                  <c:v>4800983</c:v>
                </c:pt>
                <c:pt idx="165">
                  <c:v>7380714</c:v>
                </c:pt>
                <c:pt idx="166">
                  <c:v>4413838</c:v>
                </c:pt>
                <c:pt idx="167">
                  <c:v>4216201</c:v>
                </c:pt>
                <c:pt idx="168">
                  <c:v>12596947</c:v>
                </c:pt>
                <c:pt idx="169">
                  <c:v>12689831</c:v>
                </c:pt>
                <c:pt idx="170">
                  <c:v>3625336</c:v>
                </c:pt>
                <c:pt idx="171">
                  <c:v>3585208</c:v>
                </c:pt>
                <c:pt idx="172">
                  <c:v>5691499</c:v>
                </c:pt>
                <c:pt idx="173">
                  <c:v>9141121</c:v>
                </c:pt>
                <c:pt idx="174">
                  <c:v>3292157</c:v>
                </c:pt>
                <c:pt idx="175">
                  <c:v>1699599</c:v>
                </c:pt>
                <c:pt idx="176">
                  <c:v>5377075</c:v>
                </c:pt>
                <c:pt idx="177">
                  <c:v>10137435</c:v>
                </c:pt>
                <c:pt idx="178">
                  <c:v>17835433</c:v>
                </c:pt>
                <c:pt idx="179">
                  <c:v>4146142</c:v>
                </c:pt>
                <c:pt idx="180">
                  <c:v>2684737</c:v>
                </c:pt>
                <c:pt idx="181">
                  <c:v>5486767</c:v>
                </c:pt>
                <c:pt idx="182">
                  <c:v>7218079</c:v>
                </c:pt>
                <c:pt idx="183">
                  <c:v>7351102</c:v>
                </c:pt>
                <c:pt idx="184">
                  <c:v>7371496</c:v>
                </c:pt>
                <c:pt idx="185">
                  <c:v>6991391</c:v>
                </c:pt>
                <c:pt idx="186">
                  <c:v>5217916</c:v>
                </c:pt>
                <c:pt idx="187">
                  <c:v>7362179</c:v>
                </c:pt>
                <c:pt idx="188">
                  <c:v>2431946</c:v>
                </c:pt>
                <c:pt idx="189">
                  <c:v>2210186</c:v>
                </c:pt>
                <c:pt idx="190">
                  <c:v>2492754</c:v>
                </c:pt>
                <c:pt idx="191">
                  <c:v>3013626</c:v>
                </c:pt>
                <c:pt idx="192">
                  <c:v>5213527</c:v>
                </c:pt>
                <c:pt idx="193">
                  <c:v>15698100</c:v>
                </c:pt>
                <c:pt idx="194">
                  <c:v>6286940</c:v>
                </c:pt>
                <c:pt idx="195">
                  <c:v>6313604</c:v>
                </c:pt>
                <c:pt idx="196">
                  <c:v>6302241</c:v>
                </c:pt>
                <c:pt idx="197">
                  <c:v>6199765</c:v>
                </c:pt>
                <c:pt idx="198">
                  <c:v>6481431</c:v>
                </c:pt>
                <c:pt idx="199">
                  <c:v>5752780</c:v>
                </c:pt>
                <c:pt idx="200">
                  <c:v>7990719</c:v>
                </c:pt>
                <c:pt idx="201">
                  <c:v>7985967</c:v>
                </c:pt>
                <c:pt idx="202">
                  <c:v>7942352</c:v>
                </c:pt>
                <c:pt idx="203">
                  <c:v>7874306</c:v>
                </c:pt>
                <c:pt idx="204">
                  <c:v>7876341</c:v>
                </c:pt>
                <c:pt idx="205">
                  <c:v>6820033</c:v>
                </c:pt>
                <c:pt idx="206">
                  <c:v>4909443</c:v>
                </c:pt>
                <c:pt idx="207">
                  <c:v>8977034</c:v>
                </c:pt>
                <c:pt idx="208">
                  <c:v>10774093</c:v>
                </c:pt>
                <c:pt idx="209">
                  <c:v>5587439</c:v>
                </c:pt>
                <c:pt idx="210">
                  <c:v>4426455</c:v>
                </c:pt>
                <c:pt idx="211">
                  <c:v>5023975</c:v>
                </c:pt>
                <c:pt idx="212">
                  <c:v>4862352</c:v>
                </c:pt>
                <c:pt idx="213">
                  <c:v>2754609</c:v>
                </c:pt>
                <c:pt idx="214">
                  <c:v>2495009</c:v>
                </c:pt>
                <c:pt idx="215">
                  <c:v>2057473</c:v>
                </c:pt>
                <c:pt idx="216">
                  <c:v>4923974</c:v>
                </c:pt>
                <c:pt idx="217">
                  <c:v>3627976</c:v>
                </c:pt>
                <c:pt idx="218">
                  <c:v>5825930</c:v>
                </c:pt>
                <c:pt idx="219">
                  <c:v>5968259</c:v>
                </c:pt>
                <c:pt idx="220">
                  <c:v>6593048</c:v>
                </c:pt>
                <c:pt idx="221">
                  <c:v>6946753</c:v>
                </c:pt>
                <c:pt idx="222">
                  <c:v>3806495</c:v>
                </c:pt>
                <c:pt idx="223">
                  <c:v>5222954</c:v>
                </c:pt>
                <c:pt idx="224">
                  <c:v>2163502</c:v>
                </c:pt>
                <c:pt idx="225">
                  <c:v>2796090</c:v>
                </c:pt>
                <c:pt idx="226">
                  <c:v>6955014</c:v>
                </c:pt>
                <c:pt idx="227">
                  <c:v>6729745</c:v>
                </c:pt>
                <c:pt idx="228">
                  <c:v>13422343</c:v>
                </c:pt>
                <c:pt idx="229">
                  <c:v>6214340</c:v>
                </c:pt>
                <c:pt idx="230">
                  <c:v>4116563</c:v>
                </c:pt>
                <c:pt idx="231">
                  <c:v>11639419</c:v>
                </c:pt>
                <c:pt idx="232">
                  <c:v>3011316</c:v>
                </c:pt>
                <c:pt idx="233">
                  <c:v>12974621</c:v>
                </c:pt>
                <c:pt idx="234">
                  <c:v>13825053</c:v>
                </c:pt>
                <c:pt idx="235">
                  <c:v>19660014</c:v>
                </c:pt>
                <c:pt idx="236">
                  <c:v>11355652</c:v>
                </c:pt>
                <c:pt idx="237">
                  <c:v>9148810</c:v>
                </c:pt>
                <c:pt idx="238">
                  <c:v>6353710</c:v>
                </c:pt>
                <c:pt idx="239">
                  <c:v>14387890</c:v>
                </c:pt>
                <c:pt idx="240">
                  <c:v>8673489</c:v>
                </c:pt>
                <c:pt idx="241">
                  <c:v>5166645</c:v>
                </c:pt>
                <c:pt idx="242">
                  <c:v>8709272</c:v>
                </c:pt>
                <c:pt idx="243">
                  <c:v>9420092</c:v>
                </c:pt>
                <c:pt idx="244">
                  <c:v>12335983</c:v>
                </c:pt>
                <c:pt idx="245">
                  <c:v>7582113</c:v>
                </c:pt>
                <c:pt idx="246">
                  <c:v>6202284</c:v>
                </c:pt>
                <c:pt idx="247">
                  <c:v>21930458</c:v>
                </c:pt>
                <c:pt idx="248">
                  <c:v>6578451</c:v>
                </c:pt>
                <c:pt idx="249">
                  <c:v>6374247</c:v>
                </c:pt>
                <c:pt idx="250">
                  <c:v>18480759</c:v>
                </c:pt>
                <c:pt idx="251">
                  <c:v>3855313</c:v>
                </c:pt>
                <c:pt idx="252">
                  <c:v>4647731</c:v>
                </c:pt>
                <c:pt idx="253">
                  <c:v>3535763</c:v>
                </c:pt>
                <c:pt idx="254">
                  <c:v>7730921</c:v>
                </c:pt>
                <c:pt idx="255">
                  <c:v>4272147</c:v>
                </c:pt>
                <c:pt idx="256">
                  <c:v>2166373</c:v>
                </c:pt>
                <c:pt idx="257">
                  <c:v>2405216</c:v>
                </c:pt>
                <c:pt idx="258">
                  <c:v>3167384</c:v>
                </c:pt>
                <c:pt idx="259">
                  <c:v>5517842</c:v>
                </c:pt>
                <c:pt idx="260">
                  <c:v>8074517</c:v>
                </c:pt>
                <c:pt idx="261">
                  <c:v>5247847</c:v>
                </c:pt>
                <c:pt idx="262">
                  <c:v>8614485</c:v>
                </c:pt>
                <c:pt idx="263">
                  <c:v>8336867</c:v>
                </c:pt>
                <c:pt idx="264">
                  <c:v>6409293</c:v>
                </c:pt>
                <c:pt idx="265">
                  <c:v>5145239</c:v>
                </c:pt>
                <c:pt idx="266">
                  <c:v>4773747</c:v>
                </c:pt>
                <c:pt idx="267">
                  <c:v>5038539</c:v>
                </c:pt>
                <c:pt idx="268">
                  <c:v>7578252</c:v>
                </c:pt>
                <c:pt idx="269">
                  <c:v>33979737</c:v>
                </c:pt>
                <c:pt idx="270">
                  <c:v>3304521</c:v>
                </c:pt>
                <c:pt idx="271">
                  <c:v>9589327</c:v>
                </c:pt>
                <c:pt idx="272">
                  <c:v>13480962</c:v>
                </c:pt>
                <c:pt idx="273">
                  <c:v>13832984</c:v>
                </c:pt>
                <c:pt idx="274">
                  <c:v>8595829</c:v>
                </c:pt>
                <c:pt idx="275">
                  <c:v>3923051</c:v>
                </c:pt>
                <c:pt idx="276">
                  <c:v>6381815</c:v>
                </c:pt>
                <c:pt idx="277">
                  <c:v>10019119</c:v>
                </c:pt>
                <c:pt idx="278">
                  <c:v>7811089</c:v>
                </c:pt>
                <c:pt idx="279">
                  <c:v>6629854</c:v>
                </c:pt>
                <c:pt idx="280">
                  <c:v>8054519</c:v>
                </c:pt>
                <c:pt idx="281">
                  <c:v>3417557</c:v>
                </c:pt>
                <c:pt idx="282">
                  <c:v>3271268</c:v>
                </c:pt>
                <c:pt idx="283">
                  <c:v>4319007</c:v>
                </c:pt>
                <c:pt idx="284">
                  <c:v>13517691</c:v>
                </c:pt>
                <c:pt idx="285">
                  <c:v>13123418</c:v>
                </c:pt>
                <c:pt idx="286">
                  <c:v>9479591</c:v>
                </c:pt>
                <c:pt idx="287">
                  <c:v>5054016</c:v>
                </c:pt>
                <c:pt idx="288">
                  <c:v>17861338</c:v>
                </c:pt>
                <c:pt idx="289">
                  <c:v>4430976</c:v>
                </c:pt>
                <c:pt idx="290">
                  <c:v>6794799</c:v>
                </c:pt>
                <c:pt idx="291">
                  <c:v>10851665</c:v>
                </c:pt>
                <c:pt idx="292">
                  <c:v>22547690</c:v>
                </c:pt>
                <c:pt idx="293">
                  <c:v>1440681</c:v>
                </c:pt>
                <c:pt idx="294">
                  <c:v>12274097</c:v>
                </c:pt>
                <c:pt idx="295">
                  <c:v>4105519</c:v>
                </c:pt>
                <c:pt idx="296">
                  <c:v>2843709</c:v>
                </c:pt>
                <c:pt idx="297">
                  <c:v>3997136</c:v>
                </c:pt>
                <c:pt idx="298">
                  <c:v>3294214</c:v>
                </c:pt>
                <c:pt idx="299">
                  <c:v>8882929</c:v>
                </c:pt>
                <c:pt idx="300">
                  <c:v>5740350</c:v>
                </c:pt>
                <c:pt idx="301">
                  <c:v>7330389</c:v>
                </c:pt>
                <c:pt idx="302">
                  <c:v>9830150</c:v>
                </c:pt>
                <c:pt idx="303">
                  <c:v>6787979</c:v>
                </c:pt>
                <c:pt idx="304">
                  <c:v>4672580</c:v>
                </c:pt>
                <c:pt idx="305">
                  <c:v>3609672</c:v>
                </c:pt>
                <c:pt idx="306">
                  <c:v>512160</c:v>
                </c:pt>
                <c:pt idx="307">
                  <c:v>1174569</c:v>
                </c:pt>
                <c:pt idx="308">
                  <c:v>5917527</c:v>
                </c:pt>
                <c:pt idx="309">
                  <c:v>11756338</c:v>
                </c:pt>
                <c:pt idx="310">
                  <c:v>6486876</c:v>
                </c:pt>
                <c:pt idx="311">
                  <c:v>7828260</c:v>
                </c:pt>
                <c:pt idx="312">
                  <c:v>7476700</c:v>
                </c:pt>
                <c:pt idx="313">
                  <c:v>7163002</c:v>
                </c:pt>
                <c:pt idx="314">
                  <c:v>7127274</c:v>
                </c:pt>
                <c:pt idx="315">
                  <c:v>5862572</c:v>
                </c:pt>
                <c:pt idx="316">
                  <c:v>2721356</c:v>
                </c:pt>
                <c:pt idx="317">
                  <c:v>7061780</c:v>
                </c:pt>
                <c:pt idx="318">
                  <c:v>3678895</c:v>
                </c:pt>
                <c:pt idx="319">
                  <c:v>3700917</c:v>
                </c:pt>
                <c:pt idx="320">
                  <c:v>3626403</c:v>
                </c:pt>
                <c:pt idx="321">
                  <c:v>3567399</c:v>
                </c:pt>
                <c:pt idx="322">
                  <c:v>3688091</c:v>
                </c:pt>
                <c:pt idx="323">
                  <c:v>3153535</c:v>
                </c:pt>
                <c:pt idx="324">
                  <c:v>14262765</c:v>
                </c:pt>
                <c:pt idx="325">
                  <c:v>5928131</c:v>
                </c:pt>
                <c:pt idx="326">
                  <c:v>2197547</c:v>
                </c:pt>
                <c:pt idx="327">
                  <c:v>11822030</c:v>
                </c:pt>
                <c:pt idx="328">
                  <c:v>4188668</c:v>
                </c:pt>
                <c:pt idx="329">
                  <c:v>2803350</c:v>
                </c:pt>
                <c:pt idx="330">
                  <c:v>15706614</c:v>
                </c:pt>
                <c:pt idx="331">
                  <c:v>7772446</c:v>
                </c:pt>
                <c:pt idx="332">
                  <c:v>3614061</c:v>
                </c:pt>
                <c:pt idx="333">
                  <c:v>6586635</c:v>
                </c:pt>
                <c:pt idx="334">
                  <c:v>10596366</c:v>
                </c:pt>
                <c:pt idx="335">
                  <c:v>22443916</c:v>
                </c:pt>
                <c:pt idx="336">
                  <c:v>5587142</c:v>
                </c:pt>
                <c:pt idx="337">
                  <c:v>10052548</c:v>
                </c:pt>
                <c:pt idx="338">
                  <c:v>5817229</c:v>
                </c:pt>
                <c:pt idx="339">
                  <c:v>5681357</c:v>
                </c:pt>
                <c:pt idx="340">
                  <c:v>4519383</c:v>
                </c:pt>
                <c:pt idx="341">
                  <c:v>4573327</c:v>
                </c:pt>
                <c:pt idx="342">
                  <c:v>21945308</c:v>
                </c:pt>
                <c:pt idx="343">
                  <c:v>4827625</c:v>
                </c:pt>
                <c:pt idx="344">
                  <c:v>6402660</c:v>
                </c:pt>
                <c:pt idx="345">
                  <c:v>1708146</c:v>
                </c:pt>
                <c:pt idx="346">
                  <c:v>1705935</c:v>
                </c:pt>
                <c:pt idx="347">
                  <c:v>1721346</c:v>
                </c:pt>
                <c:pt idx="348">
                  <c:v>1743104</c:v>
                </c:pt>
                <c:pt idx="349">
                  <c:v>2068935</c:v>
                </c:pt>
                <c:pt idx="350">
                  <c:v>2070167</c:v>
                </c:pt>
                <c:pt idx="351">
                  <c:v>2071773</c:v>
                </c:pt>
                <c:pt idx="352">
                  <c:v>2076217</c:v>
                </c:pt>
                <c:pt idx="353">
                  <c:v>3446245</c:v>
                </c:pt>
                <c:pt idx="354">
                  <c:v>4417171</c:v>
                </c:pt>
                <c:pt idx="355">
                  <c:v>4035284</c:v>
                </c:pt>
                <c:pt idx="356">
                  <c:v>9361088</c:v>
                </c:pt>
                <c:pt idx="357">
                  <c:v>7022169</c:v>
                </c:pt>
                <c:pt idx="358">
                  <c:v>20554996</c:v>
                </c:pt>
                <c:pt idx="359">
                  <c:v>1698477</c:v>
                </c:pt>
                <c:pt idx="360">
                  <c:v>1716506</c:v>
                </c:pt>
                <c:pt idx="361">
                  <c:v>1696607</c:v>
                </c:pt>
                <c:pt idx="362">
                  <c:v>1718288</c:v>
                </c:pt>
                <c:pt idx="363">
                  <c:v>1713338</c:v>
                </c:pt>
                <c:pt idx="364">
                  <c:v>11414216</c:v>
                </c:pt>
                <c:pt idx="365">
                  <c:v>10440562</c:v>
                </c:pt>
                <c:pt idx="366">
                  <c:v>2741728</c:v>
                </c:pt>
                <c:pt idx="367">
                  <c:v>19572707</c:v>
                </c:pt>
                <c:pt idx="368">
                  <c:v>8576920</c:v>
                </c:pt>
                <c:pt idx="369">
                  <c:v>4535520</c:v>
                </c:pt>
                <c:pt idx="370">
                  <c:v>28248022</c:v>
                </c:pt>
                <c:pt idx="371">
                  <c:v>6049098</c:v>
                </c:pt>
                <c:pt idx="372">
                  <c:v>8041242</c:v>
                </c:pt>
                <c:pt idx="373">
                  <c:v>8043618</c:v>
                </c:pt>
                <c:pt idx="374">
                  <c:v>8040648</c:v>
                </c:pt>
                <c:pt idx="375">
                  <c:v>7293044</c:v>
                </c:pt>
                <c:pt idx="376">
                  <c:v>40661467</c:v>
                </c:pt>
                <c:pt idx="377">
                  <c:v>31442125</c:v>
                </c:pt>
                <c:pt idx="378">
                  <c:v>12938684</c:v>
                </c:pt>
                <c:pt idx="379">
                  <c:v>9819689</c:v>
                </c:pt>
                <c:pt idx="380">
                  <c:v>11351956</c:v>
                </c:pt>
                <c:pt idx="381">
                  <c:v>3257232</c:v>
                </c:pt>
                <c:pt idx="382">
                  <c:v>7313064</c:v>
                </c:pt>
                <c:pt idx="383">
                  <c:v>2701305</c:v>
                </c:pt>
                <c:pt idx="384">
                  <c:v>4277133</c:v>
                </c:pt>
                <c:pt idx="385">
                  <c:v>6705171</c:v>
                </c:pt>
                <c:pt idx="386">
                  <c:v>3481308</c:v>
                </c:pt>
                <c:pt idx="387">
                  <c:v>4611699</c:v>
                </c:pt>
                <c:pt idx="388">
                  <c:v>7938549</c:v>
                </c:pt>
                <c:pt idx="389">
                  <c:v>6569982</c:v>
                </c:pt>
                <c:pt idx="390">
                  <c:v>5143428</c:v>
                </c:pt>
                <c:pt idx="391">
                  <c:v>7058754</c:v>
                </c:pt>
                <c:pt idx="392">
                  <c:v>3107538</c:v>
                </c:pt>
                <c:pt idx="393">
                  <c:v>2359359</c:v>
                </c:pt>
                <c:pt idx="394">
                  <c:v>2518623</c:v>
                </c:pt>
                <c:pt idx="395">
                  <c:v>2711736</c:v>
                </c:pt>
                <c:pt idx="396">
                  <c:v>1755999</c:v>
                </c:pt>
                <c:pt idx="397">
                  <c:v>2663514</c:v>
                </c:pt>
                <c:pt idx="398">
                  <c:v>5209569</c:v>
                </c:pt>
                <c:pt idx="399">
                  <c:v>4392261</c:v>
                </c:pt>
                <c:pt idx="400">
                  <c:v>1746531</c:v>
                </c:pt>
                <c:pt idx="401">
                  <c:v>4638843</c:v>
                </c:pt>
                <c:pt idx="402">
                  <c:v>3622428</c:v>
                </c:pt>
                <c:pt idx="403">
                  <c:v>3692763</c:v>
                </c:pt>
                <c:pt idx="404">
                  <c:v>6734619</c:v>
                </c:pt>
                <c:pt idx="405">
                  <c:v>1644201</c:v>
                </c:pt>
                <c:pt idx="406">
                  <c:v>2506140</c:v>
                </c:pt>
                <c:pt idx="407">
                  <c:v>2599749</c:v>
                </c:pt>
                <c:pt idx="408">
                  <c:v>3370212</c:v>
                </c:pt>
                <c:pt idx="409">
                  <c:v>1933380</c:v>
                </c:pt>
                <c:pt idx="410">
                  <c:v>5733657</c:v>
                </c:pt>
                <c:pt idx="411">
                  <c:v>3875301</c:v>
                </c:pt>
                <c:pt idx="412">
                  <c:v>3209526</c:v>
                </c:pt>
                <c:pt idx="413">
                  <c:v>1604394</c:v>
                </c:pt>
                <c:pt idx="414">
                  <c:v>1283895</c:v>
                </c:pt>
                <c:pt idx="415">
                  <c:v>4670352</c:v>
                </c:pt>
                <c:pt idx="416">
                  <c:v>4038156</c:v>
                </c:pt>
                <c:pt idx="417">
                  <c:v>3668721</c:v>
                </c:pt>
                <c:pt idx="418">
                  <c:v>4325904</c:v>
                </c:pt>
                <c:pt idx="419">
                  <c:v>4107444</c:v>
                </c:pt>
                <c:pt idx="420">
                  <c:v>5476317</c:v>
                </c:pt>
                <c:pt idx="421">
                  <c:v>2630903</c:v>
                </c:pt>
                <c:pt idx="422">
                  <c:v>4098237</c:v>
                </c:pt>
                <c:pt idx="423">
                  <c:v>8550630</c:v>
                </c:pt>
                <c:pt idx="424">
                  <c:v>2880889</c:v>
                </c:pt>
                <c:pt idx="425">
                  <c:v>6804435</c:v>
                </c:pt>
                <c:pt idx="426">
                  <c:v>7127747</c:v>
                </c:pt>
                <c:pt idx="427">
                  <c:v>14585362</c:v>
                </c:pt>
                <c:pt idx="428">
                  <c:v>7655384</c:v>
                </c:pt>
                <c:pt idx="429">
                  <c:v>2907773</c:v>
                </c:pt>
                <c:pt idx="430">
                  <c:v>6346439</c:v>
                </c:pt>
                <c:pt idx="431">
                  <c:v>6983900</c:v>
                </c:pt>
                <c:pt idx="432">
                  <c:v>3914306</c:v>
                </c:pt>
                <c:pt idx="433">
                  <c:v>2973520</c:v>
                </c:pt>
                <c:pt idx="434">
                  <c:v>18210280</c:v>
                </c:pt>
                <c:pt idx="435">
                  <c:v>9449935</c:v>
                </c:pt>
                <c:pt idx="436">
                  <c:v>11146960</c:v>
                </c:pt>
                <c:pt idx="437">
                  <c:v>4400440</c:v>
                </c:pt>
                <c:pt idx="438">
                  <c:v>9583695</c:v>
                </c:pt>
                <c:pt idx="439">
                  <c:v>8219189</c:v>
                </c:pt>
                <c:pt idx="440">
                  <c:v>2854335</c:v>
                </c:pt>
                <c:pt idx="441">
                  <c:v>2124210</c:v>
                </c:pt>
                <c:pt idx="442">
                  <c:v>2107259</c:v>
                </c:pt>
                <c:pt idx="443">
                  <c:v>10882839</c:v>
                </c:pt>
                <c:pt idx="444">
                  <c:v>4408063</c:v>
                </c:pt>
                <c:pt idx="445">
                  <c:v>5713125</c:v>
                </c:pt>
                <c:pt idx="446">
                  <c:v>14335574</c:v>
                </c:pt>
                <c:pt idx="447">
                  <c:v>9147633</c:v>
                </c:pt>
                <c:pt idx="448">
                  <c:v>21421950</c:v>
                </c:pt>
                <c:pt idx="449">
                  <c:v>7842505</c:v>
                </c:pt>
                <c:pt idx="450">
                  <c:v>3251963</c:v>
                </c:pt>
                <c:pt idx="451">
                  <c:v>2244000</c:v>
                </c:pt>
                <c:pt idx="452">
                  <c:v>1836263</c:v>
                </c:pt>
                <c:pt idx="453">
                  <c:v>8293219</c:v>
                </c:pt>
                <c:pt idx="454">
                  <c:v>3643409</c:v>
                </c:pt>
                <c:pt idx="455">
                  <c:v>1091420</c:v>
                </c:pt>
                <c:pt idx="456">
                  <c:v>2580237</c:v>
                </c:pt>
                <c:pt idx="457">
                  <c:v>2870802</c:v>
                </c:pt>
                <c:pt idx="458">
                  <c:v>6004856</c:v>
                </c:pt>
                <c:pt idx="459">
                  <c:v>4957128</c:v>
                </c:pt>
                <c:pt idx="460">
                  <c:v>4377274</c:v>
                </c:pt>
                <c:pt idx="461">
                  <c:v>7692949</c:v>
                </c:pt>
                <c:pt idx="462">
                  <c:v>3423803</c:v>
                </c:pt>
                <c:pt idx="463">
                  <c:v>10036125</c:v>
                </c:pt>
                <c:pt idx="464">
                  <c:v>17167122</c:v>
                </c:pt>
                <c:pt idx="465">
                  <c:v>8296560</c:v>
                </c:pt>
                <c:pt idx="466">
                  <c:v>8242020</c:v>
                </c:pt>
                <c:pt idx="467">
                  <c:v>5318280</c:v>
                </c:pt>
                <c:pt idx="468">
                  <c:v>1696788</c:v>
                </c:pt>
                <c:pt idx="469">
                  <c:v>1799577</c:v>
                </c:pt>
                <c:pt idx="470">
                  <c:v>2843289</c:v>
                </c:pt>
                <c:pt idx="471">
                  <c:v>1528650</c:v>
                </c:pt>
                <c:pt idx="472">
                  <c:v>3931299</c:v>
                </c:pt>
                <c:pt idx="473">
                  <c:v>2669552</c:v>
                </c:pt>
                <c:pt idx="474">
                  <c:v>1492788</c:v>
                </c:pt>
                <c:pt idx="475">
                  <c:v>2691557</c:v>
                </c:pt>
                <c:pt idx="476">
                  <c:v>4781755</c:v>
                </c:pt>
                <c:pt idx="477">
                  <c:v>2766764</c:v>
                </c:pt>
                <c:pt idx="478">
                  <c:v>4746885</c:v>
                </c:pt>
                <c:pt idx="479">
                  <c:v>6196850</c:v>
                </c:pt>
                <c:pt idx="480">
                  <c:v>3640945</c:v>
                </c:pt>
                <c:pt idx="481">
                  <c:v>3849505</c:v>
                </c:pt>
                <c:pt idx="482">
                  <c:v>3569665</c:v>
                </c:pt>
                <c:pt idx="483">
                  <c:v>5258264</c:v>
                </c:pt>
                <c:pt idx="484">
                  <c:v>3283643</c:v>
                </c:pt>
                <c:pt idx="485">
                  <c:v>3348796</c:v>
                </c:pt>
                <c:pt idx="486">
                  <c:v>5840318</c:v>
                </c:pt>
                <c:pt idx="487">
                  <c:v>5828625</c:v>
                </c:pt>
                <c:pt idx="488">
                  <c:v>5187556</c:v>
                </c:pt>
                <c:pt idx="489">
                  <c:v>9321301</c:v>
                </c:pt>
                <c:pt idx="490">
                  <c:v>1774707</c:v>
                </c:pt>
                <c:pt idx="491">
                  <c:v>3188031</c:v>
                </c:pt>
                <c:pt idx="492">
                  <c:v>3385338</c:v>
                </c:pt>
                <c:pt idx="493">
                  <c:v>6558662</c:v>
                </c:pt>
                <c:pt idx="494">
                  <c:v>2836713</c:v>
                </c:pt>
                <c:pt idx="495">
                  <c:v>7365292</c:v>
                </c:pt>
                <c:pt idx="496">
                  <c:v>3507603</c:v>
                </c:pt>
                <c:pt idx="497">
                  <c:v>3941872</c:v>
                </c:pt>
                <c:pt idx="498">
                  <c:v>4058120</c:v>
                </c:pt>
                <c:pt idx="499">
                  <c:v>4584118</c:v>
                </c:pt>
                <c:pt idx="500">
                  <c:v>6475623</c:v>
                </c:pt>
                <c:pt idx="501">
                  <c:v>5444890</c:v>
                </c:pt>
                <c:pt idx="502">
                  <c:v>3950892</c:v>
                </c:pt>
                <c:pt idx="503">
                  <c:v>3590213</c:v>
                </c:pt>
                <c:pt idx="504">
                  <c:v>5338916</c:v>
                </c:pt>
                <c:pt idx="505">
                  <c:v>3858525</c:v>
                </c:pt>
                <c:pt idx="506">
                  <c:v>8711450</c:v>
                </c:pt>
                <c:pt idx="507">
                  <c:v>7412251</c:v>
                </c:pt>
                <c:pt idx="508">
                  <c:v>3939518</c:v>
                </c:pt>
                <c:pt idx="509">
                  <c:v>2429482</c:v>
                </c:pt>
                <c:pt idx="510">
                  <c:v>7021465</c:v>
                </c:pt>
                <c:pt idx="511">
                  <c:v>5419755</c:v>
                </c:pt>
                <c:pt idx="512">
                  <c:v>9021089</c:v>
                </c:pt>
                <c:pt idx="513">
                  <c:v>8450200</c:v>
                </c:pt>
                <c:pt idx="514">
                  <c:v>4550458</c:v>
                </c:pt>
                <c:pt idx="515">
                  <c:v>4213682</c:v>
                </c:pt>
                <c:pt idx="516">
                  <c:v>3082651</c:v>
                </c:pt>
                <c:pt idx="517">
                  <c:v>8020155</c:v>
                </c:pt>
                <c:pt idx="518">
                  <c:v>8928315</c:v>
                </c:pt>
                <c:pt idx="519">
                  <c:v>5650722</c:v>
                </c:pt>
                <c:pt idx="520">
                  <c:v>4667168</c:v>
                </c:pt>
                <c:pt idx="521">
                  <c:v>3385811</c:v>
                </c:pt>
                <c:pt idx="522">
                  <c:v>3541307</c:v>
                </c:pt>
                <c:pt idx="523">
                  <c:v>3558500</c:v>
                </c:pt>
                <c:pt idx="524">
                  <c:v>5719021</c:v>
                </c:pt>
                <c:pt idx="525">
                  <c:v>4991459</c:v>
                </c:pt>
                <c:pt idx="526">
                  <c:v>6130300</c:v>
                </c:pt>
                <c:pt idx="527">
                  <c:v>3209998</c:v>
                </c:pt>
                <c:pt idx="528">
                  <c:v>3444364</c:v>
                </c:pt>
                <c:pt idx="529">
                  <c:v>13591039</c:v>
                </c:pt>
                <c:pt idx="530">
                  <c:v>5175181</c:v>
                </c:pt>
                <c:pt idx="531">
                  <c:v>7551995</c:v>
                </c:pt>
                <c:pt idx="532">
                  <c:v>3209481</c:v>
                </c:pt>
                <c:pt idx="533">
                  <c:v>2502907</c:v>
                </c:pt>
                <c:pt idx="534">
                  <c:v>6189403</c:v>
                </c:pt>
                <c:pt idx="535">
                  <c:v>9837564</c:v>
                </c:pt>
                <c:pt idx="536">
                  <c:v>4856819</c:v>
                </c:pt>
                <c:pt idx="537">
                  <c:v>6062298</c:v>
                </c:pt>
                <c:pt idx="538">
                  <c:v>4852760</c:v>
                </c:pt>
                <c:pt idx="539">
                  <c:v>2748526</c:v>
                </c:pt>
                <c:pt idx="540">
                  <c:v>7208993</c:v>
                </c:pt>
                <c:pt idx="541">
                  <c:v>6635915</c:v>
                </c:pt>
                <c:pt idx="542">
                  <c:v>1458743</c:v>
                </c:pt>
                <c:pt idx="543">
                  <c:v>5362115</c:v>
                </c:pt>
                <c:pt idx="544">
                  <c:v>2421815</c:v>
                </c:pt>
                <c:pt idx="545">
                  <c:v>4640823</c:v>
                </c:pt>
                <c:pt idx="546">
                  <c:v>2090011</c:v>
                </c:pt>
                <c:pt idx="547">
                  <c:v>4533848</c:v>
                </c:pt>
                <c:pt idx="548">
                  <c:v>3798091</c:v>
                </c:pt>
                <c:pt idx="549">
                  <c:v>5346055</c:v>
                </c:pt>
                <c:pt idx="550">
                  <c:v>6239596</c:v>
                </c:pt>
                <c:pt idx="551">
                  <c:v>4559390</c:v>
                </c:pt>
                <c:pt idx="552">
                  <c:v>5506963</c:v>
                </c:pt>
                <c:pt idx="553">
                  <c:v>5692467</c:v>
                </c:pt>
                <c:pt idx="554">
                  <c:v>6198885</c:v>
                </c:pt>
                <c:pt idx="555">
                  <c:v>4442493</c:v>
                </c:pt>
                <c:pt idx="556">
                  <c:v>8408829</c:v>
                </c:pt>
                <c:pt idx="557">
                  <c:v>13762155</c:v>
                </c:pt>
                <c:pt idx="558">
                  <c:v>8179391</c:v>
                </c:pt>
                <c:pt idx="559">
                  <c:v>8428255</c:v>
                </c:pt>
                <c:pt idx="560">
                  <c:v>5414068</c:v>
                </c:pt>
                <c:pt idx="561">
                  <c:v>3152160</c:v>
                </c:pt>
                <c:pt idx="562">
                  <c:v>3169364</c:v>
                </c:pt>
                <c:pt idx="563">
                  <c:v>4586978</c:v>
                </c:pt>
                <c:pt idx="564">
                  <c:v>5903799</c:v>
                </c:pt>
                <c:pt idx="565">
                  <c:v>4750702</c:v>
                </c:pt>
                <c:pt idx="566">
                  <c:v>5001304</c:v>
                </c:pt>
                <c:pt idx="567">
                  <c:v>6345262</c:v>
                </c:pt>
                <c:pt idx="568">
                  <c:v>11902605</c:v>
                </c:pt>
                <c:pt idx="569">
                  <c:v>2369191</c:v>
                </c:pt>
                <c:pt idx="570">
                  <c:v>13177021</c:v>
                </c:pt>
                <c:pt idx="571">
                  <c:v>5451776</c:v>
                </c:pt>
                <c:pt idx="572">
                  <c:v>4838625</c:v>
                </c:pt>
                <c:pt idx="573">
                  <c:v>2798323</c:v>
                </c:pt>
                <c:pt idx="574">
                  <c:v>8964648</c:v>
                </c:pt>
                <c:pt idx="575">
                  <c:v>3443187</c:v>
                </c:pt>
                <c:pt idx="576">
                  <c:v>3624159</c:v>
                </c:pt>
                <c:pt idx="577">
                  <c:v>3673703</c:v>
                </c:pt>
                <c:pt idx="578">
                  <c:v>3860395</c:v>
                </c:pt>
                <c:pt idx="579">
                  <c:v>3810279</c:v>
                </c:pt>
                <c:pt idx="580">
                  <c:v>11965063</c:v>
                </c:pt>
                <c:pt idx="581">
                  <c:v>3132228</c:v>
                </c:pt>
                <c:pt idx="582">
                  <c:v>5722211</c:v>
                </c:pt>
                <c:pt idx="583">
                  <c:v>4667949</c:v>
                </c:pt>
                <c:pt idx="584">
                  <c:v>3372105</c:v>
                </c:pt>
                <c:pt idx="585">
                  <c:v>5785956</c:v>
                </c:pt>
                <c:pt idx="586">
                  <c:v>3236475</c:v>
                </c:pt>
                <c:pt idx="587">
                  <c:v>4504929</c:v>
                </c:pt>
                <c:pt idx="588">
                  <c:v>6065873</c:v>
                </c:pt>
                <c:pt idx="589">
                  <c:v>6066588</c:v>
                </c:pt>
                <c:pt idx="590">
                  <c:v>5424826</c:v>
                </c:pt>
                <c:pt idx="591">
                  <c:v>4011766</c:v>
                </c:pt>
                <c:pt idx="592">
                  <c:v>3382170</c:v>
                </c:pt>
                <c:pt idx="593">
                  <c:v>4523640</c:v>
                </c:pt>
                <c:pt idx="594">
                  <c:v>8048975</c:v>
                </c:pt>
                <c:pt idx="595">
                  <c:v>4889698</c:v>
                </c:pt>
                <c:pt idx="596">
                  <c:v>10302215</c:v>
                </c:pt>
                <c:pt idx="597">
                  <c:v>3268408</c:v>
                </c:pt>
                <c:pt idx="598">
                  <c:v>5224582</c:v>
                </c:pt>
                <c:pt idx="599">
                  <c:v>5721056</c:v>
                </c:pt>
                <c:pt idx="600">
                  <c:v>19166136</c:v>
                </c:pt>
                <c:pt idx="601">
                  <c:v>1755083</c:v>
                </c:pt>
                <c:pt idx="602">
                  <c:v>2478091</c:v>
                </c:pt>
                <c:pt idx="603">
                  <c:v>1996841</c:v>
                </c:pt>
                <c:pt idx="604">
                  <c:v>3599101</c:v>
                </c:pt>
                <c:pt idx="605">
                  <c:v>11439164</c:v>
                </c:pt>
                <c:pt idx="606">
                  <c:v>10201532</c:v>
                </c:pt>
                <c:pt idx="607">
                  <c:v>4539381</c:v>
                </c:pt>
                <c:pt idx="608">
                  <c:v>4559027</c:v>
                </c:pt>
                <c:pt idx="609">
                  <c:v>6461532</c:v>
                </c:pt>
                <c:pt idx="610">
                  <c:v>9069797</c:v>
                </c:pt>
                <c:pt idx="611">
                  <c:v>18242103</c:v>
                </c:pt>
                <c:pt idx="612">
                  <c:v>7719624</c:v>
                </c:pt>
                <c:pt idx="613">
                  <c:v>9259833</c:v>
                </c:pt>
                <c:pt idx="614">
                  <c:v>3351007</c:v>
                </c:pt>
                <c:pt idx="615">
                  <c:v>3817319</c:v>
                </c:pt>
                <c:pt idx="616">
                  <c:v>5894163</c:v>
                </c:pt>
                <c:pt idx="617">
                  <c:v>1745084</c:v>
                </c:pt>
                <c:pt idx="618">
                  <c:v>5265700</c:v>
                </c:pt>
                <c:pt idx="619">
                  <c:v>5533209</c:v>
                </c:pt>
                <c:pt idx="620">
                  <c:v>3412816</c:v>
                </c:pt>
                <c:pt idx="621">
                  <c:v>3398098</c:v>
                </c:pt>
                <c:pt idx="622">
                  <c:v>12519452</c:v>
                </c:pt>
                <c:pt idx="623">
                  <c:v>9743338</c:v>
                </c:pt>
                <c:pt idx="624">
                  <c:v>2563539</c:v>
                </c:pt>
                <c:pt idx="625">
                  <c:v>7609591</c:v>
                </c:pt>
                <c:pt idx="626">
                  <c:v>4303156</c:v>
                </c:pt>
                <c:pt idx="627">
                  <c:v>6471850</c:v>
                </c:pt>
                <c:pt idx="628">
                  <c:v>3881603</c:v>
                </c:pt>
                <c:pt idx="629">
                  <c:v>3406282</c:v>
                </c:pt>
                <c:pt idx="630">
                  <c:v>6388734</c:v>
                </c:pt>
                <c:pt idx="631">
                  <c:v>11538219</c:v>
                </c:pt>
                <c:pt idx="632">
                  <c:v>3992087</c:v>
                </c:pt>
                <c:pt idx="633">
                  <c:v>3089009</c:v>
                </c:pt>
                <c:pt idx="634">
                  <c:v>2338666</c:v>
                </c:pt>
                <c:pt idx="635">
                  <c:v>5315013</c:v>
                </c:pt>
                <c:pt idx="636">
                  <c:v>16974595</c:v>
                </c:pt>
                <c:pt idx="637">
                  <c:v>3109535</c:v>
                </c:pt>
                <c:pt idx="638">
                  <c:v>4394313</c:v>
                </c:pt>
                <c:pt idx="639">
                  <c:v>8831229</c:v>
                </c:pt>
                <c:pt idx="640">
                  <c:v>9691385</c:v>
                </c:pt>
                <c:pt idx="641">
                  <c:v>7188357</c:v>
                </c:pt>
                <c:pt idx="642">
                  <c:v>2669172</c:v>
                </c:pt>
                <c:pt idx="643">
                  <c:v>6848479</c:v>
                </c:pt>
                <c:pt idx="644">
                  <c:v>1854567</c:v>
                </c:pt>
                <c:pt idx="645">
                  <c:v>5240081</c:v>
                </c:pt>
                <c:pt idx="646">
                  <c:v>10407056</c:v>
                </c:pt>
                <c:pt idx="647">
                  <c:v>6792742</c:v>
                </c:pt>
                <c:pt idx="648">
                  <c:v>8769299</c:v>
                </c:pt>
                <c:pt idx="649">
                  <c:v>4244119</c:v>
                </c:pt>
                <c:pt idx="650">
                  <c:v>9222125</c:v>
                </c:pt>
                <c:pt idx="651">
                  <c:v>4502883</c:v>
                </c:pt>
                <c:pt idx="652">
                  <c:v>7612770</c:v>
                </c:pt>
                <c:pt idx="653">
                  <c:v>8509732</c:v>
                </c:pt>
                <c:pt idx="654">
                  <c:v>8214393</c:v>
                </c:pt>
                <c:pt idx="655">
                  <c:v>5692137</c:v>
                </c:pt>
                <c:pt idx="656">
                  <c:v>7230377</c:v>
                </c:pt>
                <c:pt idx="657">
                  <c:v>3393313</c:v>
                </c:pt>
                <c:pt idx="658">
                  <c:v>3498946</c:v>
                </c:pt>
                <c:pt idx="659">
                  <c:v>3503049</c:v>
                </c:pt>
                <c:pt idx="660">
                  <c:v>4531175</c:v>
                </c:pt>
                <c:pt idx="661">
                  <c:v>7903522</c:v>
                </c:pt>
                <c:pt idx="662">
                  <c:v>2641727</c:v>
                </c:pt>
                <c:pt idx="663">
                  <c:v>3158639</c:v>
                </c:pt>
                <c:pt idx="664">
                  <c:v>4823589</c:v>
                </c:pt>
                <c:pt idx="665">
                  <c:v>6962985</c:v>
                </c:pt>
                <c:pt idx="666">
                  <c:v>18103459</c:v>
                </c:pt>
                <c:pt idx="667">
                  <c:v>6158768</c:v>
                </c:pt>
                <c:pt idx="668">
                  <c:v>2885201</c:v>
                </c:pt>
                <c:pt idx="669">
                  <c:v>2714778</c:v>
                </c:pt>
                <c:pt idx="670">
                  <c:v>3279881</c:v>
                </c:pt>
                <c:pt idx="671">
                  <c:v>6997265</c:v>
                </c:pt>
                <c:pt idx="672">
                  <c:v>3839946</c:v>
                </c:pt>
                <c:pt idx="673">
                  <c:v>2641408</c:v>
                </c:pt>
                <c:pt idx="674">
                  <c:v>7171252</c:v>
                </c:pt>
                <c:pt idx="675">
                  <c:v>7076102</c:v>
                </c:pt>
                <c:pt idx="676">
                  <c:v>2531738</c:v>
                </c:pt>
                <c:pt idx="677">
                  <c:v>2823392</c:v>
                </c:pt>
                <c:pt idx="678">
                  <c:v>6005956</c:v>
                </c:pt>
                <c:pt idx="679">
                  <c:v>4414993</c:v>
                </c:pt>
                <c:pt idx="680">
                  <c:v>5410669</c:v>
                </c:pt>
                <c:pt idx="681">
                  <c:v>3071431</c:v>
                </c:pt>
                <c:pt idx="682">
                  <c:v>2582613</c:v>
                </c:pt>
                <c:pt idx="683">
                  <c:v>4542857</c:v>
                </c:pt>
                <c:pt idx="684">
                  <c:v>8394529</c:v>
                </c:pt>
                <c:pt idx="685">
                  <c:v>3151324</c:v>
                </c:pt>
                <c:pt idx="686">
                  <c:v>4630703</c:v>
                </c:pt>
                <c:pt idx="687">
                  <c:v>2513005</c:v>
                </c:pt>
                <c:pt idx="688">
                  <c:v>1926265</c:v>
                </c:pt>
                <c:pt idx="689">
                  <c:v>5608427</c:v>
                </c:pt>
                <c:pt idx="690">
                  <c:v>6308346</c:v>
                </c:pt>
                <c:pt idx="691">
                  <c:v>2923217</c:v>
                </c:pt>
                <c:pt idx="692">
                  <c:v>4731320</c:v>
                </c:pt>
                <c:pt idx="693">
                  <c:v>4392542</c:v>
                </c:pt>
                <c:pt idx="694">
                  <c:v>2101198</c:v>
                </c:pt>
                <c:pt idx="695">
                  <c:v>6332975</c:v>
                </c:pt>
                <c:pt idx="696">
                  <c:v>3754839</c:v>
                </c:pt>
                <c:pt idx="697">
                  <c:v>4876641</c:v>
                </c:pt>
                <c:pt idx="698">
                  <c:v>3788081</c:v>
                </c:pt>
                <c:pt idx="699">
                  <c:v>7500328</c:v>
                </c:pt>
                <c:pt idx="700">
                  <c:v>5756795</c:v>
                </c:pt>
                <c:pt idx="701">
                  <c:v>6855178</c:v>
                </c:pt>
                <c:pt idx="702">
                  <c:v>2652716</c:v>
                </c:pt>
                <c:pt idx="703">
                  <c:v>2866765</c:v>
                </c:pt>
                <c:pt idx="704">
                  <c:v>3094146</c:v>
                </c:pt>
                <c:pt idx="705">
                  <c:v>6039308</c:v>
                </c:pt>
                <c:pt idx="706">
                  <c:v>8544690</c:v>
                </c:pt>
                <c:pt idx="707">
                  <c:v>5899619</c:v>
                </c:pt>
                <c:pt idx="708">
                  <c:v>101553672</c:v>
                </c:pt>
                <c:pt idx="709">
                  <c:v>7593212</c:v>
                </c:pt>
                <c:pt idx="710">
                  <c:v>3155295</c:v>
                </c:pt>
                <c:pt idx="711">
                  <c:v>19021662</c:v>
                </c:pt>
                <c:pt idx="712">
                  <c:v>3270597</c:v>
                </c:pt>
                <c:pt idx="713">
                  <c:v>16226650</c:v>
                </c:pt>
                <c:pt idx="714">
                  <c:v>7579484</c:v>
                </c:pt>
                <c:pt idx="715">
                  <c:v>6774713</c:v>
                </c:pt>
                <c:pt idx="716">
                  <c:v>6187401</c:v>
                </c:pt>
                <c:pt idx="717">
                  <c:v>14436961</c:v>
                </c:pt>
                <c:pt idx="718">
                  <c:v>6289558</c:v>
                </c:pt>
                <c:pt idx="719">
                  <c:v>6901653</c:v>
                </c:pt>
                <c:pt idx="720">
                  <c:v>5084607</c:v>
                </c:pt>
                <c:pt idx="721">
                  <c:v>2424026</c:v>
                </c:pt>
                <c:pt idx="722">
                  <c:v>1692625</c:v>
                </c:pt>
                <c:pt idx="723">
                  <c:v>3513730</c:v>
                </c:pt>
                <c:pt idx="724">
                  <c:v>2013077</c:v>
                </c:pt>
                <c:pt idx="725">
                  <c:v>4268979</c:v>
                </c:pt>
                <c:pt idx="726">
                  <c:v>2602303</c:v>
                </c:pt>
                <c:pt idx="727">
                  <c:v>9912705</c:v>
                </c:pt>
                <c:pt idx="728">
                  <c:v>15395171</c:v>
                </c:pt>
                <c:pt idx="729">
                  <c:v>5543857</c:v>
                </c:pt>
                <c:pt idx="730">
                  <c:v>4190857</c:v>
                </c:pt>
                <c:pt idx="731">
                  <c:v>8678164</c:v>
                </c:pt>
                <c:pt idx="732">
                  <c:v>2400860</c:v>
                </c:pt>
                <c:pt idx="733">
                  <c:v>3510716</c:v>
                </c:pt>
                <c:pt idx="734">
                  <c:v>4864816</c:v>
                </c:pt>
                <c:pt idx="735">
                  <c:v>6442755</c:v>
                </c:pt>
                <c:pt idx="736">
                  <c:v>4486064</c:v>
                </c:pt>
                <c:pt idx="737">
                  <c:v>4529338</c:v>
                </c:pt>
                <c:pt idx="738">
                  <c:v>8424702</c:v>
                </c:pt>
                <c:pt idx="739">
                  <c:v>5610869</c:v>
                </c:pt>
                <c:pt idx="740">
                  <c:v>4036219</c:v>
                </c:pt>
                <c:pt idx="741">
                  <c:v>2152678</c:v>
                </c:pt>
                <c:pt idx="742">
                  <c:v>2531914</c:v>
                </c:pt>
                <c:pt idx="743">
                  <c:v>3714491</c:v>
                </c:pt>
                <c:pt idx="744">
                  <c:v>3713083</c:v>
                </c:pt>
                <c:pt idx="745">
                  <c:v>1990890</c:v>
                </c:pt>
                <c:pt idx="746">
                  <c:v>784003</c:v>
                </c:pt>
                <c:pt idx="747">
                  <c:v>803517</c:v>
                </c:pt>
                <c:pt idx="748">
                  <c:v>895774</c:v>
                </c:pt>
                <c:pt idx="749">
                  <c:v>2080210</c:v>
                </c:pt>
                <c:pt idx="750">
                  <c:v>2802591</c:v>
                </c:pt>
                <c:pt idx="751">
                  <c:v>13328634</c:v>
                </c:pt>
                <c:pt idx="752">
                  <c:v>4058065</c:v>
                </c:pt>
                <c:pt idx="753">
                  <c:v>10070159</c:v>
                </c:pt>
                <c:pt idx="754">
                  <c:v>6124371</c:v>
                </c:pt>
                <c:pt idx="755">
                  <c:v>5614015</c:v>
                </c:pt>
                <c:pt idx="756">
                  <c:v>5012315</c:v>
                </c:pt>
                <c:pt idx="757">
                  <c:v>5161662</c:v>
                </c:pt>
                <c:pt idx="758">
                  <c:v>4376537</c:v>
                </c:pt>
                <c:pt idx="759">
                  <c:v>2946867</c:v>
                </c:pt>
                <c:pt idx="760">
                  <c:v>4758985</c:v>
                </c:pt>
                <c:pt idx="761">
                  <c:v>4552328</c:v>
                </c:pt>
                <c:pt idx="762">
                  <c:v>9640158</c:v>
                </c:pt>
                <c:pt idx="763">
                  <c:v>5460686</c:v>
                </c:pt>
                <c:pt idx="764">
                  <c:v>1942963</c:v>
                </c:pt>
                <c:pt idx="765">
                  <c:v>1513292</c:v>
                </c:pt>
                <c:pt idx="766">
                  <c:v>2855270</c:v>
                </c:pt>
                <c:pt idx="767">
                  <c:v>3323837</c:v>
                </c:pt>
                <c:pt idx="768">
                  <c:v>7591485</c:v>
                </c:pt>
                <c:pt idx="769">
                  <c:v>2561416</c:v>
                </c:pt>
              </c:numCache>
            </c:numRef>
          </c:xVal>
          <c:yVal>
            <c:numRef>
              <c:f>[4]S1_time_data!$N$2:$N$771</c:f>
              <c:numCache>
                <c:formatCode>General</c:formatCode>
                <c:ptCount val="770"/>
                <c:pt idx="0">
                  <c:v>11.31123</c:v>
                </c:pt>
                <c:pt idx="1">
                  <c:v>70.169930000000008</c:v>
                </c:pt>
                <c:pt idx="2">
                  <c:v>10.733381</c:v>
                </c:pt>
                <c:pt idx="3">
                  <c:v>10.59265400000001</c:v>
                </c:pt>
                <c:pt idx="4">
                  <c:v>13.263960000000001</c:v>
                </c:pt>
                <c:pt idx="5">
                  <c:v>13.230634</c:v>
                </c:pt>
                <c:pt idx="6">
                  <c:v>94.60672000000001</c:v>
                </c:pt>
                <c:pt idx="7">
                  <c:v>107.06479</c:v>
                </c:pt>
                <c:pt idx="8">
                  <c:v>6.2700040000000001</c:v>
                </c:pt>
                <c:pt idx="9">
                  <c:v>18.475048999999981</c:v>
                </c:pt>
                <c:pt idx="10">
                  <c:v>7.3023250000000006</c:v>
                </c:pt>
                <c:pt idx="11">
                  <c:v>14.988398</c:v>
                </c:pt>
                <c:pt idx="12">
                  <c:v>491.26117999999963</c:v>
                </c:pt>
                <c:pt idx="13">
                  <c:v>9.6211799999999972</c:v>
                </c:pt>
                <c:pt idx="14">
                  <c:v>5.7108199999999956</c:v>
                </c:pt>
                <c:pt idx="15">
                  <c:v>6.84816</c:v>
                </c:pt>
                <c:pt idx="16">
                  <c:v>6.8912150000000008</c:v>
                </c:pt>
                <c:pt idx="17">
                  <c:v>11.026669999999999</c:v>
                </c:pt>
                <c:pt idx="18">
                  <c:v>7.4043830000000002</c:v>
                </c:pt>
                <c:pt idx="19">
                  <c:v>6.8914169999999952</c:v>
                </c:pt>
                <c:pt idx="20">
                  <c:v>7.738999999999999</c:v>
                </c:pt>
                <c:pt idx="21">
                  <c:v>21.35492</c:v>
                </c:pt>
                <c:pt idx="22">
                  <c:v>19.168609999999969</c:v>
                </c:pt>
                <c:pt idx="23">
                  <c:v>9.0391310000000011</c:v>
                </c:pt>
                <c:pt idx="24">
                  <c:v>12.566172</c:v>
                </c:pt>
                <c:pt idx="25">
                  <c:v>6.5831379999999946</c:v>
                </c:pt>
                <c:pt idx="26">
                  <c:v>15.44758</c:v>
                </c:pt>
                <c:pt idx="27">
                  <c:v>27.455290000000002</c:v>
                </c:pt>
                <c:pt idx="28">
                  <c:v>12.90531</c:v>
                </c:pt>
                <c:pt idx="29">
                  <c:v>16.301511999999999</c:v>
                </c:pt>
                <c:pt idx="30">
                  <c:v>17.466101999999989</c:v>
                </c:pt>
                <c:pt idx="31">
                  <c:v>5.8312260000000036</c:v>
                </c:pt>
                <c:pt idx="32">
                  <c:v>15.33204000000001</c:v>
                </c:pt>
                <c:pt idx="33">
                  <c:v>21.07525</c:v>
                </c:pt>
                <c:pt idx="34">
                  <c:v>8.6154730000000015</c:v>
                </c:pt>
                <c:pt idx="35">
                  <c:v>7.2686070000000012</c:v>
                </c:pt>
                <c:pt idx="36">
                  <c:v>6.7138500000000008</c:v>
                </c:pt>
                <c:pt idx="37">
                  <c:v>3.3015599999999981</c:v>
                </c:pt>
                <c:pt idx="38">
                  <c:v>4.7317890000000036</c:v>
                </c:pt>
                <c:pt idx="39">
                  <c:v>8.534460000000001</c:v>
                </c:pt>
                <c:pt idx="40">
                  <c:v>19.529129999999981</c:v>
                </c:pt>
                <c:pt idx="41">
                  <c:v>14.230112999999999</c:v>
                </c:pt>
                <c:pt idx="42">
                  <c:v>18.193680000000001</c:v>
                </c:pt>
                <c:pt idx="43">
                  <c:v>12.977843</c:v>
                </c:pt>
                <c:pt idx="44">
                  <c:v>34.940429999999999</c:v>
                </c:pt>
                <c:pt idx="45">
                  <c:v>16.564330000000002</c:v>
                </c:pt>
                <c:pt idx="46">
                  <c:v>6.7670099999999946</c:v>
                </c:pt>
                <c:pt idx="47">
                  <c:v>12.72451</c:v>
                </c:pt>
                <c:pt idx="48">
                  <c:v>10.661899999999999</c:v>
                </c:pt>
                <c:pt idx="49">
                  <c:v>12.01088</c:v>
                </c:pt>
                <c:pt idx="50">
                  <c:v>12.112640000000001</c:v>
                </c:pt>
                <c:pt idx="51">
                  <c:v>13.479240000000001</c:v>
                </c:pt>
                <c:pt idx="52">
                  <c:v>11.233420000000001</c:v>
                </c:pt>
                <c:pt idx="53">
                  <c:v>13.71894</c:v>
                </c:pt>
                <c:pt idx="54">
                  <c:v>14.362180000000009</c:v>
                </c:pt>
                <c:pt idx="55">
                  <c:v>12.488379999999999</c:v>
                </c:pt>
                <c:pt idx="56">
                  <c:v>13.14289</c:v>
                </c:pt>
                <c:pt idx="57">
                  <c:v>14.35792</c:v>
                </c:pt>
                <c:pt idx="58">
                  <c:v>12.92512</c:v>
                </c:pt>
                <c:pt idx="59">
                  <c:v>13.965080000000009</c:v>
                </c:pt>
                <c:pt idx="60">
                  <c:v>11.87199</c:v>
                </c:pt>
                <c:pt idx="61">
                  <c:v>10.98461</c:v>
                </c:pt>
                <c:pt idx="62">
                  <c:v>11.3299</c:v>
                </c:pt>
                <c:pt idx="63">
                  <c:v>9.9111279999999997</c:v>
                </c:pt>
                <c:pt idx="64">
                  <c:v>12.07934</c:v>
                </c:pt>
                <c:pt idx="65">
                  <c:v>14.29181</c:v>
                </c:pt>
                <c:pt idx="66">
                  <c:v>15.72484</c:v>
                </c:pt>
                <c:pt idx="67">
                  <c:v>18.87767000000002</c:v>
                </c:pt>
                <c:pt idx="68">
                  <c:v>8.91934</c:v>
                </c:pt>
                <c:pt idx="69">
                  <c:v>8.5462760000000006</c:v>
                </c:pt>
                <c:pt idx="70">
                  <c:v>7.1666490000000014</c:v>
                </c:pt>
                <c:pt idx="71">
                  <c:v>7.7217500000000001</c:v>
                </c:pt>
                <c:pt idx="72">
                  <c:v>15.35768300000001</c:v>
                </c:pt>
                <c:pt idx="73">
                  <c:v>5.2416250000000044</c:v>
                </c:pt>
                <c:pt idx="74">
                  <c:v>29.224309999999981</c:v>
                </c:pt>
                <c:pt idx="75">
                  <c:v>13.57011</c:v>
                </c:pt>
                <c:pt idx="76">
                  <c:v>18.12338999999999</c:v>
                </c:pt>
                <c:pt idx="77">
                  <c:v>16.080290000000002</c:v>
                </c:pt>
                <c:pt idx="78">
                  <c:v>13.727959999999999</c:v>
                </c:pt>
                <c:pt idx="79">
                  <c:v>9.4470719999999986</c:v>
                </c:pt>
                <c:pt idx="80">
                  <c:v>5.0328760000000008</c:v>
                </c:pt>
                <c:pt idx="81">
                  <c:v>3.088858999999998</c:v>
                </c:pt>
                <c:pt idx="82">
                  <c:v>15.57794</c:v>
                </c:pt>
                <c:pt idx="83">
                  <c:v>5.2092070000000037</c:v>
                </c:pt>
                <c:pt idx="84">
                  <c:v>5.3678869999999916</c:v>
                </c:pt>
                <c:pt idx="85">
                  <c:v>15.20431</c:v>
                </c:pt>
                <c:pt idx="86">
                  <c:v>10.768370000000001</c:v>
                </c:pt>
                <c:pt idx="87">
                  <c:v>7.8987399999999957</c:v>
                </c:pt>
                <c:pt idx="88">
                  <c:v>33.698100000000061</c:v>
                </c:pt>
                <c:pt idx="89">
                  <c:v>14.952880000000009</c:v>
                </c:pt>
                <c:pt idx="90">
                  <c:v>6.1881939999999984</c:v>
                </c:pt>
                <c:pt idx="91">
                  <c:v>9.1805700000000012</c:v>
                </c:pt>
                <c:pt idx="92">
                  <c:v>8.9609750000000012</c:v>
                </c:pt>
                <c:pt idx="93">
                  <c:v>8.1335289999999993</c:v>
                </c:pt>
                <c:pt idx="94">
                  <c:v>9.2455500000000015</c:v>
                </c:pt>
                <c:pt idx="95">
                  <c:v>14.015370000000001</c:v>
                </c:pt>
                <c:pt idx="96">
                  <c:v>12.857860000000001</c:v>
                </c:pt>
                <c:pt idx="97">
                  <c:v>17.703779999999998</c:v>
                </c:pt>
                <c:pt idx="98">
                  <c:v>18.504980000000021</c:v>
                </c:pt>
                <c:pt idx="99">
                  <c:v>25.359400000000001</c:v>
                </c:pt>
                <c:pt idx="100">
                  <c:v>21.650960000000019</c:v>
                </c:pt>
                <c:pt idx="101">
                  <c:v>10.406338</c:v>
                </c:pt>
                <c:pt idx="102">
                  <c:v>28.84207</c:v>
                </c:pt>
                <c:pt idx="103">
                  <c:v>5.7862400000000038</c:v>
                </c:pt>
                <c:pt idx="104">
                  <c:v>6.5375799999999966</c:v>
                </c:pt>
                <c:pt idx="105">
                  <c:v>2.2021700000000002</c:v>
                </c:pt>
                <c:pt idx="106">
                  <c:v>8.8218320000000006</c:v>
                </c:pt>
                <c:pt idx="107">
                  <c:v>8.4817600000000013</c:v>
                </c:pt>
                <c:pt idx="108">
                  <c:v>5.7882600000000002</c:v>
                </c:pt>
                <c:pt idx="109">
                  <c:v>5.2883500000000003</c:v>
                </c:pt>
                <c:pt idx="110">
                  <c:v>5.9340070000000003</c:v>
                </c:pt>
                <c:pt idx="111">
                  <c:v>6.6282189999999996</c:v>
                </c:pt>
                <c:pt idx="112">
                  <c:v>6.6433899999999966</c:v>
                </c:pt>
                <c:pt idx="113">
                  <c:v>6.1194119999999952</c:v>
                </c:pt>
                <c:pt idx="114">
                  <c:v>4.8746020000000003</c:v>
                </c:pt>
                <c:pt idx="115">
                  <c:v>5.4481710000000003</c:v>
                </c:pt>
                <c:pt idx="116">
                  <c:v>7.6409899999999951</c:v>
                </c:pt>
                <c:pt idx="117">
                  <c:v>9.9889910000000004</c:v>
                </c:pt>
                <c:pt idx="118">
                  <c:v>9.8573700000000013</c:v>
                </c:pt>
                <c:pt idx="119">
                  <c:v>21.49433999999998</c:v>
                </c:pt>
                <c:pt idx="120">
                  <c:v>23.140519999999981</c:v>
                </c:pt>
                <c:pt idx="121">
                  <c:v>24.882169999999981</c:v>
                </c:pt>
                <c:pt idx="122">
                  <c:v>5.2228049999999948</c:v>
                </c:pt>
                <c:pt idx="123">
                  <c:v>25.53326000000002</c:v>
                </c:pt>
                <c:pt idx="124">
                  <c:v>11.18102</c:v>
                </c:pt>
                <c:pt idx="125">
                  <c:v>47.640900000000002</c:v>
                </c:pt>
                <c:pt idx="126">
                  <c:v>77.727140000000006</c:v>
                </c:pt>
                <c:pt idx="127">
                  <c:v>7.4485999999999999</c:v>
                </c:pt>
                <c:pt idx="128">
                  <c:v>9.0683079999999983</c:v>
                </c:pt>
                <c:pt idx="129">
                  <c:v>7.4320510000000004</c:v>
                </c:pt>
                <c:pt idx="130">
                  <c:v>5.5795700000000004</c:v>
                </c:pt>
                <c:pt idx="131">
                  <c:v>8.1851460000000067</c:v>
                </c:pt>
                <c:pt idx="132">
                  <c:v>7.5081480000000003</c:v>
                </c:pt>
                <c:pt idx="133">
                  <c:v>7.5711120000000003</c:v>
                </c:pt>
                <c:pt idx="134">
                  <c:v>7.6054299999999966</c:v>
                </c:pt>
                <c:pt idx="135">
                  <c:v>7.7477999999999998</c:v>
                </c:pt>
                <c:pt idx="136">
                  <c:v>15.41498</c:v>
                </c:pt>
                <c:pt idx="137">
                  <c:v>8.7808540000000015</c:v>
                </c:pt>
                <c:pt idx="138">
                  <c:v>23.05327999999999</c:v>
                </c:pt>
                <c:pt idx="139">
                  <c:v>27.426989999999989</c:v>
                </c:pt>
                <c:pt idx="140">
                  <c:v>23.55584</c:v>
                </c:pt>
                <c:pt idx="141">
                  <c:v>14.622</c:v>
                </c:pt>
                <c:pt idx="142">
                  <c:v>14.562860000000001</c:v>
                </c:pt>
                <c:pt idx="143">
                  <c:v>11.63219</c:v>
                </c:pt>
                <c:pt idx="144">
                  <c:v>10.62242</c:v>
                </c:pt>
                <c:pt idx="145">
                  <c:v>9.4499000000000013</c:v>
                </c:pt>
                <c:pt idx="146">
                  <c:v>11.85910000000001</c:v>
                </c:pt>
                <c:pt idx="147">
                  <c:v>11.352520000000011</c:v>
                </c:pt>
                <c:pt idx="148">
                  <c:v>12.617599999999999</c:v>
                </c:pt>
                <c:pt idx="149">
                  <c:v>17.341899999999999</c:v>
                </c:pt>
                <c:pt idx="150">
                  <c:v>29.452589999999979</c:v>
                </c:pt>
                <c:pt idx="151">
                  <c:v>13.20152</c:v>
                </c:pt>
                <c:pt idx="152">
                  <c:v>12.77434</c:v>
                </c:pt>
                <c:pt idx="153">
                  <c:v>20.888309999999979</c:v>
                </c:pt>
                <c:pt idx="154">
                  <c:v>13.99264000000001</c:v>
                </c:pt>
                <c:pt idx="155">
                  <c:v>12.526540000000001</c:v>
                </c:pt>
                <c:pt idx="156">
                  <c:v>15.082520000000001</c:v>
                </c:pt>
                <c:pt idx="157">
                  <c:v>10.974460000000001</c:v>
                </c:pt>
                <c:pt idx="158">
                  <c:v>11.28862</c:v>
                </c:pt>
                <c:pt idx="159">
                  <c:v>13.720330000000001</c:v>
                </c:pt>
                <c:pt idx="160">
                  <c:v>12.534520000000001</c:v>
                </c:pt>
                <c:pt idx="161">
                  <c:v>19.04554999999996</c:v>
                </c:pt>
                <c:pt idx="162">
                  <c:v>7.4938260000000003</c:v>
                </c:pt>
                <c:pt idx="163">
                  <c:v>9.0675120000000007</c:v>
                </c:pt>
                <c:pt idx="164">
                  <c:v>10.481237999999999</c:v>
                </c:pt>
                <c:pt idx="165">
                  <c:v>14.562730000000011</c:v>
                </c:pt>
                <c:pt idx="166">
                  <c:v>9.3628800000000094</c:v>
                </c:pt>
                <c:pt idx="167">
                  <c:v>8.1325500000000002</c:v>
                </c:pt>
                <c:pt idx="168">
                  <c:v>29.08755</c:v>
                </c:pt>
                <c:pt idx="169">
                  <c:v>32.522440000000003</c:v>
                </c:pt>
                <c:pt idx="170">
                  <c:v>6.7870099999999987</c:v>
                </c:pt>
                <c:pt idx="171">
                  <c:v>6.442234</c:v>
                </c:pt>
                <c:pt idx="172">
                  <c:v>15.23096</c:v>
                </c:pt>
                <c:pt idx="173">
                  <c:v>18.751079999999991</c:v>
                </c:pt>
                <c:pt idx="174">
                  <c:v>7.395643999999999</c:v>
                </c:pt>
                <c:pt idx="175">
                  <c:v>3.4989249999999998</c:v>
                </c:pt>
                <c:pt idx="176">
                  <c:v>12.677350000000001</c:v>
                </c:pt>
                <c:pt idx="177">
                  <c:v>23.443259999999999</c:v>
                </c:pt>
                <c:pt idx="178">
                  <c:v>50.180999999999997</c:v>
                </c:pt>
                <c:pt idx="179">
                  <c:v>9.2241269999999993</c:v>
                </c:pt>
                <c:pt idx="180">
                  <c:v>5.7033839999999998</c:v>
                </c:pt>
                <c:pt idx="181">
                  <c:v>11.67945000000001</c:v>
                </c:pt>
                <c:pt idx="182">
                  <c:v>13.075780000000011</c:v>
                </c:pt>
                <c:pt idx="183">
                  <c:v>9.8863700000000012</c:v>
                </c:pt>
                <c:pt idx="184">
                  <c:v>13.793509999999999</c:v>
                </c:pt>
                <c:pt idx="185">
                  <c:v>15.04317</c:v>
                </c:pt>
                <c:pt idx="186">
                  <c:v>10.205082000000001</c:v>
                </c:pt>
                <c:pt idx="187">
                  <c:v>13.649089999999999</c:v>
                </c:pt>
                <c:pt idx="188">
                  <c:v>4.890836999999995</c:v>
                </c:pt>
                <c:pt idx="189">
                  <c:v>4.4846719999999998</c:v>
                </c:pt>
                <c:pt idx="190">
                  <c:v>5.2661359999999959</c:v>
                </c:pt>
                <c:pt idx="191">
                  <c:v>6.4750249999999996</c:v>
                </c:pt>
                <c:pt idx="192">
                  <c:v>11.590296</c:v>
                </c:pt>
                <c:pt idx="193">
                  <c:v>36.26610000000003</c:v>
                </c:pt>
                <c:pt idx="194">
                  <c:v>13.14772</c:v>
                </c:pt>
                <c:pt idx="195">
                  <c:v>11.467309999999999</c:v>
                </c:pt>
                <c:pt idx="196">
                  <c:v>10.87739</c:v>
                </c:pt>
                <c:pt idx="197">
                  <c:v>10.977869999999999</c:v>
                </c:pt>
                <c:pt idx="198">
                  <c:v>13.31335</c:v>
                </c:pt>
                <c:pt idx="199">
                  <c:v>12.00691</c:v>
                </c:pt>
                <c:pt idx="200">
                  <c:v>16.24954999999996</c:v>
                </c:pt>
                <c:pt idx="201">
                  <c:v>16.069379999999999</c:v>
                </c:pt>
                <c:pt idx="202">
                  <c:v>18.88818999999997</c:v>
                </c:pt>
                <c:pt idx="203">
                  <c:v>15.7698</c:v>
                </c:pt>
                <c:pt idx="204">
                  <c:v>15.148580000000001</c:v>
                </c:pt>
                <c:pt idx="205">
                  <c:v>16.85014</c:v>
                </c:pt>
                <c:pt idx="206">
                  <c:v>10.091049999999999</c:v>
                </c:pt>
                <c:pt idx="207">
                  <c:v>19.985419999999959</c:v>
                </c:pt>
                <c:pt idx="208">
                  <c:v>22.28591999999998</c:v>
                </c:pt>
                <c:pt idx="209">
                  <c:v>9.20791</c:v>
                </c:pt>
                <c:pt idx="210">
                  <c:v>7.8423400000000001</c:v>
                </c:pt>
                <c:pt idx="211">
                  <c:v>7.7904799999999996</c:v>
                </c:pt>
                <c:pt idx="212">
                  <c:v>10.167619999999999</c:v>
                </c:pt>
                <c:pt idx="213">
                  <c:v>5.7824099999999996</c:v>
                </c:pt>
                <c:pt idx="214">
                  <c:v>4.8747400000000001</c:v>
                </c:pt>
                <c:pt idx="215">
                  <c:v>4.121232</c:v>
                </c:pt>
                <c:pt idx="216">
                  <c:v>7.8055099999999946</c:v>
                </c:pt>
                <c:pt idx="217">
                  <c:v>5.1283939999999966</c:v>
                </c:pt>
                <c:pt idx="218">
                  <c:v>12.29312</c:v>
                </c:pt>
                <c:pt idx="219">
                  <c:v>12.86692</c:v>
                </c:pt>
                <c:pt idx="220">
                  <c:v>14.641019999999999</c:v>
                </c:pt>
                <c:pt idx="221">
                  <c:v>15.7339</c:v>
                </c:pt>
                <c:pt idx="222">
                  <c:v>7.1505739999999953</c:v>
                </c:pt>
                <c:pt idx="223">
                  <c:v>10.6693</c:v>
                </c:pt>
                <c:pt idx="224">
                  <c:v>3.7972790000000001</c:v>
                </c:pt>
                <c:pt idx="225">
                  <c:v>4.9397140000000004</c:v>
                </c:pt>
                <c:pt idx="226">
                  <c:v>14.09117</c:v>
                </c:pt>
                <c:pt idx="227">
                  <c:v>13.41272</c:v>
                </c:pt>
                <c:pt idx="228">
                  <c:v>32.543380000000013</c:v>
                </c:pt>
                <c:pt idx="229">
                  <c:v>15.190239999999999</c:v>
                </c:pt>
                <c:pt idx="230">
                  <c:v>9.3552960000000152</c:v>
                </c:pt>
                <c:pt idx="231">
                  <c:v>26.333900000000021</c:v>
                </c:pt>
                <c:pt idx="232">
                  <c:v>6.1101579999999949</c:v>
                </c:pt>
                <c:pt idx="233">
                  <c:v>25.184229999999999</c:v>
                </c:pt>
                <c:pt idx="234">
                  <c:v>28.346609999999998</c:v>
                </c:pt>
                <c:pt idx="235">
                  <c:v>64.890550000000005</c:v>
                </c:pt>
                <c:pt idx="236">
                  <c:v>23.217780000000001</c:v>
                </c:pt>
                <c:pt idx="237">
                  <c:v>21.263750000000002</c:v>
                </c:pt>
                <c:pt idx="238">
                  <c:v>13.76627</c:v>
                </c:pt>
                <c:pt idx="239">
                  <c:v>32.700360000000011</c:v>
                </c:pt>
                <c:pt idx="240">
                  <c:v>20.112079999999999</c:v>
                </c:pt>
                <c:pt idx="241">
                  <c:v>11.16109</c:v>
                </c:pt>
                <c:pt idx="242">
                  <c:v>21.167810000000021</c:v>
                </c:pt>
                <c:pt idx="243">
                  <c:v>16.95903999999997</c:v>
                </c:pt>
                <c:pt idx="244">
                  <c:v>25.164639999999981</c:v>
                </c:pt>
                <c:pt idx="245">
                  <c:v>16.347339999999981</c:v>
                </c:pt>
                <c:pt idx="246">
                  <c:v>13.19628</c:v>
                </c:pt>
                <c:pt idx="247">
                  <c:v>93.574619999999996</c:v>
                </c:pt>
                <c:pt idx="248">
                  <c:v>21.075789999999969</c:v>
                </c:pt>
                <c:pt idx="249">
                  <c:v>13.722910000000001</c:v>
                </c:pt>
                <c:pt idx="250">
                  <c:v>67.48830000000001</c:v>
                </c:pt>
                <c:pt idx="251">
                  <c:v>8.8554000000000173</c:v>
                </c:pt>
                <c:pt idx="252">
                  <c:v>10.650517000000001</c:v>
                </c:pt>
                <c:pt idx="253">
                  <c:v>7.3963999999999999</c:v>
                </c:pt>
                <c:pt idx="254">
                  <c:v>16.28849999999996</c:v>
                </c:pt>
                <c:pt idx="255">
                  <c:v>7.9777030000000044</c:v>
                </c:pt>
                <c:pt idx="256">
                  <c:v>4.6175869999999897</c:v>
                </c:pt>
                <c:pt idx="257">
                  <c:v>5.1603609999999964</c:v>
                </c:pt>
                <c:pt idx="258">
                  <c:v>6.9903500000000003</c:v>
                </c:pt>
                <c:pt idx="259">
                  <c:v>11.26516</c:v>
                </c:pt>
                <c:pt idx="260">
                  <c:v>18.611100000000022</c:v>
                </c:pt>
                <c:pt idx="261">
                  <c:v>13.3779</c:v>
                </c:pt>
                <c:pt idx="262">
                  <c:v>20.34149</c:v>
                </c:pt>
                <c:pt idx="263">
                  <c:v>19.080069999999989</c:v>
                </c:pt>
                <c:pt idx="264">
                  <c:v>13.89062</c:v>
                </c:pt>
                <c:pt idx="265">
                  <c:v>11.7028</c:v>
                </c:pt>
                <c:pt idx="266">
                  <c:v>9.9954650000000047</c:v>
                </c:pt>
                <c:pt idx="267">
                  <c:v>11.503500000000001</c:v>
                </c:pt>
                <c:pt idx="268">
                  <c:v>21.062409999999979</c:v>
                </c:pt>
                <c:pt idx="269">
                  <c:v>250.00996000000001</c:v>
                </c:pt>
                <c:pt idx="270">
                  <c:v>5.4555699999999998</c:v>
                </c:pt>
                <c:pt idx="271">
                  <c:v>16.47349999999998</c:v>
                </c:pt>
                <c:pt idx="272">
                  <c:v>29.190570000000001</c:v>
                </c:pt>
                <c:pt idx="273">
                  <c:v>28.756689999999981</c:v>
                </c:pt>
                <c:pt idx="274">
                  <c:v>17.75318</c:v>
                </c:pt>
                <c:pt idx="275">
                  <c:v>7.0459910000000008</c:v>
                </c:pt>
                <c:pt idx="276">
                  <c:v>13.69603</c:v>
                </c:pt>
                <c:pt idx="277">
                  <c:v>27.467890000000001</c:v>
                </c:pt>
                <c:pt idx="278">
                  <c:v>18.18816</c:v>
                </c:pt>
                <c:pt idx="279">
                  <c:v>15.09441</c:v>
                </c:pt>
                <c:pt idx="280">
                  <c:v>15.38464000000001</c:v>
                </c:pt>
                <c:pt idx="281">
                  <c:v>5.3675749999999898</c:v>
                </c:pt>
                <c:pt idx="282">
                  <c:v>6.064719999999995</c:v>
                </c:pt>
                <c:pt idx="283">
                  <c:v>8.40212</c:v>
                </c:pt>
                <c:pt idx="284">
                  <c:v>22.93923999999997</c:v>
                </c:pt>
                <c:pt idx="285">
                  <c:v>29.00779</c:v>
                </c:pt>
                <c:pt idx="286">
                  <c:v>16.117810000000031</c:v>
                </c:pt>
                <c:pt idx="287">
                  <c:v>8.1796100000000003</c:v>
                </c:pt>
                <c:pt idx="288">
                  <c:v>33.15401</c:v>
                </c:pt>
                <c:pt idx="289">
                  <c:v>7.7141099999999936</c:v>
                </c:pt>
                <c:pt idx="290">
                  <c:v>14.15340000000001</c:v>
                </c:pt>
                <c:pt idx="291">
                  <c:v>21.143079999999991</c:v>
                </c:pt>
                <c:pt idx="292">
                  <c:v>104.18380999999999</c:v>
                </c:pt>
                <c:pt idx="293">
                  <c:v>2.2303299999999999</c:v>
                </c:pt>
                <c:pt idx="294">
                  <c:v>21.42477999999997</c:v>
                </c:pt>
                <c:pt idx="295">
                  <c:v>6.9042500000000002</c:v>
                </c:pt>
                <c:pt idx="296">
                  <c:v>4.9847809999999946</c:v>
                </c:pt>
                <c:pt idx="297">
                  <c:v>6.2389780000000004</c:v>
                </c:pt>
                <c:pt idx="298">
                  <c:v>4.6468119999999953</c:v>
                </c:pt>
                <c:pt idx="299">
                  <c:v>21.564800000000009</c:v>
                </c:pt>
                <c:pt idx="300">
                  <c:v>10.92714</c:v>
                </c:pt>
                <c:pt idx="301">
                  <c:v>12.64289</c:v>
                </c:pt>
                <c:pt idx="302">
                  <c:v>17.285349999999969</c:v>
                </c:pt>
                <c:pt idx="303">
                  <c:v>14.55429</c:v>
                </c:pt>
                <c:pt idx="304">
                  <c:v>9.4507300000000107</c:v>
                </c:pt>
                <c:pt idx="305">
                  <c:v>7.5220600000000006</c:v>
                </c:pt>
                <c:pt idx="306">
                  <c:v>0.95393399999999895</c:v>
                </c:pt>
                <c:pt idx="307">
                  <c:v>2.526119</c:v>
                </c:pt>
                <c:pt idx="308">
                  <c:v>15.039110000000001</c:v>
                </c:pt>
                <c:pt idx="309">
                  <c:v>24.510850000000019</c:v>
                </c:pt>
                <c:pt idx="310">
                  <c:v>12.873060000000001</c:v>
                </c:pt>
                <c:pt idx="311">
                  <c:v>19.112199999999991</c:v>
                </c:pt>
                <c:pt idx="312">
                  <c:v>14.01332</c:v>
                </c:pt>
                <c:pt idx="313">
                  <c:v>17.45731</c:v>
                </c:pt>
                <c:pt idx="314">
                  <c:v>14.974970000000001</c:v>
                </c:pt>
                <c:pt idx="315">
                  <c:v>11.43669</c:v>
                </c:pt>
                <c:pt idx="316">
                  <c:v>3.8234219999999999</c:v>
                </c:pt>
                <c:pt idx="317">
                  <c:v>12.120279999999999</c:v>
                </c:pt>
                <c:pt idx="318">
                  <c:v>5.0481799999999986</c:v>
                </c:pt>
                <c:pt idx="319">
                  <c:v>5.1308299999999996</c:v>
                </c:pt>
                <c:pt idx="320">
                  <c:v>4.8663650000000001</c:v>
                </c:pt>
                <c:pt idx="321">
                  <c:v>4.7674859999999919</c:v>
                </c:pt>
                <c:pt idx="322">
                  <c:v>5.1447239999999974</c:v>
                </c:pt>
                <c:pt idx="323">
                  <c:v>4.4217300000000002</c:v>
                </c:pt>
                <c:pt idx="324">
                  <c:v>24.272039999999979</c:v>
                </c:pt>
                <c:pt idx="325">
                  <c:v>8.0764300000000109</c:v>
                </c:pt>
                <c:pt idx="326">
                  <c:v>2.9528459999999952</c:v>
                </c:pt>
                <c:pt idx="327">
                  <c:v>17.810189999999999</c:v>
                </c:pt>
                <c:pt idx="328">
                  <c:v>5.9111199999999986</c:v>
                </c:pt>
                <c:pt idx="329">
                  <c:v>4.3391460000000004</c:v>
                </c:pt>
                <c:pt idx="330">
                  <c:v>25.993649999999999</c:v>
                </c:pt>
                <c:pt idx="331">
                  <c:v>10.94651</c:v>
                </c:pt>
                <c:pt idx="332">
                  <c:v>6.3994900000000001</c:v>
                </c:pt>
                <c:pt idx="333">
                  <c:v>12.211589999999999</c:v>
                </c:pt>
                <c:pt idx="334">
                  <c:v>20.932589999999969</c:v>
                </c:pt>
                <c:pt idx="335">
                  <c:v>56.621630000000003</c:v>
                </c:pt>
                <c:pt idx="336">
                  <c:v>10.426740000000001</c:v>
                </c:pt>
                <c:pt idx="337">
                  <c:v>19.126079999999991</c:v>
                </c:pt>
                <c:pt idx="338">
                  <c:v>8.9963100000000011</c:v>
                </c:pt>
                <c:pt idx="339">
                  <c:v>8.2635500000000022</c:v>
                </c:pt>
                <c:pt idx="340">
                  <c:v>6.9375849999999941</c:v>
                </c:pt>
                <c:pt idx="341">
                  <c:v>7.4257870000000006</c:v>
                </c:pt>
                <c:pt idx="342">
                  <c:v>60.794960000000003</c:v>
                </c:pt>
                <c:pt idx="343">
                  <c:v>7.6942499999999976</c:v>
                </c:pt>
                <c:pt idx="344">
                  <c:v>10.97864</c:v>
                </c:pt>
                <c:pt idx="345">
                  <c:v>2.6627840000000011</c:v>
                </c:pt>
                <c:pt idx="346">
                  <c:v>2.2516399999999992</c:v>
                </c:pt>
                <c:pt idx="347">
                  <c:v>2.3049429999999971</c:v>
                </c:pt>
                <c:pt idx="348">
                  <c:v>2.401015999999998</c:v>
                </c:pt>
                <c:pt idx="349">
                  <c:v>3.5700970000000001</c:v>
                </c:pt>
                <c:pt idx="350">
                  <c:v>4.2027109999999954</c:v>
                </c:pt>
                <c:pt idx="351">
                  <c:v>4.3739600000000003</c:v>
                </c:pt>
                <c:pt idx="352">
                  <c:v>4.3642199999999951</c:v>
                </c:pt>
                <c:pt idx="353">
                  <c:v>8.3329400000000042</c:v>
                </c:pt>
                <c:pt idx="354">
                  <c:v>10.087199999999999</c:v>
                </c:pt>
                <c:pt idx="355">
                  <c:v>8.3953300000000048</c:v>
                </c:pt>
                <c:pt idx="356">
                  <c:v>20.58376999999998</c:v>
                </c:pt>
                <c:pt idx="357">
                  <c:v>16.32803999999998</c:v>
                </c:pt>
                <c:pt idx="358">
                  <c:v>59.212650000000011</c:v>
                </c:pt>
                <c:pt idx="359">
                  <c:v>3.499450999999997</c:v>
                </c:pt>
                <c:pt idx="360">
                  <c:v>3.5470429999999999</c:v>
                </c:pt>
                <c:pt idx="361">
                  <c:v>3.6276600000000001</c:v>
                </c:pt>
                <c:pt idx="362">
                  <c:v>3.8077109999999998</c:v>
                </c:pt>
                <c:pt idx="363">
                  <c:v>3.0821040000000002</c:v>
                </c:pt>
                <c:pt idx="364">
                  <c:v>28.78045999999997</c:v>
                </c:pt>
                <c:pt idx="365">
                  <c:v>24.27582</c:v>
                </c:pt>
                <c:pt idx="366">
                  <c:v>5.8273699999999966</c:v>
                </c:pt>
                <c:pt idx="367">
                  <c:v>49.148320000000012</c:v>
                </c:pt>
                <c:pt idx="368">
                  <c:v>20.753360000000001</c:v>
                </c:pt>
                <c:pt idx="369">
                  <c:v>9.7865900000000003</c:v>
                </c:pt>
                <c:pt idx="370">
                  <c:v>94.984849999999994</c:v>
                </c:pt>
                <c:pt idx="371">
                  <c:v>11.39558000000001</c:v>
                </c:pt>
                <c:pt idx="372">
                  <c:v>16.645379999999989</c:v>
                </c:pt>
                <c:pt idx="373">
                  <c:v>16.865089999999999</c:v>
                </c:pt>
                <c:pt idx="374">
                  <c:v>18.273810000000001</c:v>
                </c:pt>
                <c:pt idx="375">
                  <c:v>16.45623999999998</c:v>
                </c:pt>
                <c:pt idx="376">
                  <c:v>233.5643</c:v>
                </c:pt>
                <c:pt idx="377">
                  <c:v>171.34970000000001</c:v>
                </c:pt>
                <c:pt idx="378">
                  <c:v>27.471139999999998</c:v>
                </c:pt>
                <c:pt idx="379">
                  <c:v>18.909960000000009</c:v>
                </c:pt>
                <c:pt idx="380">
                  <c:v>22.806049999999981</c:v>
                </c:pt>
                <c:pt idx="381">
                  <c:v>6.9154200000000001</c:v>
                </c:pt>
                <c:pt idx="382">
                  <c:v>19.277670000000001</c:v>
                </c:pt>
                <c:pt idx="383">
                  <c:v>8.3176760000000005</c:v>
                </c:pt>
                <c:pt idx="384">
                  <c:v>12.963760000000001</c:v>
                </c:pt>
                <c:pt idx="385">
                  <c:v>21.91274999999996</c:v>
                </c:pt>
                <c:pt idx="386">
                  <c:v>10.707190000000001</c:v>
                </c:pt>
                <c:pt idx="387">
                  <c:v>15.74492</c:v>
                </c:pt>
                <c:pt idx="388">
                  <c:v>25.91643999999998</c:v>
                </c:pt>
                <c:pt idx="389">
                  <c:v>21.426749999999998</c:v>
                </c:pt>
                <c:pt idx="390">
                  <c:v>15.927799</c:v>
                </c:pt>
                <c:pt idx="391">
                  <c:v>21.72463999999998</c:v>
                </c:pt>
                <c:pt idx="392">
                  <c:v>11.11604</c:v>
                </c:pt>
                <c:pt idx="393">
                  <c:v>6.5713559999999998</c:v>
                </c:pt>
                <c:pt idx="394">
                  <c:v>7.8069799999999976</c:v>
                </c:pt>
                <c:pt idx="395">
                  <c:v>7.0378099999999986</c:v>
                </c:pt>
                <c:pt idx="396">
                  <c:v>5.2986260000000014</c:v>
                </c:pt>
                <c:pt idx="397">
                  <c:v>7.8962700000000003</c:v>
                </c:pt>
                <c:pt idx="398">
                  <c:v>15.87795</c:v>
                </c:pt>
                <c:pt idx="399">
                  <c:v>11.27345</c:v>
                </c:pt>
                <c:pt idx="400">
                  <c:v>3.1440489999999999</c:v>
                </c:pt>
                <c:pt idx="401">
                  <c:v>12.54036</c:v>
                </c:pt>
                <c:pt idx="402">
                  <c:v>9.0319100000000017</c:v>
                </c:pt>
                <c:pt idx="403">
                  <c:v>7.3262600000000004</c:v>
                </c:pt>
                <c:pt idx="404">
                  <c:v>16.07517</c:v>
                </c:pt>
                <c:pt idx="405">
                  <c:v>4.7727729999999999</c:v>
                </c:pt>
                <c:pt idx="406">
                  <c:v>6.3310760000000013</c:v>
                </c:pt>
                <c:pt idx="407">
                  <c:v>6.824219999999996</c:v>
                </c:pt>
                <c:pt idx="408">
                  <c:v>9.341330000000001</c:v>
                </c:pt>
                <c:pt idx="409">
                  <c:v>4.884061</c:v>
                </c:pt>
                <c:pt idx="410">
                  <c:v>17.790089999999989</c:v>
                </c:pt>
                <c:pt idx="411">
                  <c:v>11.565600000000011</c:v>
                </c:pt>
                <c:pt idx="412">
                  <c:v>6.3171599999999941</c:v>
                </c:pt>
                <c:pt idx="413">
                  <c:v>2.9357929999999981</c:v>
                </c:pt>
                <c:pt idx="414">
                  <c:v>2.3446609999999981</c:v>
                </c:pt>
                <c:pt idx="415">
                  <c:v>11.256740000000001</c:v>
                </c:pt>
                <c:pt idx="416">
                  <c:v>8.6694400000000105</c:v>
                </c:pt>
                <c:pt idx="417">
                  <c:v>7.6146399999999996</c:v>
                </c:pt>
                <c:pt idx="418">
                  <c:v>7.7366400000000031</c:v>
                </c:pt>
                <c:pt idx="419">
                  <c:v>8.7642500000000005</c:v>
                </c:pt>
                <c:pt idx="420">
                  <c:v>10.314450000000001</c:v>
                </c:pt>
                <c:pt idx="421">
                  <c:v>4.0752670000000002</c:v>
                </c:pt>
                <c:pt idx="422">
                  <c:v>6.997795</c:v>
                </c:pt>
                <c:pt idx="423">
                  <c:v>15.03323</c:v>
                </c:pt>
                <c:pt idx="424">
                  <c:v>4.8224699999999956</c:v>
                </c:pt>
                <c:pt idx="425">
                  <c:v>11.312690000000011</c:v>
                </c:pt>
                <c:pt idx="426">
                  <c:v>11.51885</c:v>
                </c:pt>
                <c:pt idx="427">
                  <c:v>26.688189999999981</c:v>
                </c:pt>
                <c:pt idx="428">
                  <c:v>12.278359999999999</c:v>
                </c:pt>
                <c:pt idx="429">
                  <c:v>5.5280959999999952</c:v>
                </c:pt>
                <c:pt idx="430">
                  <c:v>12.194710000000001</c:v>
                </c:pt>
                <c:pt idx="431">
                  <c:v>13.54181</c:v>
                </c:pt>
                <c:pt idx="432">
                  <c:v>8.15517</c:v>
                </c:pt>
                <c:pt idx="433">
                  <c:v>4.7563409999999999</c:v>
                </c:pt>
                <c:pt idx="434">
                  <c:v>32.746220000000001</c:v>
                </c:pt>
                <c:pt idx="435">
                  <c:v>14.835440000000011</c:v>
                </c:pt>
                <c:pt idx="436">
                  <c:v>21.493409999999979</c:v>
                </c:pt>
                <c:pt idx="437">
                  <c:v>11.74464</c:v>
                </c:pt>
                <c:pt idx="438">
                  <c:v>19.86172999999998</c:v>
                </c:pt>
                <c:pt idx="439">
                  <c:v>16.364940000000001</c:v>
                </c:pt>
                <c:pt idx="440">
                  <c:v>5.0645749999999916</c:v>
                </c:pt>
                <c:pt idx="441">
                  <c:v>3.7343470000000001</c:v>
                </c:pt>
                <c:pt idx="442">
                  <c:v>2.883073</c:v>
                </c:pt>
                <c:pt idx="443">
                  <c:v>17.49225999999997</c:v>
                </c:pt>
                <c:pt idx="444">
                  <c:v>7.3310900000000014</c:v>
                </c:pt>
                <c:pt idx="445">
                  <c:v>11.37861</c:v>
                </c:pt>
                <c:pt idx="446">
                  <c:v>30.073059999999991</c:v>
                </c:pt>
                <c:pt idx="447">
                  <c:v>14.995950000000001</c:v>
                </c:pt>
                <c:pt idx="448">
                  <c:v>60.827199999999998</c:v>
                </c:pt>
                <c:pt idx="449">
                  <c:v>20.257999999999999</c:v>
                </c:pt>
                <c:pt idx="450">
                  <c:v>6.9730300000000014</c:v>
                </c:pt>
                <c:pt idx="451">
                  <c:v>5.5740999999999996</c:v>
                </c:pt>
                <c:pt idx="452">
                  <c:v>3.9800989999999992</c:v>
                </c:pt>
                <c:pt idx="453">
                  <c:v>20.46025999999997</c:v>
                </c:pt>
                <c:pt idx="454">
                  <c:v>8.3675600000000028</c:v>
                </c:pt>
                <c:pt idx="455">
                  <c:v>1.787461999999999</c:v>
                </c:pt>
                <c:pt idx="456">
                  <c:v>4.7640119999999948</c:v>
                </c:pt>
                <c:pt idx="457">
                  <c:v>5.4425799999999986</c:v>
                </c:pt>
                <c:pt idx="458">
                  <c:v>11.197889999999999</c:v>
                </c:pt>
                <c:pt idx="459">
                  <c:v>10.292</c:v>
                </c:pt>
                <c:pt idx="460">
                  <c:v>9.6591200000000015</c:v>
                </c:pt>
                <c:pt idx="461">
                  <c:v>20.116100000000021</c:v>
                </c:pt>
                <c:pt idx="462">
                  <c:v>10.137</c:v>
                </c:pt>
                <c:pt idx="463">
                  <c:v>32.01605</c:v>
                </c:pt>
                <c:pt idx="464">
                  <c:v>69.530800000000013</c:v>
                </c:pt>
                <c:pt idx="465">
                  <c:v>27.117320000000021</c:v>
                </c:pt>
                <c:pt idx="466">
                  <c:v>26.02943999999998</c:v>
                </c:pt>
                <c:pt idx="467">
                  <c:v>16.9041</c:v>
                </c:pt>
                <c:pt idx="468">
                  <c:v>4.1909529999999959</c:v>
                </c:pt>
                <c:pt idx="469">
                  <c:v>5.2463700000000024</c:v>
                </c:pt>
                <c:pt idx="470">
                  <c:v>9.0055600000000027</c:v>
                </c:pt>
                <c:pt idx="471">
                  <c:v>4.0852300000000001</c:v>
                </c:pt>
                <c:pt idx="472">
                  <c:v>11.851319999999999</c:v>
                </c:pt>
                <c:pt idx="473">
                  <c:v>6.6826559999999953</c:v>
                </c:pt>
                <c:pt idx="474">
                  <c:v>3.1259359999999998</c:v>
                </c:pt>
                <c:pt idx="475">
                  <c:v>6.0884199999999966</c:v>
                </c:pt>
                <c:pt idx="476">
                  <c:v>12.39296</c:v>
                </c:pt>
                <c:pt idx="477">
                  <c:v>6.764579999999996</c:v>
                </c:pt>
                <c:pt idx="478">
                  <c:v>69.38785</c:v>
                </c:pt>
                <c:pt idx="479">
                  <c:v>14.761649999999999</c:v>
                </c:pt>
                <c:pt idx="480">
                  <c:v>9.2263500000000001</c:v>
                </c:pt>
                <c:pt idx="481">
                  <c:v>8.9693900000000006</c:v>
                </c:pt>
                <c:pt idx="482">
                  <c:v>7.8672169999999948</c:v>
                </c:pt>
                <c:pt idx="483">
                  <c:v>11.286144999999999</c:v>
                </c:pt>
                <c:pt idx="484">
                  <c:v>5.9252910000000014</c:v>
                </c:pt>
                <c:pt idx="485">
                  <c:v>6.9943820000000008</c:v>
                </c:pt>
                <c:pt idx="486">
                  <c:v>13.82996</c:v>
                </c:pt>
                <c:pt idx="487">
                  <c:v>15.73062</c:v>
                </c:pt>
                <c:pt idx="488">
                  <c:v>13.52347</c:v>
                </c:pt>
                <c:pt idx="489">
                  <c:v>25.392969999999991</c:v>
                </c:pt>
                <c:pt idx="490">
                  <c:v>3.7650100000000002</c:v>
                </c:pt>
                <c:pt idx="491">
                  <c:v>7.4795300000000013</c:v>
                </c:pt>
                <c:pt idx="492">
                  <c:v>8.6506000000000025</c:v>
                </c:pt>
                <c:pt idx="493">
                  <c:v>16.860189999999999</c:v>
                </c:pt>
                <c:pt idx="494">
                  <c:v>4.9536270000000044</c:v>
                </c:pt>
                <c:pt idx="495">
                  <c:v>21.055350000000001</c:v>
                </c:pt>
                <c:pt idx="496">
                  <c:v>10.034219999999999</c:v>
                </c:pt>
                <c:pt idx="497">
                  <c:v>7.9214200000000003</c:v>
                </c:pt>
                <c:pt idx="498">
                  <c:v>8.95092</c:v>
                </c:pt>
                <c:pt idx="499">
                  <c:v>11.09564000000001</c:v>
                </c:pt>
                <c:pt idx="500">
                  <c:v>14.629250000000001</c:v>
                </c:pt>
                <c:pt idx="501">
                  <c:v>12.174759999999999</c:v>
                </c:pt>
                <c:pt idx="502">
                  <c:v>9.4553400000000067</c:v>
                </c:pt>
                <c:pt idx="503">
                  <c:v>8.7008100000000006</c:v>
                </c:pt>
                <c:pt idx="504">
                  <c:v>14.27871</c:v>
                </c:pt>
                <c:pt idx="505">
                  <c:v>7.9874049999999954</c:v>
                </c:pt>
                <c:pt idx="506">
                  <c:v>20.224879999999999</c:v>
                </c:pt>
                <c:pt idx="507">
                  <c:v>16.9679</c:v>
                </c:pt>
                <c:pt idx="508">
                  <c:v>7.5697100000000006</c:v>
                </c:pt>
                <c:pt idx="509">
                  <c:v>3.5155479999999981</c:v>
                </c:pt>
                <c:pt idx="510">
                  <c:v>14.973089999999999</c:v>
                </c:pt>
                <c:pt idx="511">
                  <c:v>12.42568000000001</c:v>
                </c:pt>
                <c:pt idx="512">
                  <c:v>19.553100000000001</c:v>
                </c:pt>
                <c:pt idx="513">
                  <c:v>20.16004999999997</c:v>
                </c:pt>
                <c:pt idx="514">
                  <c:v>11.85615000000001</c:v>
                </c:pt>
                <c:pt idx="515">
                  <c:v>10.015280000000001</c:v>
                </c:pt>
                <c:pt idx="516">
                  <c:v>7.2812700000000037</c:v>
                </c:pt>
                <c:pt idx="517">
                  <c:v>19.499089999999999</c:v>
                </c:pt>
                <c:pt idx="518">
                  <c:v>24.436889999999991</c:v>
                </c:pt>
                <c:pt idx="519">
                  <c:v>13.773400000000001</c:v>
                </c:pt>
                <c:pt idx="520">
                  <c:v>12.05227</c:v>
                </c:pt>
                <c:pt idx="521">
                  <c:v>8.2721789999999995</c:v>
                </c:pt>
                <c:pt idx="522">
                  <c:v>8.2601300000000002</c:v>
                </c:pt>
                <c:pt idx="523">
                  <c:v>7.5940299999999956</c:v>
                </c:pt>
                <c:pt idx="524">
                  <c:v>12.205830000000001</c:v>
                </c:pt>
                <c:pt idx="525">
                  <c:v>11.436719999999999</c:v>
                </c:pt>
                <c:pt idx="526">
                  <c:v>14.17201</c:v>
                </c:pt>
                <c:pt idx="527">
                  <c:v>6.6818299999999997</c:v>
                </c:pt>
                <c:pt idx="528">
                  <c:v>7.7136900000000024</c:v>
                </c:pt>
                <c:pt idx="529">
                  <c:v>31.51962</c:v>
                </c:pt>
                <c:pt idx="530">
                  <c:v>12.602506000000011</c:v>
                </c:pt>
                <c:pt idx="531">
                  <c:v>17.778619999999979</c:v>
                </c:pt>
                <c:pt idx="532">
                  <c:v>7.3720600000000003</c:v>
                </c:pt>
                <c:pt idx="533">
                  <c:v>4.3671589999999938</c:v>
                </c:pt>
                <c:pt idx="534">
                  <c:v>16.8264</c:v>
                </c:pt>
                <c:pt idx="535">
                  <c:v>24.03839</c:v>
                </c:pt>
                <c:pt idx="536">
                  <c:v>11.819167999999999</c:v>
                </c:pt>
                <c:pt idx="537">
                  <c:v>12.16329</c:v>
                </c:pt>
                <c:pt idx="538">
                  <c:v>10.97105</c:v>
                </c:pt>
                <c:pt idx="539">
                  <c:v>6.3774639999999998</c:v>
                </c:pt>
                <c:pt idx="540">
                  <c:v>14.768599999999999</c:v>
                </c:pt>
                <c:pt idx="541">
                  <c:v>13.31514000000001</c:v>
                </c:pt>
                <c:pt idx="542">
                  <c:v>2.619875999999997</c:v>
                </c:pt>
                <c:pt idx="543">
                  <c:v>12.74614</c:v>
                </c:pt>
                <c:pt idx="544">
                  <c:v>4.6471999999999953</c:v>
                </c:pt>
                <c:pt idx="545">
                  <c:v>8.6824500000000047</c:v>
                </c:pt>
                <c:pt idx="546">
                  <c:v>8.1711799999999997</c:v>
                </c:pt>
                <c:pt idx="547">
                  <c:v>11.54753</c:v>
                </c:pt>
                <c:pt idx="548">
                  <c:v>8.7178999999999984</c:v>
                </c:pt>
                <c:pt idx="549">
                  <c:v>12.41592</c:v>
                </c:pt>
                <c:pt idx="550">
                  <c:v>15.556850000000001</c:v>
                </c:pt>
                <c:pt idx="551">
                  <c:v>12.20851</c:v>
                </c:pt>
                <c:pt idx="552">
                  <c:v>13.57816</c:v>
                </c:pt>
                <c:pt idx="553">
                  <c:v>14.81133</c:v>
                </c:pt>
                <c:pt idx="554">
                  <c:v>16.434660000000001</c:v>
                </c:pt>
                <c:pt idx="555">
                  <c:v>10.923959999999999</c:v>
                </c:pt>
                <c:pt idx="556">
                  <c:v>19.77002999999997</c:v>
                </c:pt>
                <c:pt idx="557">
                  <c:v>32.780720000000002</c:v>
                </c:pt>
                <c:pt idx="558">
                  <c:v>18.736660000000001</c:v>
                </c:pt>
                <c:pt idx="559">
                  <c:v>21.24184</c:v>
                </c:pt>
                <c:pt idx="560">
                  <c:v>8.9033500000000014</c:v>
                </c:pt>
                <c:pt idx="561">
                  <c:v>4.6991199999999953</c:v>
                </c:pt>
                <c:pt idx="562">
                  <c:v>4.9610500000000002</c:v>
                </c:pt>
                <c:pt idx="563">
                  <c:v>11.120100000000001</c:v>
                </c:pt>
                <c:pt idx="564">
                  <c:v>12.7727</c:v>
                </c:pt>
                <c:pt idx="565">
                  <c:v>12.18525</c:v>
                </c:pt>
                <c:pt idx="566">
                  <c:v>11.55165</c:v>
                </c:pt>
                <c:pt idx="567">
                  <c:v>16.547550000000001</c:v>
                </c:pt>
                <c:pt idx="568">
                  <c:v>37.885170000000002</c:v>
                </c:pt>
                <c:pt idx="569">
                  <c:v>5.5973299999999986</c:v>
                </c:pt>
                <c:pt idx="570">
                  <c:v>55.768190000000047</c:v>
                </c:pt>
                <c:pt idx="571">
                  <c:v>15.447509999999999</c:v>
                </c:pt>
                <c:pt idx="572">
                  <c:v>10.761710000000001</c:v>
                </c:pt>
                <c:pt idx="573">
                  <c:v>6.7200999999999986</c:v>
                </c:pt>
                <c:pt idx="574">
                  <c:v>31.541850000000021</c:v>
                </c:pt>
                <c:pt idx="575">
                  <c:v>9.4598300000000108</c:v>
                </c:pt>
                <c:pt idx="576">
                  <c:v>8.089970000000001</c:v>
                </c:pt>
                <c:pt idx="577">
                  <c:v>6.8182299999999998</c:v>
                </c:pt>
                <c:pt idx="578">
                  <c:v>6.9804630000000039</c:v>
                </c:pt>
                <c:pt idx="579">
                  <c:v>6.3324399999999956</c:v>
                </c:pt>
                <c:pt idx="580">
                  <c:v>46.175750000000029</c:v>
                </c:pt>
                <c:pt idx="581">
                  <c:v>6.9035000000000002</c:v>
                </c:pt>
                <c:pt idx="582">
                  <c:v>13.735910000000001</c:v>
                </c:pt>
                <c:pt idx="583">
                  <c:v>10.566380000000001</c:v>
                </c:pt>
                <c:pt idx="584">
                  <c:v>6.3261600000000007</c:v>
                </c:pt>
                <c:pt idx="585">
                  <c:v>13.5151</c:v>
                </c:pt>
                <c:pt idx="586">
                  <c:v>6.8361599999999996</c:v>
                </c:pt>
                <c:pt idx="587">
                  <c:v>10.57039</c:v>
                </c:pt>
                <c:pt idx="588">
                  <c:v>14.27594</c:v>
                </c:pt>
                <c:pt idx="589">
                  <c:v>13.128</c:v>
                </c:pt>
                <c:pt idx="590">
                  <c:v>15.65793</c:v>
                </c:pt>
                <c:pt idx="591">
                  <c:v>9.2359000000000009</c:v>
                </c:pt>
                <c:pt idx="592">
                  <c:v>7.6367779999999996</c:v>
                </c:pt>
                <c:pt idx="593">
                  <c:v>10.642749999999999</c:v>
                </c:pt>
                <c:pt idx="594">
                  <c:v>22.12453</c:v>
                </c:pt>
                <c:pt idx="595">
                  <c:v>11.18852</c:v>
                </c:pt>
                <c:pt idx="596">
                  <c:v>29.15954</c:v>
                </c:pt>
                <c:pt idx="597">
                  <c:v>6.2816900000000002</c:v>
                </c:pt>
                <c:pt idx="598">
                  <c:v>12.766730000000001</c:v>
                </c:pt>
                <c:pt idx="599">
                  <c:v>13.395130000000011</c:v>
                </c:pt>
                <c:pt idx="600">
                  <c:v>95.690860000000001</c:v>
                </c:pt>
                <c:pt idx="601">
                  <c:v>3.6048499999999981</c:v>
                </c:pt>
                <c:pt idx="602">
                  <c:v>4.8957129999999953</c:v>
                </c:pt>
                <c:pt idx="603">
                  <c:v>4.4995600000000016</c:v>
                </c:pt>
                <c:pt idx="604">
                  <c:v>8.3484700000000007</c:v>
                </c:pt>
                <c:pt idx="605">
                  <c:v>34.238850000000028</c:v>
                </c:pt>
                <c:pt idx="606">
                  <c:v>34.858849999999997</c:v>
                </c:pt>
                <c:pt idx="607">
                  <c:v>11.704230000000001</c:v>
                </c:pt>
                <c:pt idx="608">
                  <c:v>12.634460000000001</c:v>
                </c:pt>
                <c:pt idx="609">
                  <c:v>13.743880000000001</c:v>
                </c:pt>
                <c:pt idx="610">
                  <c:v>22.295819999999981</c:v>
                </c:pt>
                <c:pt idx="611">
                  <c:v>129.61052000000001</c:v>
                </c:pt>
                <c:pt idx="612">
                  <c:v>45.351789999999987</c:v>
                </c:pt>
                <c:pt idx="613">
                  <c:v>38.914869999999958</c:v>
                </c:pt>
                <c:pt idx="614">
                  <c:v>7.1010290000000014</c:v>
                </c:pt>
                <c:pt idx="615">
                  <c:v>8.7519699999999983</c:v>
                </c:pt>
                <c:pt idx="616">
                  <c:v>12.9549</c:v>
                </c:pt>
                <c:pt idx="617">
                  <c:v>3.3754699999999969</c:v>
                </c:pt>
                <c:pt idx="618">
                  <c:v>12.23943</c:v>
                </c:pt>
                <c:pt idx="619">
                  <c:v>12.73171</c:v>
                </c:pt>
                <c:pt idx="620">
                  <c:v>5.95885</c:v>
                </c:pt>
                <c:pt idx="621">
                  <c:v>5.2601900000000006</c:v>
                </c:pt>
                <c:pt idx="622">
                  <c:v>65.370010000000008</c:v>
                </c:pt>
                <c:pt idx="623">
                  <c:v>34.83552000000001</c:v>
                </c:pt>
                <c:pt idx="624">
                  <c:v>5.9704100000000002</c:v>
                </c:pt>
                <c:pt idx="625">
                  <c:v>18.243179999999981</c:v>
                </c:pt>
                <c:pt idx="626">
                  <c:v>10.402369999999999</c:v>
                </c:pt>
                <c:pt idx="627">
                  <c:v>16.979529999999979</c:v>
                </c:pt>
                <c:pt idx="628">
                  <c:v>8.944980000000001</c:v>
                </c:pt>
                <c:pt idx="629">
                  <c:v>7.227215999999995</c:v>
                </c:pt>
                <c:pt idx="630">
                  <c:v>14.239420000000001</c:v>
                </c:pt>
                <c:pt idx="631">
                  <c:v>45.965190000000042</c:v>
                </c:pt>
                <c:pt idx="632">
                  <c:v>7.6642299999999954</c:v>
                </c:pt>
                <c:pt idx="633">
                  <c:v>6.8918999999999997</c:v>
                </c:pt>
                <c:pt idx="634">
                  <c:v>6.1056400000000002</c:v>
                </c:pt>
                <c:pt idx="635">
                  <c:v>11.14953</c:v>
                </c:pt>
                <c:pt idx="636">
                  <c:v>103.32583</c:v>
                </c:pt>
                <c:pt idx="637">
                  <c:v>7.0036600000000053</c:v>
                </c:pt>
                <c:pt idx="638">
                  <c:v>9.4670000000000005</c:v>
                </c:pt>
                <c:pt idx="639">
                  <c:v>33.335120000000011</c:v>
                </c:pt>
                <c:pt idx="640">
                  <c:v>43.944190000000013</c:v>
                </c:pt>
                <c:pt idx="641">
                  <c:v>17.31923999999999</c:v>
                </c:pt>
                <c:pt idx="642">
                  <c:v>5.1356900000000003</c:v>
                </c:pt>
                <c:pt idx="643">
                  <c:v>13.792400000000001</c:v>
                </c:pt>
                <c:pt idx="644">
                  <c:v>3.6836500000000001</c:v>
                </c:pt>
                <c:pt idx="645">
                  <c:v>9.8253200000000014</c:v>
                </c:pt>
                <c:pt idx="646">
                  <c:v>38.668980000000012</c:v>
                </c:pt>
                <c:pt idx="647">
                  <c:v>16.484850000000009</c:v>
                </c:pt>
                <c:pt idx="648">
                  <c:v>20.62963999999997</c:v>
                </c:pt>
                <c:pt idx="649">
                  <c:v>9.5099500000000035</c:v>
                </c:pt>
                <c:pt idx="650">
                  <c:v>27.62152</c:v>
                </c:pt>
                <c:pt idx="651">
                  <c:v>10.70007</c:v>
                </c:pt>
                <c:pt idx="652">
                  <c:v>27.58190999999999</c:v>
                </c:pt>
                <c:pt idx="653">
                  <c:v>24.428529999999959</c:v>
                </c:pt>
                <c:pt idx="654">
                  <c:v>55.275910000000039</c:v>
                </c:pt>
                <c:pt idx="655">
                  <c:v>12.45711</c:v>
                </c:pt>
                <c:pt idx="656">
                  <c:v>19.368509999999969</c:v>
                </c:pt>
                <c:pt idx="657">
                  <c:v>6.1035869999999921</c:v>
                </c:pt>
                <c:pt idx="658">
                  <c:v>5.9600499999999998</c:v>
                </c:pt>
                <c:pt idx="659">
                  <c:v>5.9077529999999996</c:v>
                </c:pt>
                <c:pt idx="660">
                  <c:v>9.9288600000000002</c:v>
                </c:pt>
                <c:pt idx="661">
                  <c:v>28.612669999999991</c:v>
                </c:pt>
                <c:pt idx="662">
                  <c:v>5.8839999999999986</c:v>
                </c:pt>
                <c:pt idx="663">
                  <c:v>7.4950300000000007</c:v>
                </c:pt>
                <c:pt idx="664">
                  <c:v>12.289300000000001</c:v>
                </c:pt>
                <c:pt idx="665">
                  <c:v>24.046879999999991</c:v>
                </c:pt>
                <c:pt idx="666">
                  <c:v>106.4606400000001</c:v>
                </c:pt>
                <c:pt idx="667">
                  <c:v>12.60017</c:v>
                </c:pt>
                <c:pt idx="668">
                  <c:v>5.2570499999999996</c:v>
                </c:pt>
                <c:pt idx="669">
                  <c:v>5.1787099999999997</c:v>
                </c:pt>
                <c:pt idx="670">
                  <c:v>6.3463899999999986</c:v>
                </c:pt>
                <c:pt idx="671">
                  <c:v>13.31603000000001</c:v>
                </c:pt>
                <c:pt idx="672">
                  <c:v>6.6018500000000007</c:v>
                </c:pt>
                <c:pt idx="673">
                  <c:v>4.2752300000000014</c:v>
                </c:pt>
                <c:pt idx="674">
                  <c:v>14.52205</c:v>
                </c:pt>
                <c:pt idx="675">
                  <c:v>13.34272</c:v>
                </c:pt>
                <c:pt idx="676">
                  <c:v>5.2167149999999953</c:v>
                </c:pt>
                <c:pt idx="677">
                  <c:v>5.6774899999999953</c:v>
                </c:pt>
                <c:pt idx="678">
                  <c:v>11.75305</c:v>
                </c:pt>
                <c:pt idx="679">
                  <c:v>6.7525099999999956</c:v>
                </c:pt>
                <c:pt idx="680">
                  <c:v>11.58118</c:v>
                </c:pt>
                <c:pt idx="681">
                  <c:v>10.122730000000001</c:v>
                </c:pt>
                <c:pt idx="682">
                  <c:v>5.2567550000000001</c:v>
                </c:pt>
                <c:pt idx="683">
                  <c:v>9.0419099999999997</c:v>
                </c:pt>
                <c:pt idx="684">
                  <c:v>16.396429999999981</c:v>
                </c:pt>
                <c:pt idx="685">
                  <c:v>5.1872619999999996</c:v>
                </c:pt>
                <c:pt idx="686">
                  <c:v>13.570270000000001</c:v>
                </c:pt>
                <c:pt idx="687">
                  <c:v>3.9649599999999992</c:v>
                </c:pt>
                <c:pt idx="688">
                  <c:v>2.9083999999999999</c:v>
                </c:pt>
                <c:pt idx="689">
                  <c:v>9.2864400000000007</c:v>
                </c:pt>
                <c:pt idx="690">
                  <c:v>12.67338</c:v>
                </c:pt>
                <c:pt idx="691">
                  <c:v>6.9075099999999976</c:v>
                </c:pt>
                <c:pt idx="692">
                  <c:v>11.17135</c:v>
                </c:pt>
                <c:pt idx="693">
                  <c:v>11.08905</c:v>
                </c:pt>
                <c:pt idx="694">
                  <c:v>3.9007040000000002</c:v>
                </c:pt>
                <c:pt idx="695">
                  <c:v>15.43735</c:v>
                </c:pt>
                <c:pt idx="696">
                  <c:v>8.7933199999999996</c:v>
                </c:pt>
                <c:pt idx="697">
                  <c:v>12.227220000000001</c:v>
                </c:pt>
                <c:pt idx="698">
                  <c:v>7.8630099999999956</c:v>
                </c:pt>
                <c:pt idx="699">
                  <c:v>21.042329999999978</c:v>
                </c:pt>
                <c:pt idx="700">
                  <c:v>12.540430000000001</c:v>
                </c:pt>
                <c:pt idx="701">
                  <c:v>18.126249999999981</c:v>
                </c:pt>
                <c:pt idx="702">
                  <c:v>5.1978999999999953</c:v>
                </c:pt>
                <c:pt idx="703">
                  <c:v>5.9121899999999954</c:v>
                </c:pt>
                <c:pt idx="704">
                  <c:v>6.6187299999999967</c:v>
                </c:pt>
                <c:pt idx="705">
                  <c:v>13.74554</c:v>
                </c:pt>
                <c:pt idx="706">
                  <c:v>22.299659999999999</c:v>
                </c:pt>
                <c:pt idx="707">
                  <c:v>10.962450000000009</c:v>
                </c:pt>
                <c:pt idx="708">
                  <c:v>819.51639999999998</c:v>
                </c:pt>
                <c:pt idx="709">
                  <c:v>20.153500000000001</c:v>
                </c:pt>
                <c:pt idx="710">
                  <c:v>7.0159699999999976</c:v>
                </c:pt>
                <c:pt idx="711">
                  <c:v>43.55997</c:v>
                </c:pt>
                <c:pt idx="712">
                  <c:v>6.292860000000001</c:v>
                </c:pt>
                <c:pt idx="713">
                  <c:v>34.626910000000038</c:v>
                </c:pt>
                <c:pt idx="714">
                  <c:v>18.701789999999999</c:v>
                </c:pt>
                <c:pt idx="715">
                  <c:v>15.89533000000001</c:v>
                </c:pt>
                <c:pt idx="716">
                  <c:v>16.11964</c:v>
                </c:pt>
                <c:pt idx="717">
                  <c:v>32.060030000000012</c:v>
                </c:pt>
                <c:pt idx="718">
                  <c:v>12.676500000000001</c:v>
                </c:pt>
                <c:pt idx="719">
                  <c:v>15.673550000000001</c:v>
                </c:pt>
                <c:pt idx="720">
                  <c:v>11.878590000000001</c:v>
                </c:pt>
                <c:pt idx="721">
                  <c:v>4.6596299999999999</c:v>
                </c:pt>
                <c:pt idx="722">
                  <c:v>2.9463360000000001</c:v>
                </c:pt>
                <c:pt idx="723">
                  <c:v>5.554419999999995</c:v>
                </c:pt>
                <c:pt idx="724">
                  <c:v>3.7490719999999991</c:v>
                </c:pt>
                <c:pt idx="725">
                  <c:v>8.0327300000000008</c:v>
                </c:pt>
                <c:pt idx="726">
                  <c:v>4.3320999999999996</c:v>
                </c:pt>
                <c:pt idx="727">
                  <c:v>23.341069999999991</c:v>
                </c:pt>
                <c:pt idx="728">
                  <c:v>26.79923999999998</c:v>
                </c:pt>
                <c:pt idx="729">
                  <c:v>11.95333000000001</c:v>
                </c:pt>
                <c:pt idx="730">
                  <c:v>9.4716530000000034</c:v>
                </c:pt>
                <c:pt idx="731">
                  <c:v>20.357399999999991</c:v>
                </c:pt>
                <c:pt idx="732">
                  <c:v>5.007975999999994</c:v>
                </c:pt>
                <c:pt idx="733">
                  <c:v>6.7366760000000037</c:v>
                </c:pt>
                <c:pt idx="734">
                  <c:v>11.54545400000001</c:v>
                </c:pt>
                <c:pt idx="735">
                  <c:v>15.708569000000001</c:v>
                </c:pt>
                <c:pt idx="736">
                  <c:v>7.0253049999999968</c:v>
                </c:pt>
                <c:pt idx="737">
                  <c:v>6.8773010000000001</c:v>
                </c:pt>
                <c:pt idx="738">
                  <c:v>17.08231999999996</c:v>
                </c:pt>
                <c:pt idx="739">
                  <c:v>10.95823</c:v>
                </c:pt>
                <c:pt idx="740">
                  <c:v>7.0113099999999999</c:v>
                </c:pt>
                <c:pt idx="741">
                  <c:v>3.7205830000000022</c:v>
                </c:pt>
                <c:pt idx="742">
                  <c:v>4.3545359999999906</c:v>
                </c:pt>
                <c:pt idx="743">
                  <c:v>5.3251799999999951</c:v>
                </c:pt>
                <c:pt idx="744">
                  <c:v>6.4498509999999998</c:v>
                </c:pt>
                <c:pt idx="745">
                  <c:v>3.7764309999999992</c:v>
                </c:pt>
                <c:pt idx="746">
                  <c:v>1.636361</c:v>
                </c:pt>
                <c:pt idx="747">
                  <c:v>1.6966000000000001</c:v>
                </c:pt>
                <c:pt idx="748">
                  <c:v>1.883373</c:v>
                </c:pt>
                <c:pt idx="749">
                  <c:v>3.1252819999999999</c:v>
                </c:pt>
                <c:pt idx="750">
                  <c:v>4.2904139999999966</c:v>
                </c:pt>
                <c:pt idx="751">
                  <c:v>24.416070000000001</c:v>
                </c:pt>
                <c:pt idx="752">
                  <c:v>6.6719400000000002</c:v>
                </c:pt>
                <c:pt idx="753">
                  <c:v>22.96775999999997</c:v>
                </c:pt>
                <c:pt idx="754">
                  <c:v>12.315149999999999</c:v>
                </c:pt>
                <c:pt idx="755">
                  <c:v>9.5400599999999987</c:v>
                </c:pt>
                <c:pt idx="756">
                  <c:v>8.6848999999999972</c:v>
                </c:pt>
                <c:pt idx="757">
                  <c:v>8.9285700000000006</c:v>
                </c:pt>
                <c:pt idx="758">
                  <c:v>7.0725300000000004</c:v>
                </c:pt>
                <c:pt idx="759">
                  <c:v>4.3374949999999952</c:v>
                </c:pt>
                <c:pt idx="760">
                  <c:v>8.5579500000000035</c:v>
                </c:pt>
                <c:pt idx="761">
                  <c:v>9.3939400000000006</c:v>
                </c:pt>
                <c:pt idx="762">
                  <c:v>21.792829999999999</c:v>
                </c:pt>
                <c:pt idx="763">
                  <c:v>10.717040000000001</c:v>
                </c:pt>
                <c:pt idx="764">
                  <c:v>4.2156430000000062</c:v>
                </c:pt>
                <c:pt idx="765">
                  <c:v>3.4092289999999981</c:v>
                </c:pt>
                <c:pt idx="766">
                  <c:v>6.437411</c:v>
                </c:pt>
                <c:pt idx="767">
                  <c:v>6.9961679999999999</c:v>
                </c:pt>
                <c:pt idx="768">
                  <c:v>18.57818</c:v>
                </c:pt>
                <c:pt idx="769">
                  <c:v>7.2961300000000007</c:v>
                </c:pt>
              </c:numCache>
            </c:numRef>
          </c:yVal>
          <c:smooth val="0"/>
        </c:ser>
        <c:dLbls>
          <c:showLegendKey val="0"/>
          <c:showVal val="0"/>
          <c:showCatName val="0"/>
          <c:showSerName val="0"/>
          <c:showPercent val="0"/>
          <c:showBubbleSize val="0"/>
        </c:dLbls>
        <c:axId val="167348864"/>
        <c:axId val="167461632"/>
      </c:scatterChart>
      <c:valAx>
        <c:axId val="167348864"/>
        <c:scaling>
          <c:orientation val="minMax"/>
        </c:scaling>
        <c:delete val="0"/>
        <c:axPos val="b"/>
        <c:title>
          <c:tx>
            <c:rich>
              <a:bodyPr/>
              <a:lstStyle/>
              <a:p>
                <a:pPr>
                  <a:defRPr/>
                </a:pPr>
                <a:r>
                  <a:rPr lang="en-US" dirty="0"/>
                  <a:t>Row File Size, bytes</a:t>
                </a:r>
              </a:p>
            </c:rich>
          </c:tx>
          <c:layout/>
          <c:overlay val="0"/>
        </c:title>
        <c:numFmt formatCode="0.00E+00" sourceLinked="0"/>
        <c:majorTickMark val="out"/>
        <c:minorTickMark val="none"/>
        <c:tickLblPos val="nextTo"/>
        <c:crossAx val="167461632"/>
        <c:crosses val="autoZero"/>
        <c:crossBetween val="midCat"/>
      </c:valAx>
      <c:valAx>
        <c:axId val="167461632"/>
        <c:scaling>
          <c:orientation val="minMax"/>
          <c:min val="0"/>
        </c:scaling>
        <c:delete val="0"/>
        <c:axPos val="l"/>
        <c:majorGridlines/>
        <c:title>
          <c:tx>
            <c:rich>
              <a:bodyPr rot="-5400000" vert="horz"/>
              <a:lstStyle/>
              <a:p>
                <a:pPr>
                  <a:defRPr/>
                </a:pPr>
                <a:r>
                  <a:rPr lang="en-US" dirty="0"/>
                  <a:t>Time (sec)</a:t>
                </a:r>
              </a:p>
            </c:rich>
          </c:tx>
          <c:layout/>
          <c:overlay val="0"/>
        </c:title>
        <c:numFmt formatCode="General" sourceLinked="1"/>
        <c:majorTickMark val="out"/>
        <c:minorTickMark val="none"/>
        <c:tickLblPos val="nextTo"/>
        <c:crossAx val="16734886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Extrapolated Human Ingest Run Times</a:t>
            </a:r>
          </a:p>
        </c:rich>
      </c:tx>
      <c:layout/>
      <c:overlay val="0"/>
    </c:title>
    <c:autoTitleDeleted val="0"/>
    <c:plotArea>
      <c:layout/>
      <c:scatterChart>
        <c:scatterStyle val="lineMarker"/>
        <c:varyColors val="0"/>
        <c:ser>
          <c:idx val="0"/>
          <c:order val="0"/>
          <c:tx>
            <c:strRef>
              <c:f>Sheet5!$E$2</c:f>
              <c:strCache>
                <c:ptCount val="1"/>
                <c:pt idx="0">
                  <c:v>hours</c:v>
                </c:pt>
              </c:strCache>
            </c:strRef>
          </c:tx>
          <c:xVal>
            <c:numRef>
              <c:f>Sheet5!$D$3:$D$7</c:f>
              <c:numCache>
                <c:formatCode>General</c:formatCode>
                <c:ptCount val="5"/>
                <c:pt idx="0">
                  <c:v>1</c:v>
                </c:pt>
                <c:pt idx="1">
                  <c:v>2</c:v>
                </c:pt>
                <c:pt idx="2">
                  <c:v>4</c:v>
                </c:pt>
                <c:pt idx="3">
                  <c:v>8</c:v>
                </c:pt>
                <c:pt idx="4">
                  <c:v>16</c:v>
                </c:pt>
              </c:numCache>
            </c:numRef>
          </c:xVal>
          <c:yVal>
            <c:numRef>
              <c:f>Sheet5!$E$3:$E$7</c:f>
              <c:numCache>
                <c:formatCode>General</c:formatCode>
                <c:ptCount val="5"/>
                <c:pt idx="0">
                  <c:v>49</c:v>
                </c:pt>
                <c:pt idx="1">
                  <c:v>35</c:v>
                </c:pt>
                <c:pt idx="2">
                  <c:v>16.425000000000001</c:v>
                </c:pt>
                <c:pt idx="3">
                  <c:v>10.16408571428572</c:v>
                </c:pt>
                <c:pt idx="4">
                  <c:v>8.5048142857142857</c:v>
                </c:pt>
              </c:numCache>
            </c:numRef>
          </c:yVal>
          <c:smooth val="0"/>
        </c:ser>
        <c:dLbls>
          <c:showLegendKey val="0"/>
          <c:showVal val="0"/>
          <c:showCatName val="0"/>
          <c:showSerName val="0"/>
          <c:showPercent val="0"/>
          <c:showBubbleSize val="0"/>
        </c:dLbls>
        <c:axId val="154289664"/>
        <c:axId val="154291584"/>
      </c:scatterChart>
      <c:valAx>
        <c:axId val="154289664"/>
        <c:scaling>
          <c:orientation val="minMax"/>
        </c:scaling>
        <c:delete val="0"/>
        <c:axPos val="b"/>
        <c:title>
          <c:tx>
            <c:rich>
              <a:bodyPr/>
              <a:lstStyle/>
              <a:p>
                <a:pPr>
                  <a:defRPr/>
                </a:pPr>
                <a:r>
                  <a:rPr lang="en-US" dirty="0"/>
                  <a:t>Np</a:t>
                </a:r>
              </a:p>
            </c:rich>
          </c:tx>
          <c:layout/>
          <c:overlay val="0"/>
        </c:title>
        <c:numFmt formatCode="General" sourceLinked="1"/>
        <c:majorTickMark val="out"/>
        <c:minorTickMark val="none"/>
        <c:tickLblPos val="nextTo"/>
        <c:crossAx val="154291584"/>
        <c:crosses val="autoZero"/>
        <c:crossBetween val="midCat"/>
      </c:valAx>
      <c:valAx>
        <c:axId val="154291584"/>
        <c:scaling>
          <c:orientation val="minMax"/>
        </c:scaling>
        <c:delete val="0"/>
        <c:axPos val="l"/>
        <c:majorGridlines/>
        <c:title>
          <c:tx>
            <c:rich>
              <a:bodyPr rot="-5400000" vert="horz"/>
              <a:lstStyle/>
              <a:p>
                <a:pPr>
                  <a:defRPr/>
                </a:pPr>
                <a:r>
                  <a:rPr lang="en-US" dirty="0"/>
                  <a:t>Time to Completion (hours)</a:t>
                </a:r>
              </a:p>
            </c:rich>
          </c:tx>
          <c:layout/>
          <c:overlay val="0"/>
        </c:title>
        <c:numFmt formatCode="General" sourceLinked="1"/>
        <c:majorTickMark val="out"/>
        <c:minorTickMark val="none"/>
        <c:tickLblPos val="nextTo"/>
        <c:crossAx val="15428966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tx>
            <c:strRef>
              <c:f>Sheet1!$B$1</c:f>
              <c:strCache>
                <c:ptCount val="1"/>
                <c:pt idx="0">
                  <c:v>Y-Value 1</c:v>
                </c:pt>
              </c:strCache>
            </c:strRef>
          </c:tx>
          <c:spPr>
            <a:ln w="47625">
              <a:noFill/>
            </a:ln>
          </c:spPr>
          <c:marker>
            <c:symbol val="circle"/>
            <c:size val="12"/>
            <c:spPr>
              <a:solidFill>
                <a:schemeClr val="accent1">
                  <a:lumMod val="50000"/>
                </a:schemeClr>
              </a:solidFill>
              <a:ln>
                <a:solidFill>
                  <a:schemeClr val="accent1">
                    <a:lumMod val="50000"/>
                  </a:schemeClr>
                </a:solidFill>
              </a:ln>
            </c:spPr>
          </c:marker>
          <c:xVal>
            <c:numRef>
              <c:f>Sheet1!$A$2:$A$4</c:f>
              <c:numCache>
                <c:formatCode>General</c:formatCode>
                <c:ptCount val="3"/>
                <c:pt idx="0">
                  <c:v>862296</c:v>
                </c:pt>
                <c:pt idx="1">
                  <c:v>549</c:v>
                </c:pt>
                <c:pt idx="2">
                  <c:v>603</c:v>
                </c:pt>
              </c:numCache>
            </c:numRef>
          </c:xVal>
          <c:yVal>
            <c:numRef>
              <c:f>Sheet1!$B$2:$B$4</c:f>
              <c:numCache>
                <c:formatCode>General</c:formatCode>
                <c:ptCount val="3"/>
                <c:pt idx="0">
                  <c:v>5820</c:v>
                </c:pt>
                <c:pt idx="1">
                  <c:v>8400</c:v>
                </c:pt>
                <c:pt idx="2">
                  <c:v>70</c:v>
                </c:pt>
              </c:numCache>
            </c:numRef>
          </c:yVal>
          <c:smooth val="0"/>
        </c:ser>
        <c:dLbls>
          <c:showLegendKey val="0"/>
          <c:showVal val="0"/>
          <c:showCatName val="0"/>
          <c:showSerName val="0"/>
          <c:showPercent val="0"/>
          <c:showBubbleSize val="0"/>
        </c:dLbls>
        <c:axId val="109832448"/>
        <c:axId val="111371008"/>
      </c:scatterChart>
      <c:valAx>
        <c:axId val="109832448"/>
        <c:scaling>
          <c:logBase val="10"/>
          <c:orientation val="minMax"/>
          <c:min val="100"/>
        </c:scaling>
        <c:delete val="0"/>
        <c:axPos val="b"/>
        <c:majorGridlines/>
        <c:minorGridlines/>
        <c:title>
          <c:tx>
            <c:rich>
              <a:bodyPr/>
              <a:lstStyle/>
              <a:p>
                <a:pPr>
                  <a:defRPr b="0" i="0"/>
                </a:pPr>
                <a:r>
                  <a:rPr lang="en-US" b="0" i="0" dirty="0" smtClean="0"/>
                  <a:t>code volume (lines)</a:t>
                </a:r>
                <a:endParaRPr lang="en-US" b="0" i="0" dirty="0"/>
              </a:p>
            </c:rich>
          </c:tx>
          <c:layout/>
          <c:overlay val="0"/>
        </c:title>
        <c:numFmt formatCode="General" sourceLinked="1"/>
        <c:majorTickMark val="out"/>
        <c:minorTickMark val="none"/>
        <c:tickLblPos val="nextTo"/>
        <c:crossAx val="111371008"/>
        <c:crosses val="autoZero"/>
        <c:crossBetween val="midCat"/>
        <c:majorUnit val="100"/>
      </c:valAx>
      <c:valAx>
        <c:axId val="111371008"/>
        <c:scaling>
          <c:logBase val="10"/>
          <c:orientation val="minMax"/>
          <c:min val="10"/>
        </c:scaling>
        <c:delete val="0"/>
        <c:axPos val="l"/>
        <c:majorGridlines/>
        <c:minorGridlines/>
        <c:title>
          <c:tx>
            <c:rich>
              <a:bodyPr/>
              <a:lstStyle/>
              <a:p>
                <a:pPr>
                  <a:defRPr b="0" i="0"/>
                </a:pPr>
                <a:r>
                  <a:rPr lang="en-US" b="0" i="0" dirty="0" smtClean="0"/>
                  <a:t>run</a:t>
                </a:r>
                <a:r>
                  <a:rPr lang="en-US" b="0" i="0" baseline="0" dirty="0" smtClean="0"/>
                  <a:t> </a:t>
                </a:r>
                <a:r>
                  <a:rPr lang="en-US" b="0" i="0" dirty="0" smtClean="0"/>
                  <a:t>time</a:t>
                </a:r>
                <a:r>
                  <a:rPr lang="en-US" b="0" i="0" baseline="0" dirty="0" smtClean="0"/>
                  <a:t> (seconds)</a:t>
                </a:r>
                <a:endParaRPr lang="en-US" b="0" i="0" dirty="0"/>
              </a:p>
            </c:rich>
          </c:tx>
          <c:layout/>
          <c:overlay val="0"/>
        </c:title>
        <c:numFmt formatCode="General" sourceLinked="1"/>
        <c:majorTickMark val="out"/>
        <c:minorTickMark val="none"/>
        <c:tickLblPos val="nextTo"/>
        <c:crossAx val="109832448"/>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Ideal Splitting</a:t>
            </a:r>
          </a:p>
        </c:rich>
      </c:tx>
      <c:layout/>
      <c:overlay val="0"/>
    </c:title>
    <c:autoTitleDeleted val="0"/>
    <c:plotArea>
      <c:layout/>
      <c:barChart>
        <c:barDir val="col"/>
        <c:grouping val="clustered"/>
        <c:varyColors val="0"/>
        <c:ser>
          <c:idx val="0"/>
          <c:order val="0"/>
          <c:invertIfNegative val="0"/>
          <c:val>
            <c:numRef>
              <c:f>Sheet1!$R$97:$R$132</c:f>
              <c:numCache>
                <c:formatCode>General</c:formatCode>
                <c:ptCount val="36"/>
                <c:pt idx="0">
                  <c:v>14561735.138888899</c:v>
                </c:pt>
                <c:pt idx="1">
                  <c:v>14561735.138888899</c:v>
                </c:pt>
                <c:pt idx="2">
                  <c:v>14561735.138888899</c:v>
                </c:pt>
                <c:pt idx="3">
                  <c:v>14561735.138888899</c:v>
                </c:pt>
                <c:pt idx="4">
                  <c:v>14561735.138888899</c:v>
                </c:pt>
                <c:pt idx="5">
                  <c:v>14561735.138888899</c:v>
                </c:pt>
                <c:pt idx="6">
                  <c:v>14561735.138888899</c:v>
                </c:pt>
                <c:pt idx="7">
                  <c:v>14561735.138888899</c:v>
                </c:pt>
                <c:pt idx="8">
                  <c:v>14561735.138888899</c:v>
                </c:pt>
                <c:pt idx="9">
                  <c:v>14561735.138888899</c:v>
                </c:pt>
                <c:pt idx="10">
                  <c:v>14561735.138888899</c:v>
                </c:pt>
                <c:pt idx="11">
                  <c:v>14561735.138888899</c:v>
                </c:pt>
                <c:pt idx="12">
                  <c:v>14561735.138888899</c:v>
                </c:pt>
                <c:pt idx="13">
                  <c:v>14561735.138888899</c:v>
                </c:pt>
                <c:pt idx="14">
                  <c:v>14561735.138888899</c:v>
                </c:pt>
                <c:pt idx="15">
                  <c:v>14561735.138888899</c:v>
                </c:pt>
                <c:pt idx="16">
                  <c:v>14561735.138888899</c:v>
                </c:pt>
                <c:pt idx="17">
                  <c:v>14561735.138888899</c:v>
                </c:pt>
                <c:pt idx="18">
                  <c:v>14561735.138888899</c:v>
                </c:pt>
                <c:pt idx="19">
                  <c:v>14561735.138888899</c:v>
                </c:pt>
                <c:pt idx="20">
                  <c:v>14561735.138888899</c:v>
                </c:pt>
                <c:pt idx="21">
                  <c:v>14561735.138888899</c:v>
                </c:pt>
                <c:pt idx="22">
                  <c:v>14561735.138888899</c:v>
                </c:pt>
                <c:pt idx="23">
                  <c:v>14561735.138888899</c:v>
                </c:pt>
                <c:pt idx="24">
                  <c:v>14561735.138888899</c:v>
                </c:pt>
                <c:pt idx="25">
                  <c:v>14561735.138888899</c:v>
                </c:pt>
                <c:pt idx="26">
                  <c:v>14561735.138888899</c:v>
                </c:pt>
                <c:pt idx="27">
                  <c:v>14561735.138888899</c:v>
                </c:pt>
                <c:pt idx="28">
                  <c:v>14561735.138888899</c:v>
                </c:pt>
                <c:pt idx="29">
                  <c:v>14561735.138888899</c:v>
                </c:pt>
                <c:pt idx="30">
                  <c:v>14561735.138888899</c:v>
                </c:pt>
                <c:pt idx="31">
                  <c:v>14561735.138888899</c:v>
                </c:pt>
                <c:pt idx="32">
                  <c:v>14561735.138888899</c:v>
                </c:pt>
                <c:pt idx="33">
                  <c:v>14561735.138888899</c:v>
                </c:pt>
                <c:pt idx="34">
                  <c:v>14561735.138888899</c:v>
                </c:pt>
                <c:pt idx="35">
                  <c:v>14561735.138888899</c:v>
                </c:pt>
              </c:numCache>
            </c:numRef>
          </c:val>
        </c:ser>
        <c:dLbls>
          <c:showLegendKey val="0"/>
          <c:showVal val="0"/>
          <c:showCatName val="0"/>
          <c:showSerName val="0"/>
          <c:showPercent val="0"/>
          <c:showBubbleSize val="0"/>
        </c:dLbls>
        <c:gapWidth val="150"/>
        <c:axId val="160403840"/>
        <c:axId val="160405760"/>
      </c:barChart>
      <c:catAx>
        <c:axId val="160403840"/>
        <c:scaling>
          <c:orientation val="minMax"/>
        </c:scaling>
        <c:delete val="0"/>
        <c:axPos val="b"/>
        <c:title>
          <c:tx>
            <c:rich>
              <a:bodyPr/>
              <a:lstStyle/>
              <a:p>
                <a:pPr>
                  <a:defRPr/>
                </a:pPr>
                <a:r>
                  <a:rPr lang="en-US" dirty="0"/>
                  <a:t>Tablet #</a:t>
                </a:r>
              </a:p>
            </c:rich>
          </c:tx>
          <c:layout/>
          <c:overlay val="0"/>
        </c:title>
        <c:majorTickMark val="out"/>
        <c:minorTickMark val="none"/>
        <c:tickLblPos val="nextTo"/>
        <c:crossAx val="160405760"/>
        <c:crosses val="autoZero"/>
        <c:auto val="1"/>
        <c:lblAlgn val="ctr"/>
        <c:lblOffset val="100"/>
        <c:noMultiLvlLbl val="0"/>
      </c:catAx>
      <c:valAx>
        <c:axId val="160405760"/>
        <c:scaling>
          <c:orientation val="minMax"/>
          <c:max val="30000000"/>
        </c:scaling>
        <c:delete val="0"/>
        <c:axPos val="l"/>
        <c:majorGridlines/>
        <c:title>
          <c:tx>
            <c:rich>
              <a:bodyPr rot="-5400000" vert="horz"/>
              <a:lstStyle/>
              <a:p>
                <a:pPr>
                  <a:defRPr/>
                </a:pPr>
                <a:r>
                  <a:rPr lang="en-US" dirty="0"/>
                  <a:t># data in tablet</a:t>
                </a:r>
              </a:p>
            </c:rich>
          </c:tx>
          <c:layout/>
          <c:overlay val="0"/>
        </c:title>
        <c:numFmt formatCode="General" sourceLinked="1"/>
        <c:majorTickMark val="out"/>
        <c:minorTickMark val="none"/>
        <c:tickLblPos val="nextTo"/>
        <c:crossAx val="160403840"/>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Actual Splitting, Np = 32</a:t>
            </a:r>
          </a:p>
        </c:rich>
      </c:tx>
      <c:layout/>
      <c:overlay val="0"/>
    </c:title>
    <c:autoTitleDeleted val="0"/>
    <c:plotArea>
      <c:layout/>
      <c:barChart>
        <c:barDir val="col"/>
        <c:grouping val="clustered"/>
        <c:varyColors val="0"/>
        <c:ser>
          <c:idx val="0"/>
          <c:order val="0"/>
          <c:invertIfNegative val="0"/>
          <c:val>
            <c:numRef>
              <c:f>Sheet1!$G$76:$G$111</c:f>
              <c:numCache>
                <c:formatCode>General</c:formatCode>
                <c:ptCount val="36"/>
                <c:pt idx="0">
                  <c:v>25569510</c:v>
                </c:pt>
                <c:pt idx="1">
                  <c:v>25584322</c:v>
                </c:pt>
                <c:pt idx="2">
                  <c:v>25896860</c:v>
                </c:pt>
                <c:pt idx="3">
                  <c:v>25674144</c:v>
                </c:pt>
                <c:pt idx="4">
                  <c:v>25829360</c:v>
                </c:pt>
                <c:pt idx="5">
                  <c:v>26091623</c:v>
                </c:pt>
                <c:pt idx="6">
                  <c:v>25669417</c:v>
                </c:pt>
                <c:pt idx="7">
                  <c:v>25573252</c:v>
                </c:pt>
                <c:pt idx="8">
                  <c:v>25901478</c:v>
                </c:pt>
                <c:pt idx="9">
                  <c:v>25574852</c:v>
                </c:pt>
                <c:pt idx="10">
                  <c:v>25578481</c:v>
                </c:pt>
                <c:pt idx="11">
                  <c:v>26064688</c:v>
                </c:pt>
                <c:pt idx="12">
                  <c:v>25730509</c:v>
                </c:pt>
                <c:pt idx="13">
                  <c:v>25639617</c:v>
                </c:pt>
                <c:pt idx="14">
                  <c:v>26008294</c:v>
                </c:pt>
                <c:pt idx="15">
                  <c:v>25721141</c:v>
                </c:pt>
                <c:pt idx="16">
                  <c:v>25576327</c:v>
                </c:pt>
                <c:pt idx="17">
                  <c:v>25760051</c:v>
                </c:pt>
                <c:pt idx="18">
                  <c:v>16856185</c:v>
                </c:pt>
                <c:pt idx="19">
                  <c:v>2721910</c:v>
                </c:pt>
                <c:pt idx="20">
                  <c:v>2513753</c:v>
                </c:pt>
                <c:pt idx="21">
                  <c:v>2494692</c:v>
                </c:pt>
                <c:pt idx="22">
                  <c:v>2588340</c:v>
                </c:pt>
                <c:pt idx="23">
                  <c:v>2687987</c:v>
                </c:pt>
                <c:pt idx="24">
                  <c:v>2524273</c:v>
                </c:pt>
                <c:pt idx="25">
                  <c:v>2492508</c:v>
                </c:pt>
                <c:pt idx="26">
                  <c:v>2669362</c:v>
                </c:pt>
                <c:pt idx="27">
                  <c:v>2637291</c:v>
                </c:pt>
                <c:pt idx="28">
                  <c:v>2493247</c:v>
                </c:pt>
                <c:pt idx="29">
                  <c:v>2496263</c:v>
                </c:pt>
                <c:pt idx="30">
                  <c:v>2491592</c:v>
                </c:pt>
                <c:pt idx="31">
                  <c:v>2627119</c:v>
                </c:pt>
                <c:pt idx="32">
                  <c:v>2684365</c:v>
                </c:pt>
                <c:pt idx="33">
                  <c:v>2536880</c:v>
                </c:pt>
                <c:pt idx="34">
                  <c:v>2725169</c:v>
                </c:pt>
                <c:pt idx="35">
                  <c:v>2537603</c:v>
                </c:pt>
              </c:numCache>
            </c:numRef>
          </c:val>
        </c:ser>
        <c:dLbls>
          <c:showLegendKey val="0"/>
          <c:showVal val="0"/>
          <c:showCatName val="0"/>
          <c:showSerName val="0"/>
          <c:showPercent val="0"/>
          <c:showBubbleSize val="0"/>
        </c:dLbls>
        <c:gapWidth val="150"/>
        <c:axId val="160434432"/>
        <c:axId val="160436608"/>
      </c:barChart>
      <c:catAx>
        <c:axId val="160434432"/>
        <c:scaling>
          <c:orientation val="minMax"/>
        </c:scaling>
        <c:delete val="0"/>
        <c:axPos val="b"/>
        <c:title>
          <c:tx>
            <c:rich>
              <a:bodyPr/>
              <a:lstStyle/>
              <a:p>
                <a:pPr>
                  <a:defRPr/>
                </a:pPr>
                <a:r>
                  <a:rPr lang="en-US" dirty="0"/>
                  <a:t>Tablet #</a:t>
                </a:r>
              </a:p>
            </c:rich>
          </c:tx>
          <c:layout/>
          <c:overlay val="0"/>
        </c:title>
        <c:majorTickMark val="out"/>
        <c:minorTickMark val="none"/>
        <c:tickLblPos val="nextTo"/>
        <c:crossAx val="160436608"/>
        <c:crosses val="autoZero"/>
        <c:auto val="1"/>
        <c:lblAlgn val="ctr"/>
        <c:lblOffset val="100"/>
        <c:noMultiLvlLbl val="0"/>
      </c:catAx>
      <c:valAx>
        <c:axId val="160436608"/>
        <c:scaling>
          <c:orientation val="minMax"/>
        </c:scaling>
        <c:delete val="0"/>
        <c:axPos val="l"/>
        <c:majorGridlines/>
        <c:title>
          <c:tx>
            <c:rich>
              <a:bodyPr rot="-5400000" vert="horz"/>
              <a:lstStyle/>
              <a:p>
                <a:pPr>
                  <a:defRPr/>
                </a:pPr>
                <a:r>
                  <a:rPr lang="en-US" dirty="0"/>
                  <a:t># data</a:t>
                </a:r>
                <a:r>
                  <a:rPr lang="en-US" baseline="0" dirty="0"/>
                  <a:t> in tablet</a:t>
                </a:r>
                <a:endParaRPr lang="en-US" dirty="0"/>
              </a:p>
            </c:rich>
          </c:tx>
          <c:layout/>
          <c:overlay val="0"/>
        </c:title>
        <c:numFmt formatCode="General" sourceLinked="1"/>
        <c:majorTickMark val="out"/>
        <c:minorTickMark val="none"/>
        <c:tickLblPos val="nextTo"/>
        <c:crossAx val="16043443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Ingest Rate over Insert</a:t>
            </a:r>
            <a:r>
              <a:rPr lang="en-US" baseline="0" dirty="0"/>
              <a:t> Block Size &amp; Np</a:t>
            </a:r>
            <a:endParaRPr lang="en-US" dirty="0"/>
          </a:p>
        </c:rich>
      </c:tx>
      <c:layout/>
      <c:overlay val="0"/>
    </c:title>
    <c:autoTitleDeleted val="0"/>
    <c:plotArea>
      <c:layout/>
      <c:scatterChart>
        <c:scatterStyle val="lineMarker"/>
        <c:varyColors val="0"/>
        <c:ser>
          <c:idx val="0"/>
          <c:order val="0"/>
          <c:tx>
            <c:strRef>
              <c:f>Sheet1!$J$150</c:f>
              <c:strCache>
                <c:ptCount val="1"/>
                <c:pt idx="0">
                  <c:v>1</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Sheet1!$J$151:$J$157</c:f>
              <c:numCache>
                <c:formatCode>0</c:formatCode>
                <c:ptCount val="7"/>
                <c:pt idx="0">
                  <c:v>49451.950000000012</c:v>
                </c:pt>
                <c:pt idx="1">
                  <c:v>63320.13</c:v>
                </c:pt>
                <c:pt idx="2">
                  <c:v>55554.99</c:v>
                </c:pt>
                <c:pt idx="3">
                  <c:v>54019.71</c:v>
                </c:pt>
                <c:pt idx="4">
                  <c:v>56526.74</c:v>
                </c:pt>
                <c:pt idx="5">
                  <c:v>54336.82</c:v>
                </c:pt>
                <c:pt idx="6">
                  <c:v>49920.11</c:v>
                </c:pt>
              </c:numCache>
            </c:numRef>
          </c:yVal>
          <c:smooth val="0"/>
        </c:ser>
        <c:ser>
          <c:idx val="1"/>
          <c:order val="1"/>
          <c:tx>
            <c:strRef>
              <c:f>Sheet1!$K$150</c:f>
              <c:strCache>
                <c:ptCount val="1"/>
                <c:pt idx="0">
                  <c:v>2</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Sheet1!$K$151:$K$157</c:f>
              <c:numCache>
                <c:formatCode>0</c:formatCode>
                <c:ptCount val="7"/>
                <c:pt idx="0">
                  <c:v>95020.3</c:v>
                </c:pt>
                <c:pt idx="1">
                  <c:v>79224.92</c:v>
                </c:pt>
                <c:pt idx="2">
                  <c:v>76763.149999999994</c:v>
                </c:pt>
                <c:pt idx="3">
                  <c:v>82109.990000000005</c:v>
                </c:pt>
                <c:pt idx="4">
                  <c:v>69853.439999999988</c:v>
                </c:pt>
                <c:pt idx="5">
                  <c:v>67350.13</c:v>
                </c:pt>
                <c:pt idx="6">
                  <c:v>87432.47</c:v>
                </c:pt>
              </c:numCache>
            </c:numRef>
          </c:yVal>
          <c:smooth val="0"/>
        </c:ser>
        <c:ser>
          <c:idx val="2"/>
          <c:order val="2"/>
          <c:tx>
            <c:strRef>
              <c:f>Sheet1!$L$150</c:f>
              <c:strCache>
                <c:ptCount val="1"/>
                <c:pt idx="0">
                  <c:v>4</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Sheet1!$L$151:$L$157</c:f>
              <c:numCache>
                <c:formatCode>0</c:formatCode>
                <c:ptCount val="7"/>
                <c:pt idx="0">
                  <c:v>116967.1</c:v>
                </c:pt>
                <c:pt idx="1">
                  <c:v>118092.3</c:v>
                </c:pt>
                <c:pt idx="2">
                  <c:v>143052</c:v>
                </c:pt>
                <c:pt idx="3">
                  <c:v>118849</c:v>
                </c:pt>
                <c:pt idx="4">
                  <c:v>110799.9</c:v>
                </c:pt>
                <c:pt idx="5">
                  <c:v>120274.3</c:v>
                </c:pt>
                <c:pt idx="6">
                  <c:v>113105.60000000001</c:v>
                </c:pt>
              </c:numCache>
            </c:numRef>
          </c:yVal>
          <c:smooth val="0"/>
        </c:ser>
        <c:ser>
          <c:idx val="3"/>
          <c:order val="3"/>
          <c:tx>
            <c:strRef>
              <c:f>Sheet1!$M$150</c:f>
              <c:strCache>
                <c:ptCount val="1"/>
                <c:pt idx="0">
                  <c:v>8</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Sheet1!$M$151:$M$157</c:f>
              <c:numCache>
                <c:formatCode>0</c:formatCode>
                <c:ptCount val="7"/>
                <c:pt idx="0">
                  <c:v>173591.6</c:v>
                </c:pt>
                <c:pt idx="1">
                  <c:v>152528.9</c:v>
                </c:pt>
                <c:pt idx="2">
                  <c:v>142218.4</c:v>
                </c:pt>
                <c:pt idx="3">
                  <c:v>154384</c:v>
                </c:pt>
                <c:pt idx="4">
                  <c:v>173654.7</c:v>
                </c:pt>
                <c:pt idx="5">
                  <c:v>158082.9</c:v>
                </c:pt>
                <c:pt idx="6">
                  <c:v>159758.6</c:v>
                </c:pt>
              </c:numCache>
            </c:numRef>
          </c:yVal>
          <c:smooth val="0"/>
        </c:ser>
        <c:ser>
          <c:idx val="4"/>
          <c:order val="4"/>
          <c:tx>
            <c:strRef>
              <c:f>Sheet1!$N$150</c:f>
              <c:strCache>
                <c:ptCount val="1"/>
                <c:pt idx="0">
                  <c:v>16</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Sheet1!$N$151:$N$157</c:f>
              <c:numCache>
                <c:formatCode>0</c:formatCode>
                <c:ptCount val="7"/>
                <c:pt idx="0">
                  <c:v>173712.9</c:v>
                </c:pt>
                <c:pt idx="1">
                  <c:v>168772.9</c:v>
                </c:pt>
                <c:pt idx="2">
                  <c:v>160226</c:v>
                </c:pt>
                <c:pt idx="3">
                  <c:v>144688.79999999999</c:v>
                </c:pt>
                <c:pt idx="4">
                  <c:v>168300.7</c:v>
                </c:pt>
                <c:pt idx="5">
                  <c:v>169356.2</c:v>
                </c:pt>
                <c:pt idx="6">
                  <c:v>173585.3</c:v>
                </c:pt>
              </c:numCache>
            </c:numRef>
          </c:yVal>
          <c:smooth val="0"/>
        </c:ser>
        <c:ser>
          <c:idx val="5"/>
          <c:order val="5"/>
          <c:tx>
            <c:strRef>
              <c:f>Sheet1!$O$150</c:f>
              <c:strCache>
                <c:ptCount val="1"/>
                <c:pt idx="0">
                  <c:v>32</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Sheet1!$O$151:$O$157</c:f>
              <c:numCache>
                <c:formatCode>0</c:formatCode>
                <c:ptCount val="7"/>
                <c:pt idx="0">
                  <c:v>217161.3</c:v>
                </c:pt>
                <c:pt idx="1">
                  <c:v>213282.4</c:v>
                </c:pt>
                <c:pt idx="2">
                  <c:v>221687.4</c:v>
                </c:pt>
                <c:pt idx="3">
                  <c:v>220290</c:v>
                </c:pt>
                <c:pt idx="4">
                  <c:v>203303.9</c:v>
                </c:pt>
                <c:pt idx="5">
                  <c:v>221189.9</c:v>
                </c:pt>
                <c:pt idx="6">
                  <c:v>219238.2</c:v>
                </c:pt>
              </c:numCache>
            </c:numRef>
          </c:yVal>
          <c:smooth val="0"/>
        </c:ser>
        <c:dLbls>
          <c:showLegendKey val="0"/>
          <c:showVal val="0"/>
          <c:showCatName val="0"/>
          <c:showSerName val="0"/>
          <c:showPercent val="0"/>
          <c:showBubbleSize val="0"/>
        </c:dLbls>
        <c:axId val="160495104"/>
        <c:axId val="160497024"/>
      </c:scatterChart>
      <c:valAx>
        <c:axId val="160495104"/>
        <c:scaling>
          <c:logBase val="10"/>
          <c:orientation val="minMax"/>
          <c:min val="10000"/>
        </c:scaling>
        <c:delete val="0"/>
        <c:axPos val="b"/>
        <c:title>
          <c:tx>
            <c:rich>
              <a:bodyPr/>
              <a:lstStyle/>
              <a:p>
                <a:pPr>
                  <a:defRPr/>
                </a:pPr>
                <a:r>
                  <a:rPr lang="en-US" dirty="0"/>
                  <a:t>Insert Block Size, bytes</a:t>
                </a:r>
              </a:p>
            </c:rich>
          </c:tx>
          <c:layout/>
          <c:overlay val="0"/>
        </c:title>
        <c:numFmt formatCode="_(* #,##0_);_(* \(#,##0\);_(* &quot;-&quot;??_);_(@_)" sourceLinked="1"/>
        <c:majorTickMark val="out"/>
        <c:minorTickMark val="cross"/>
        <c:tickLblPos val="nextTo"/>
        <c:crossAx val="160497024"/>
        <c:crosses val="autoZero"/>
        <c:crossBetween val="midCat"/>
      </c:valAx>
      <c:valAx>
        <c:axId val="160497024"/>
        <c:scaling>
          <c:orientation val="minMax"/>
        </c:scaling>
        <c:delete val="0"/>
        <c:axPos val="l"/>
        <c:majorGridlines/>
        <c:title>
          <c:tx>
            <c:rich>
              <a:bodyPr rot="-5400000" vert="horz"/>
              <a:lstStyle/>
              <a:p>
                <a:pPr>
                  <a:defRPr/>
                </a:pPr>
                <a:r>
                  <a:rPr lang="en-US" dirty="0"/>
                  <a:t>Ingest Rate, inserts/sec</a:t>
                </a:r>
              </a:p>
            </c:rich>
          </c:tx>
          <c:layout/>
          <c:overlay val="0"/>
        </c:title>
        <c:numFmt formatCode="0" sourceLinked="1"/>
        <c:majorTickMark val="out"/>
        <c:minorTickMark val="none"/>
        <c:tickLblPos val="nextTo"/>
        <c:crossAx val="160495104"/>
        <c:crosses val="autoZero"/>
        <c:crossBetween val="midCat"/>
      </c:valAx>
    </c:plotArea>
    <c:legend>
      <c:legendPos val="r"/>
      <c:layout/>
      <c:overlay val="0"/>
    </c:legend>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Sheet1!$J$150</c:f>
              <c:strCache>
                <c:ptCount val="1"/>
                <c:pt idx="0">
                  <c:v>1</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Sheet1!$J$151:$J$157</c:f>
              <c:numCache>
                <c:formatCode>0</c:formatCode>
                <c:ptCount val="7"/>
                <c:pt idx="0">
                  <c:v>49451.950000000012</c:v>
                </c:pt>
                <c:pt idx="1">
                  <c:v>63320.13</c:v>
                </c:pt>
                <c:pt idx="2">
                  <c:v>55554.99</c:v>
                </c:pt>
                <c:pt idx="3">
                  <c:v>54019.71</c:v>
                </c:pt>
                <c:pt idx="4">
                  <c:v>56526.74</c:v>
                </c:pt>
                <c:pt idx="5">
                  <c:v>54336.82</c:v>
                </c:pt>
                <c:pt idx="6">
                  <c:v>49920.11</c:v>
                </c:pt>
              </c:numCache>
            </c:numRef>
          </c:yVal>
          <c:smooth val="0"/>
        </c:ser>
        <c:ser>
          <c:idx val="1"/>
          <c:order val="1"/>
          <c:tx>
            <c:strRef>
              <c:f>Sheet1!$K$150</c:f>
              <c:strCache>
                <c:ptCount val="1"/>
                <c:pt idx="0">
                  <c:v>2</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Sheet1!$K$151:$K$157</c:f>
              <c:numCache>
                <c:formatCode>0</c:formatCode>
                <c:ptCount val="7"/>
                <c:pt idx="0">
                  <c:v>95020.3</c:v>
                </c:pt>
                <c:pt idx="1">
                  <c:v>79224.92</c:v>
                </c:pt>
                <c:pt idx="2">
                  <c:v>76763.149999999994</c:v>
                </c:pt>
                <c:pt idx="3">
                  <c:v>82109.990000000005</c:v>
                </c:pt>
                <c:pt idx="4">
                  <c:v>69853.439999999988</c:v>
                </c:pt>
                <c:pt idx="5">
                  <c:v>67350.13</c:v>
                </c:pt>
                <c:pt idx="6">
                  <c:v>87432.47</c:v>
                </c:pt>
              </c:numCache>
            </c:numRef>
          </c:yVal>
          <c:smooth val="0"/>
        </c:ser>
        <c:ser>
          <c:idx val="2"/>
          <c:order val="2"/>
          <c:tx>
            <c:strRef>
              <c:f>Sheet1!$L$150</c:f>
              <c:strCache>
                <c:ptCount val="1"/>
                <c:pt idx="0">
                  <c:v>4</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Sheet1!$L$151:$L$157</c:f>
              <c:numCache>
                <c:formatCode>0</c:formatCode>
                <c:ptCount val="7"/>
                <c:pt idx="0">
                  <c:v>116967.1</c:v>
                </c:pt>
                <c:pt idx="1">
                  <c:v>118092.3</c:v>
                </c:pt>
                <c:pt idx="2">
                  <c:v>143052</c:v>
                </c:pt>
                <c:pt idx="3">
                  <c:v>118849</c:v>
                </c:pt>
                <c:pt idx="4">
                  <c:v>110799.9</c:v>
                </c:pt>
                <c:pt idx="5">
                  <c:v>120274.3</c:v>
                </c:pt>
                <c:pt idx="6">
                  <c:v>113105.60000000001</c:v>
                </c:pt>
              </c:numCache>
            </c:numRef>
          </c:yVal>
          <c:smooth val="0"/>
        </c:ser>
        <c:ser>
          <c:idx val="3"/>
          <c:order val="3"/>
          <c:tx>
            <c:strRef>
              <c:f>Sheet1!$M$150</c:f>
              <c:strCache>
                <c:ptCount val="1"/>
                <c:pt idx="0">
                  <c:v>8</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Sheet1!$M$151:$M$157</c:f>
              <c:numCache>
                <c:formatCode>0</c:formatCode>
                <c:ptCount val="7"/>
                <c:pt idx="0">
                  <c:v>173591.6</c:v>
                </c:pt>
                <c:pt idx="1">
                  <c:v>152528.9</c:v>
                </c:pt>
                <c:pt idx="2">
                  <c:v>142218.4</c:v>
                </c:pt>
                <c:pt idx="3">
                  <c:v>154384</c:v>
                </c:pt>
                <c:pt idx="4">
                  <c:v>173654.7</c:v>
                </c:pt>
                <c:pt idx="5">
                  <c:v>158082.9</c:v>
                </c:pt>
                <c:pt idx="6">
                  <c:v>159758.6</c:v>
                </c:pt>
              </c:numCache>
            </c:numRef>
          </c:yVal>
          <c:smooth val="0"/>
        </c:ser>
        <c:ser>
          <c:idx val="4"/>
          <c:order val="4"/>
          <c:tx>
            <c:strRef>
              <c:f>Sheet1!$N$150</c:f>
              <c:strCache>
                <c:ptCount val="1"/>
                <c:pt idx="0">
                  <c:v>16</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Sheet1!$N$151:$N$157</c:f>
              <c:numCache>
                <c:formatCode>0</c:formatCode>
                <c:ptCount val="7"/>
                <c:pt idx="0">
                  <c:v>173712.9</c:v>
                </c:pt>
                <c:pt idx="1">
                  <c:v>168772.9</c:v>
                </c:pt>
                <c:pt idx="2">
                  <c:v>160226</c:v>
                </c:pt>
                <c:pt idx="3">
                  <c:v>144688.79999999999</c:v>
                </c:pt>
                <c:pt idx="4">
                  <c:v>168300.7</c:v>
                </c:pt>
                <c:pt idx="5">
                  <c:v>169356.2</c:v>
                </c:pt>
                <c:pt idx="6">
                  <c:v>173585.3</c:v>
                </c:pt>
              </c:numCache>
            </c:numRef>
          </c:yVal>
          <c:smooth val="0"/>
        </c:ser>
        <c:ser>
          <c:idx val="5"/>
          <c:order val="5"/>
          <c:tx>
            <c:strRef>
              <c:f>Sheet1!$O$150</c:f>
              <c:strCache>
                <c:ptCount val="1"/>
                <c:pt idx="0">
                  <c:v>32</c:v>
                </c:pt>
              </c:strCache>
            </c:strRef>
          </c:tx>
          <c:xVal>
            <c:numRef>
              <c:f>Sheet1!$I$151:$I$157</c:f>
              <c:numCache>
                <c:formatCode>_(* #,##0_);_(* \(#,##0\);_(* "-"??_);_(@_)</c:formatCode>
                <c:ptCount val="7"/>
                <c:pt idx="0">
                  <c:v>50000</c:v>
                </c:pt>
                <c:pt idx="1">
                  <c:v>100000</c:v>
                </c:pt>
                <c:pt idx="2">
                  <c:v>200000</c:v>
                </c:pt>
                <c:pt idx="3">
                  <c:v>500000</c:v>
                </c:pt>
                <c:pt idx="4">
                  <c:v>1000000</c:v>
                </c:pt>
                <c:pt idx="5">
                  <c:v>2000000</c:v>
                </c:pt>
                <c:pt idx="6">
                  <c:v>5000000</c:v>
                </c:pt>
              </c:numCache>
            </c:numRef>
          </c:xVal>
          <c:yVal>
            <c:numRef>
              <c:f>Sheet1!$O$151:$O$157</c:f>
              <c:numCache>
                <c:formatCode>0</c:formatCode>
                <c:ptCount val="7"/>
                <c:pt idx="0">
                  <c:v>217161.3</c:v>
                </c:pt>
                <c:pt idx="1">
                  <c:v>213282.4</c:v>
                </c:pt>
                <c:pt idx="2">
                  <c:v>221687.4</c:v>
                </c:pt>
                <c:pt idx="3">
                  <c:v>220290</c:v>
                </c:pt>
                <c:pt idx="4">
                  <c:v>203303.9</c:v>
                </c:pt>
                <c:pt idx="5">
                  <c:v>221189.9</c:v>
                </c:pt>
                <c:pt idx="6">
                  <c:v>219238.2</c:v>
                </c:pt>
              </c:numCache>
            </c:numRef>
          </c:yVal>
          <c:smooth val="0"/>
        </c:ser>
        <c:dLbls>
          <c:showLegendKey val="0"/>
          <c:showVal val="0"/>
          <c:showCatName val="0"/>
          <c:showSerName val="0"/>
          <c:showPercent val="0"/>
          <c:showBubbleSize val="0"/>
        </c:dLbls>
        <c:axId val="161794688"/>
        <c:axId val="161809152"/>
      </c:scatterChart>
      <c:valAx>
        <c:axId val="161794688"/>
        <c:scaling>
          <c:logBase val="10"/>
          <c:orientation val="minMax"/>
          <c:min val="10000"/>
        </c:scaling>
        <c:delete val="0"/>
        <c:axPos val="b"/>
        <c:title>
          <c:tx>
            <c:rich>
              <a:bodyPr/>
              <a:lstStyle/>
              <a:p>
                <a:pPr>
                  <a:defRPr/>
                </a:pPr>
                <a:r>
                  <a:rPr lang="en-US" dirty="0"/>
                  <a:t>Insert Block Size, bytes</a:t>
                </a:r>
              </a:p>
            </c:rich>
          </c:tx>
          <c:layout/>
          <c:overlay val="0"/>
        </c:title>
        <c:numFmt formatCode="_(* #,##0_);_(* \(#,##0\);_(* &quot;-&quot;??_);_(@_)" sourceLinked="1"/>
        <c:majorTickMark val="out"/>
        <c:minorTickMark val="cross"/>
        <c:tickLblPos val="nextTo"/>
        <c:crossAx val="161809152"/>
        <c:crosses val="autoZero"/>
        <c:crossBetween val="midCat"/>
      </c:valAx>
      <c:valAx>
        <c:axId val="161809152"/>
        <c:scaling>
          <c:orientation val="minMax"/>
          <c:max val="700000"/>
        </c:scaling>
        <c:delete val="0"/>
        <c:axPos val="l"/>
        <c:majorGridlines/>
        <c:title>
          <c:tx>
            <c:rich>
              <a:bodyPr rot="-5400000" vert="horz"/>
              <a:lstStyle/>
              <a:p>
                <a:pPr>
                  <a:defRPr/>
                </a:pPr>
                <a:r>
                  <a:rPr lang="en-US" dirty="0"/>
                  <a:t>Ingest Rate, inserts/sec</a:t>
                </a:r>
              </a:p>
            </c:rich>
          </c:tx>
          <c:layout/>
          <c:overlay val="0"/>
        </c:title>
        <c:numFmt formatCode="0" sourceLinked="1"/>
        <c:majorTickMark val="out"/>
        <c:minorTickMark val="none"/>
        <c:tickLblPos val="nextTo"/>
        <c:crossAx val="161794688"/>
        <c:crosses val="autoZero"/>
        <c:crossBetween val="midCat"/>
      </c:valAx>
    </c:plotArea>
    <c:legend>
      <c:legendPos val="r"/>
      <c:layout/>
      <c:overlay val="0"/>
    </c:legend>
    <c:plotVisOnly val="1"/>
    <c:dispBlanksAs val="gap"/>
    <c:showDLblsOverMax val="0"/>
  </c:chart>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Sheet1!$J$162</c:f>
              <c:strCache>
                <c:ptCount val="1"/>
                <c:pt idx="0">
                  <c:v>1</c:v>
                </c:pt>
              </c:strCache>
            </c:strRef>
          </c:tx>
          <c:xVal>
            <c:numRef>
              <c:f>Sheet1!$I$163:$I$169</c:f>
              <c:numCache>
                <c:formatCode>_(* #,##0_);_(* \(#,##0\);_(* "-"??_);_(@_)</c:formatCode>
                <c:ptCount val="7"/>
                <c:pt idx="0">
                  <c:v>50000</c:v>
                </c:pt>
                <c:pt idx="1">
                  <c:v>100000</c:v>
                </c:pt>
                <c:pt idx="2">
                  <c:v>200000</c:v>
                </c:pt>
                <c:pt idx="3">
                  <c:v>500000</c:v>
                </c:pt>
                <c:pt idx="4">
                  <c:v>1000000</c:v>
                </c:pt>
                <c:pt idx="5">
                  <c:v>2000000</c:v>
                </c:pt>
                <c:pt idx="6">
                  <c:v>5000000</c:v>
                </c:pt>
              </c:numCache>
            </c:numRef>
          </c:xVal>
          <c:yVal>
            <c:numRef>
              <c:f>Sheet1!$J$163:$J$169</c:f>
              <c:numCache>
                <c:formatCode>0</c:formatCode>
                <c:ptCount val="7"/>
                <c:pt idx="0">
                  <c:v>63510.29</c:v>
                </c:pt>
                <c:pt idx="1">
                  <c:v>73735.45</c:v>
                </c:pt>
                <c:pt idx="2">
                  <c:v>78219.73</c:v>
                </c:pt>
                <c:pt idx="3">
                  <c:v>77044.370000000024</c:v>
                </c:pt>
                <c:pt idx="4">
                  <c:v>75850.5</c:v>
                </c:pt>
                <c:pt idx="5">
                  <c:v>77012.399999999994</c:v>
                </c:pt>
                <c:pt idx="6">
                  <c:v>76754.06</c:v>
                </c:pt>
              </c:numCache>
            </c:numRef>
          </c:yVal>
          <c:smooth val="0"/>
        </c:ser>
        <c:ser>
          <c:idx val="1"/>
          <c:order val="1"/>
          <c:tx>
            <c:strRef>
              <c:f>Sheet1!$K$162</c:f>
              <c:strCache>
                <c:ptCount val="1"/>
                <c:pt idx="0">
                  <c:v>2</c:v>
                </c:pt>
              </c:strCache>
            </c:strRef>
          </c:tx>
          <c:xVal>
            <c:numRef>
              <c:f>Sheet1!$I$163:$I$169</c:f>
              <c:numCache>
                <c:formatCode>_(* #,##0_);_(* \(#,##0\);_(* "-"??_);_(@_)</c:formatCode>
                <c:ptCount val="7"/>
                <c:pt idx="0">
                  <c:v>50000</c:v>
                </c:pt>
                <c:pt idx="1">
                  <c:v>100000</c:v>
                </c:pt>
                <c:pt idx="2">
                  <c:v>200000</c:v>
                </c:pt>
                <c:pt idx="3">
                  <c:v>500000</c:v>
                </c:pt>
                <c:pt idx="4">
                  <c:v>1000000</c:v>
                </c:pt>
                <c:pt idx="5">
                  <c:v>2000000</c:v>
                </c:pt>
                <c:pt idx="6">
                  <c:v>5000000</c:v>
                </c:pt>
              </c:numCache>
            </c:numRef>
          </c:xVal>
          <c:yVal>
            <c:numRef>
              <c:f>Sheet1!$K$163:$K$169</c:f>
              <c:numCache>
                <c:formatCode>0</c:formatCode>
                <c:ptCount val="7"/>
                <c:pt idx="0">
                  <c:v>126269.6</c:v>
                </c:pt>
                <c:pt idx="1">
                  <c:v>138905.79999999999</c:v>
                </c:pt>
                <c:pt idx="2">
                  <c:v>139251.9</c:v>
                </c:pt>
                <c:pt idx="3">
                  <c:v>139541.4</c:v>
                </c:pt>
                <c:pt idx="4">
                  <c:v>137283.1</c:v>
                </c:pt>
                <c:pt idx="5">
                  <c:v>151114.79999999999</c:v>
                </c:pt>
                <c:pt idx="6">
                  <c:v>134433.9</c:v>
                </c:pt>
              </c:numCache>
            </c:numRef>
          </c:yVal>
          <c:smooth val="0"/>
        </c:ser>
        <c:ser>
          <c:idx val="2"/>
          <c:order val="2"/>
          <c:tx>
            <c:strRef>
              <c:f>Sheet1!$L$162</c:f>
              <c:strCache>
                <c:ptCount val="1"/>
                <c:pt idx="0">
                  <c:v>4</c:v>
                </c:pt>
              </c:strCache>
            </c:strRef>
          </c:tx>
          <c:xVal>
            <c:numRef>
              <c:f>Sheet1!$I$163:$I$169</c:f>
              <c:numCache>
                <c:formatCode>_(* #,##0_);_(* \(#,##0\);_(* "-"??_);_(@_)</c:formatCode>
                <c:ptCount val="7"/>
                <c:pt idx="0">
                  <c:v>50000</c:v>
                </c:pt>
                <c:pt idx="1">
                  <c:v>100000</c:v>
                </c:pt>
                <c:pt idx="2">
                  <c:v>200000</c:v>
                </c:pt>
                <c:pt idx="3">
                  <c:v>500000</c:v>
                </c:pt>
                <c:pt idx="4">
                  <c:v>1000000</c:v>
                </c:pt>
                <c:pt idx="5">
                  <c:v>2000000</c:v>
                </c:pt>
                <c:pt idx="6">
                  <c:v>5000000</c:v>
                </c:pt>
              </c:numCache>
            </c:numRef>
          </c:xVal>
          <c:yVal>
            <c:numRef>
              <c:f>Sheet1!$L$163:$L$169</c:f>
              <c:numCache>
                <c:formatCode>0</c:formatCode>
                <c:ptCount val="7"/>
                <c:pt idx="0">
                  <c:v>242494.3</c:v>
                </c:pt>
                <c:pt idx="1">
                  <c:v>252723.6</c:v>
                </c:pt>
                <c:pt idx="2">
                  <c:v>256479.4</c:v>
                </c:pt>
                <c:pt idx="3">
                  <c:v>247836.4</c:v>
                </c:pt>
                <c:pt idx="4">
                  <c:v>258107.5</c:v>
                </c:pt>
                <c:pt idx="5">
                  <c:v>242361.5</c:v>
                </c:pt>
                <c:pt idx="6">
                  <c:v>252182.9</c:v>
                </c:pt>
              </c:numCache>
            </c:numRef>
          </c:yVal>
          <c:smooth val="0"/>
        </c:ser>
        <c:ser>
          <c:idx val="3"/>
          <c:order val="3"/>
          <c:tx>
            <c:strRef>
              <c:f>Sheet1!$M$162</c:f>
              <c:strCache>
                <c:ptCount val="1"/>
                <c:pt idx="0">
                  <c:v>8</c:v>
                </c:pt>
              </c:strCache>
            </c:strRef>
          </c:tx>
          <c:xVal>
            <c:numRef>
              <c:f>Sheet1!$I$163:$I$169</c:f>
              <c:numCache>
                <c:formatCode>_(* #,##0_);_(* \(#,##0\);_(* "-"??_);_(@_)</c:formatCode>
                <c:ptCount val="7"/>
                <c:pt idx="0">
                  <c:v>50000</c:v>
                </c:pt>
                <c:pt idx="1">
                  <c:v>100000</c:v>
                </c:pt>
                <c:pt idx="2">
                  <c:v>200000</c:v>
                </c:pt>
                <c:pt idx="3">
                  <c:v>500000</c:v>
                </c:pt>
                <c:pt idx="4">
                  <c:v>1000000</c:v>
                </c:pt>
                <c:pt idx="5">
                  <c:v>2000000</c:v>
                </c:pt>
                <c:pt idx="6">
                  <c:v>5000000</c:v>
                </c:pt>
              </c:numCache>
            </c:numRef>
          </c:xVal>
          <c:yVal>
            <c:numRef>
              <c:f>Sheet1!$M$163:$M$169</c:f>
              <c:numCache>
                <c:formatCode>0</c:formatCode>
                <c:ptCount val="7"/>
                <c:pt idx="0">
                  <c:v>371522.3</c:v>
                </c:pt>
                <c:pt idx="1">
                  <c:v>376289.7</c:v>
                </c:pt>
                <c:pt idx="2">
                  <c:v>403753</c:v>
                </c:pt>
                <c:pt idx="3">
                  <c:v>398191.6</c:v>
                </c:pt>
                <c:pt idx="4">
                  <c:v>387543.9</c:v>
                </c:pt>
                <c:pt idx="5">
                  <c:v>383517.4</c:v>
                </c:pt>
                <c:pt idx="6">
                  <c:v>358458.9</c:v>
                </c:pt>
              </c:numCache>
            </c:numRef>
          </c:yVal>
          <c:smooth val="0"/>
        </c:ser>
        <c:ser>
          <c:idx val="4"/>
          <c:order val="4"/>
          <c:tx>
            <c:strRef>
              <c:f>Sheet1!$N$162</c:f>
              <c:strCache>
                <c:ptCount val="1"/>
                <c:pt idx="0">
                  <c:v>16</c:v>
                </c:pt>
              </c:strCache>
            </c:strRef>
          </c:tx>
          <c:xVal>
            <c:numRef>
              <c:f>Sheet1!$I$163:$I$169</c:f>
              <c:numCache>
                <c:formatCode>_(* #,##0_);_(* \(#,##0\);_(* "-"??_);_(@_)</c:formatCode>
                <c:ptCount val="7"/>
                <c:pt idx="0">
                  <c:v>50000</c:v>
                </c:pt>
                <c:pt idx="1">
                  <c:v>100000</c:v>
                </c:pt>
                <c:pt idx="2">
                  <c:v>200000</c:v>
                </c:pt>
                <c:pt idx="3">
                  <c:v>500000</c:v>
                </c:pt>
                <c:pt idx="4">
                  <c:v>1000000</c:v>
                </c:pt>
                <c:pt idx="5">
                  <c:v>2000000</c:v>
                </c:pt>
                <c:pt idx="6">
                  <c:v>5000000</c:v>
                </c:pt>
              </c:numCache>
            </c:numRef>
          </c:xVal>
          <c:yVal>
            <c:numRef>
              <c:f>Sheet1!$N$163:$N$169</c:f>
              <c:numCache>
                <c:formatCode>0</c:formatCode>
                <c:ptCount val="7"/>
                <c:pt idx="0">
                  <c:v>459910.6</c:v>
                </c:pt>
                <c:pt idx="1">
                  <c:v>473372</c:v>
                </c:pt>
                <c:pt idx="2">
                  <c:v>454219.6</c:v>
                </c:pt>
                <c:pt idx="3">
                  <c:v>488588.5</c:v>
                </c:pt>
                <c:pt idx="4">
                  <c:v>503922.3</c:v>
                </c:pt>
                <c:pt idx="5">
                  <c:v>498391.9</c:v>
                </c:pt>
                <c:pt idx="6">
                  <c:v>495249</c:v>
                </c:pt>
              </c:numCache>
            </c:numRef>
          </c:yVal>
          <c:smooth val="0"/>
        </c:ser>
        <c:ser>
          <c:idx val="5"/>
          <c:order val="5"/>
          <c:tx>
            <c:strRef>
              <c:f>Sheet1!$O$162</c:f>
              <c:strCache>
                <c:ptCount val="1"/>
                <c:pt idx="0">
                  <c:v>32</c:v>
                </c:pt>
              </c:strCache>
            </c:strRef>
          </c:tx>
          <c:xVal>
            <c:numRef>
              <c:f>Sheet1!$I$163:$I$169</c:f>
              <c:numCache>
                <c:formatCode>_(* #,##0_);_(* \(#,##0\);_(* "-"??_);_(@_)</c:formatCode>
                <c:ptCount val="7"/>
                <c:pt idx="0">
                  <c:v>50000</c:v>
                </c:pt>
                <c:pt idx="1">
                  <c:v>100000</c:v>
                </c:pt>
                <c:pt idx="2">
                  <c:v>200000</c:v>
                </c:pt>
                <c:pt idx="3">
                  <c:v>500000</c:v>
                </c:pt>
                <c:pt idx="4">
                  <c:v>1000000</c:v>
                </c:pt>
                <c:pt idx="5">
                  <c:v>2000000</c:v>
                </c:pt>
                <c:pt idx="6">
                  <c:v>5000000</c:v>
                </c:pt>
              </c:numCache>
            </c:numRef>
          </c:xVal>
          <c:yVal>
            <c:numRef>
              <c:f>Sheet1!$O$163:$O$169</c:f>
              <c:numCache>
                <c:formatCode>0</c:formatCode>
                <c:ptCount val="7"/>
                <c:pt idx="0">
                  <c:v>624565.30000000005</c:v>
                </c:pt>
                <c:pt idx="1">
                  <c:v>532746.5</c:v>
                </c:pt>
                <c:pt idx="2">
                  <c:v>627130.6</c:v>
                </c:pt>
                <c:pt idx="3">
                  <c:v>534426.30000000005</c:v>
                </c:pt>
                <c:pt idx="4">
                  <c:v>614867.19999999856</c:v>
                </c:pt>
                <c:pt idx="5">
                  <c:v>596332.4</c:v>
                </c:pt>
                <c:pt idx="6">
                  <c:v>611420.4</c:v>
                </c:pt>
              </c:numCache>
            </c:numRef>
          </c:yVal>
          <c:smooth val="0"/>
        </c:ser>
        <c:dLbls>
          <c:showLegendKey val="0"/>
          <c:showVal val="0"/>
          <c:showCatName val="0"/>
          <c:showSerName val="0"/>
          <c:showPercent val="0"/>
          <c:showBubbleSize val="0"/>
        </c:dLbls>
        <c:axId val="161850496"/>
        <c:axId val="161852416"/>
      </c:scatterChart>
      <c:valAx>
        <c:axId val="161850496"/>
        <c:scaling>
          <c:logBase val="10"/>
          <c:orientation val="minMax"/>
          <c:min val="10000"/>
        </c:scaling>
        <c:delete val="0"/>
        <c:axPos val="b"/>
        <c:title>
          <c:tx>
            <c:rich>
              <a:bodyPr/>
              <a:lstStyle/>
              <a:p>
                <a:pPr>
                  <a:defRPr lang="en-US" sz="1000" b="1" i="0" u="none" strike="noStrike" kern="1200" baseline="0">
                    <a:solidFill>
                      <a:sysClr val="windowText" lastClr="000000"/>
                    </a:solidFill>
                    <a:latin typeface="+mn-lt"/>
                    <a:ea typeface="+mn-ea"/>
                    <a:cs typeface="+mn-cs"/>
                  </a:defRPr>
                </a:pPr>
                <a:r>
                  <a:rPr lang="en-US" sz="1000" b="1" i="0" u="none" strike="noStrike" kern="1200" baseline="0" dirty="0">
                    <a:solidFill>
                      <a:sysClr val="windowText" lastClr="000000"/>
                    </a:solidFill>
                    <a:latin typeface="+mn-lt"/>
                    <a:ea typeface="+mn-ea"/>
                    <a:cs typeface="+mn-cs"/>
                  </a:rPr>
                  <a:t>Insert Block Size, bytes</a:t>
                </a:r>
              </a:p>
            </c:rich>
          </c:tx>
          <c:layout/>
          <c:overlay val="0"/>
        </c:title>
        <c:numFmt formatCode="_(* #,##0_);_(* \(#,##0\);_(* &quot;-&quot;??_);_(@_)" sourceLinked="1"/>
        <c:majorTickMark val="out"/>
        <c:minorTickMark val="cross"/>
        <c:tickLblPos val="nextTo"/>
        <c:crossAx val="161852416"/>
        <c:crosses val="autoZero"/>
        <c:crossBetween val="midCat"/>
      </c:valAx>
      <c:valAx>
        <c:axId val="161852416"/>
        <c:scaling>
          <c:orientation val="minMax"/>
        </c:scaling>
        <c:delete val="0"/>
        <c:axPos val="l"/>
        <c:majorGridlines/>
        <c:title>
          <c:tx>
            <c:rich>
              <a:bodyPr rot="-5400000" vert="horz"/>
              <a:lstStyle/>
              <a:p>
                <a:pPr>
                  <a:defRPr/>
                </a:pPr>
                <a:r>
                  <a:rPr lang="en-US" sz="1000" b="1" i="0" u="none" strike="noStrike" kern="1200" baseline="0" dirty="0">
                    <a:solidFill>
                      <a:sysClr val="windowText" lastClr="000000"/>
                    </a:solidFill>
                    <a:latin typeface="+mn-lt"/>
                    <a:ea typeface="+mn-ea"/>
                    <a:cs typeface="+mn-cs"/>
                  </a:rPr>
                  <a:t>Ingest Rate, inserts/sec</a:t>
                </a:r>
              </a:p>
            </c:rich>
          </c:tx>
          <c:layout/>
          <c:overlay val="0"/>
        </c:title>
        <c:numFmt formatCode="0" sourceLinked="1"/>
        <c:majorTickMark val="out"/>
        <c:minorTickMark val="none"/>
        <c:tickLblPos val="nextTo"/>
        <c:crossAx val="161850496"/>
        <c:crosses val="autoZero"/>
        <c:crossBetween val="midCat"/>
      </c:valAx>
    </c:plotArea>
    <c:legend>
      <c:legendPos val="r"/>
      <c:layout/>
      <c:overlay val="0"/>
    </c:legend>
    <c:plotVisOnly val="1"/>
    <c:dispBlanksAs val="gap"/>
    <c:showDLblsOverMax val="0"/>
  </c:chart>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Processing Time vs. File #</a:t>
            </a:r>
            <a:endParaRPr lang="en-US" dirty="0"/>
          </a:p>
        </c:rich>
      </c:tx>
      <c:layout/>
      <c:overlay val="0"/>
    </c:title>
    <c:autoTitleDeleted val="0"/>
    <c:plotArea>
      <c:layout/>
      <c:scatterChart>
        <c:scatterStyle val="lineMarker"/>
        <c:varyColors val="0"/>
        <c:ser>
          <c:idx val="0"/>
          <c:order val="0"/>
          <c:tx>
            <c:strRef>
              <c:f>[1]S1_time_data_234!$B$1</c:f>
              <c:strCache>
                <c:ptCount val="1"/>
                <c:pt idx="0">
                  <c:v>readTime</c:v>
                </c:pt>
              </c:strCache>
            </c:strRef>
          </c:tx>
          <c:spPr>
            <a:ln w="28575">
              <a:noFill/>
            </a:ln>
          </c:spPr>
          <c:trendline>
            <c:trendlineType val="linear"/>
            <c:dispRSqr val="0"/>
            <c:dispEq val="0"/>
          </c:trendline>
          <c:xVal>
            <c:numRef>
              <c:f>[1]S1_time_data_234!$A$2:$A$235</c:f>
              <c:numCache>
                <c:formatCode>General</c:formatCode>
                <c:ptCount val="2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numCache>
            </c:numRef>
          </c:xVal>
          <c:yVal>
            <c:numRef>
              <c:f>[1]S1_time_data_234!$B$2:$B$235</c:f>
              <c:numCache>
                <c:formatCode>General</c:formatCode>
                <c:ptCount val="234"/>
                <c:pt idx="0">
                  <c:v>0.62404999999999999</c:v>
                </c:pt>
                <c:pt idx="1">
                  <c:v>0.54378000000000004</c:v>
                </c:pt>
                <c:pt idx="2">
                  <c:v>0.57035999999999998</c:v>
                </c:pt>
                <c:pt idx="3">
                  <c:v>3.7320000000000002</c:v>
                </c:pt>
                <c:pt idx="4">
                  <c:v>4.3086000000000002</c:v>
                </c:pt>
                <c:pt idx="5">
                  <c:v>4.4739000000000004</c:v>
                </c:pt>
                <c:pt idx="6">
                  <c:v>4.0566000000000004</c:v>
                </c:pt>
                <c:pt idx="7">
                  <c:v>3.7322000000000002</c:v>
                </c:pt>
                <c:pt idx="8">
                  <c:v>4.0057999999999998</c:v>
                </c:pt>
                <c:pt idx="9">
                  <c:v>3.5268000000000002</c:v>
                </c:pt>
                <c:pt idx="10">
                  <c:v>3.3319999999999981</c:v>
                </c:pt>
                <c:pt idx="11">
                  <c:v>4.3440999999999956</c:v>
                </c:pt>
                <c:pt idx="12">
                  <c:v>4.2099000000000002</c:v>
                </c:pt>
                <c:pt idx="13">
                  <c:v>3.7513999999999998</c:v>
                </c:pt>
                <c:pt idx="14">
                  <c:v>4.3634999999999966</c:v>
                </c:pt>
                <c:pt idx="15">
                  <c:v>4.2207999999999997</c:v>
                </c:pt>
                <c:pt idx="16">
                  <c:v>3.7446999999999999</c:v>
                </c:pt>
                <c:pt idx="17">
                  <c:v>3.866899999999998</c:v>
                </c:pt>
                <c:pt idx="18">
                  <c:v>4.1704999999999997</c:v>
                </c:pt>
                <c:pt idx="19">
                  <c:v>4.1354999999999986</c:v>
                </c:pt>
                <c:pt idx="20">
                  <c:v>3.8675999999999999</c:v>
                </c:pt>
                <c:pt idx="21">
                  <c:v>3.1644000000000001</c:v>
                </c:pt>
                <c:pt idx="22">
                  <c:v>3.9100999999999981</c:v>
                </c:pt>
                <c:pt idx="23">
                  <c:v>4.2248999999999954</c:v>
                </c:pt>
                <c:pt idx="24">
                  <c:v>4.3104999999999984</c:v>
                </c:pt>
                <c:pt idx="25">
                  <c:v>4.1083999999999996</c:v>
                </c:pt>
                <c:pt idx="26">
                  <c:v>3.8501999999999992</c:v>
                </c:pt>
                <c:pt idx="27">
                  <c:v>4.4240999999999966</c:v>
                </c:pt>
                <c:pt idx="28">
                  <c:v>4.6474999999999946</c:v>
                </c:pt>
                <c:pt idx="29">
                  <c:v>4.5343999999999998</c:v>
                </c:pt>
                <c:pt idx="30">
                  <c:v>4.9015000000000004</c:v>
                </c:pt>
                <c:pt idx="31">
                  <c:v>4.3818999999999999</c:v>
                </c:pt>
                <c:pt idx="32">
                  <c:v>3.4889000000000001</c:v>
                </c:pt>
                <c:pt idx="33">
                  <c:v>4.5207999999999986</c:v>
                </c:pt>
                <c:pt idx="34">
                  <c:v>4.0885999999999996</c:v>
                </c:pt>
                <c:pt idx="35">
                  <c:v>4.3187999999999986</c:v>
                </c:pt>
                <c:pt idx="36">
                  <c:v>3.9466999999999981</c:v>
                </c:pt>
                <c:pt idx="37">
                  <c:v>3.633</c:v>
                </c:pt>
                <c:pt idx="38">
                  <c:v>4.2549999999999946</c:v>
                </c:pt>
                <c:pt idx="39">
                  <c:v>4.0190000000000001</c:v>
                </c:pt>
                <c:pt idx="40">
                  <c:v>4.3596000000000004</c:v>
                </c:pt>
                <c:pt idx="41">
                  <c:v>3.5787</c:v>
                </c:pt>
                <c:pt idx="42">
                  <c:v>4.798</c:v>
                </c:pt>
                <c:pt idx="43">
                  <c:v>4.6652999999999967</c:v>
                </c:pt>
                <c:pt idx="44">
                  <c:v>3.9993999999999992</c:v>
                </c:pt>
                <c:pt idx="45">
                  <c:v>3.3174000000000001</c:v>
                </c:pt>
                <c:pt idx="46">
                  <c:v>3.415699999999998</c:v>
                </c:pt>
                <c:pt idx="47">
                  <c:v>3.9857</c:v>
                </c:pt>
                <c:pt idx="48">
                  <c:v>3.9298000000000002</c:v>
                </c:pt>
                <c:pt idx="49">
                  <c:v>3.9262000000000001</c:v>
                </c:pt>
                <c:pt idx="50">
                  <c:v>3.3913999999999982</c:v>
                </c:pt>
                <c:pt idx="51">
                  <c:v>4.2024999999999997</c:v>
                </c:pt>
                <c:pt idx="52">
                  <c:v>4.2993000000000023</c:v>
                </c:pt>
                <c:pt idx="53">
                  <c:v>3.8340999999999981</c:v>
                </c:pt>
                <c:pt idx="54">
                  <c:v>3.5775000000000001</c:v>
                </c:pt>
                <c:pt idx="55">
                  <c:v>4.2538999999999998</c:v>
                </c:pt>
                <c:pt idx="56">
                  <c:v>3.892999999999998</c:v>
                </c:pt>
                <c:pt idx="57">
                  <c:v>3.854499999999998</c:v>
                </c:pt>
                <c:pt idx="58">
                  <c:v>3.9382999999999981</c:v>
                </c:pt>
                <c:pt idx="59">
                  <c:v>4.1947999999999954</c:v>
                </c:pt>
                <c:pt idx="60">
                  <c:v>4.0539999999999976</c:v>
                </c:pt>
                <c:pt idx="61">
                  <c:v>4.1014999999999997</c:v>
                </c:pt>
                <c:pt idx="62">
                  <c:v>4.3906000000000001</c:v>
                </c:pt>
                <c:pt idx="63">
                  <c:v>4.2106000000000003</c:v>
                </c:pt>
                <c:pt idx="64">
                  <c:v>4.1436999999999999</c:v>
                </c:pt>
                <c:pt idx="65">
                  <c:v>3.8812000000000002</c:v>
                </c:pt>
                <c:pt idx="66">
                  <c:v>3.8815</c:v>
                </c:pt>
                <c:pt idx="67">
                  <c:v>4.0301</c:v>
                </c:pt>
                <c:pt idx="68">
                  <c:v>3.9477000000000002</c:v>
                </c:pt>
                <c:pt idx="69">
                  <c:v>3.6819000000000002</c:v>
                </c:pt>
                <c:pt idx="70">
                  <c:v>3.9891000000000001</c:v>
                </c:pt>
                <c:pt idx="71">
                  <c:v>4.2324000000000002</c:v>
                </c:pt>
                <c:pt idx="72">
                  <c:v>3.876799999999998</c:v>
                </c:pt>
                <c:pt idx="73">
                  <c:v>4.3943999999999956</c:v>
                </c:pt>
                <c:pt idx="74">
                  <c:v>4.3627999999999956</c:v>
                </c:pt>
                <c:pt idx="75">
                  <c:v>3.6631000000000018</c:v>
                </c:pt>
                <c:pt idx="76">
                  <c:v>4.4307000000000034</c:v>
                </c:pt>
                <c:pt idx="77">
                  <c:v>4.6660999999999966</c:v>
                </c:pt>
                <c:pt idx="78">
                  <c:v>3.9085999999999999</c:v>
                </c:pt>
                <c:pt idx="79">
                  <c:v>4.8984999999999976</c:v>
                </c:pt>
                <c:pt idx="80">
                  <c:v>3.9811000000000001</c:v>
                </c:pt>
                <c:pt idx="81">
                  <c:v>3.9788999999999981</c:v>
                </c:pt>
                <c:pt idx="82">
                  <c:v>3.9095</c:v>
                </c:pt>
                <c:pt idx="83">
                  <c:v>3.819899999999997</c:v>
                </c:pt>
                <c:pt idx="84">
                  <c:v>3.955699999999998</c:v>
                </c:pt>
                <c:pt idx="85">
                  <c:v>4.3214999999999986</c:v>
                </c:pt>
                <c:pt idx="86">
                  <c:v>4.4033000000000024</c:v>
                </c:pt>
                <c:pt idx="87">
                  <c:v>4.1817000000000002</c:v>
                </c:pt>
                <c:pt idx="88">
                  <c:v>4.4821</c:v>
                </c:pt>
                <c:pt idx="89">
                  <c:v>4.3293999999999997</c:v>
                </c:pt>
                <c:pt idx="90">
                  <c:v>3.5636000000000001</c:v>
                </c:pt>
                <c:pt idx="91">
                  <c:v>3.572299999999998</c:v>
                </c:pt>
                <c:pt idx="92">
                  <c:v>4.1057999999999986</c:v>
                </c:pt>
                <c:pt idx="93">
                  <c:v>4.1103999999999976</c:v>
                </c:pt>
                <c:pt idx="94">
                  <c:v>3.4586000000000001</c:v>
                </c:pt>
                <c:pt idx="95">
                  <c:v>3.8494999999999981</c:v>
                </c:pt>
                <c:pt idx="96">
                  <c:v>4.5671999999999953</c:v>
                </c:pt>
                <c:pt idx="97">
                  <c:v>3.4487999999999999</c:v>
                </c:pt>
                <c:pt idx="98">
                  <c:v>4.5339999999999998</c:v>
                </c:pt>
                <c:pt idx="99">
                  <c:v>4.4196000000000044</c:v>
                </c:pt>
                <c:pt idx="100">
                  <c:v>4.3552999999999997</c:v>
                </c:pt>
                <c:pt idx="101">
                  <c:v>3.9653999999999998</c:v>
                </c:pt>
                <c:pt idx="102">
                  <c:v>4.5880000000000001</c:v>
                </c:pt>
                <c:pt idx="103">
                  <c:v>3.822699999999998</c:v>
                </c:pt>
                <c:pt idx="104">
                  <c:v>4.5590000000000002</c:v>
                </c:pt>
                <c:pt idx="105">
                  <c:v>4.1388999999999996</c:v>
                </c:pt>
                <c:pt idx="106">
                  <c:v>4.1266999999999996</c:v>
                </c:pt>
                <c:pt idx="107">
                  <c:v>3.7576999999999998</c:v>
                </c:pt>
                <c:pt idx="108">
                  <c:v>4.5345000000000004</c:v>
                </c:pt>
                <c:pt idx="109">
                  <c:v>3.3761999999999981</c:v>
                </c:pt>
                <c:pt idx="110">
                  <c:v>4.3994999999999997</c:v>
                </c:pt>
                <c:pt idx="111">
                  <c:v>3.8940000000000001</c:v>
                </c:pt>
                <c:pt idx="112">
                  <c:v>3.8492000000000002</c:v>
                </c:pt>
                <c:pt idx="113">
                  <c:v>4.6053999999999986</c:v>
                </c:pt>
                <c:pt idx="114">
                  <c:v>3.13</c:v>
                </c:pt>
                <c:pt idx="115">
                  <c:v>4.0980999999999996</c:v>
                </c:pt>
                <c:pt idx="116">
                  <c:v>3.7942</c:v>
                </c:pt>
                <c:pt idx="117">
                  <c:v>3.392499999999997</c:v>
                </c:pt>
                <c:pt idx="118">
                  <c:v>4.6928999999999954</c:v>
                </c:pt>
                <c:pt idx="119">
                  <c:v>3.8174999999999981</c:v>
                </c:pt>
                <c:pt idx="120">
                  <c:v>3.5919999999999992</c:v>
                </c:pt>
                <c:pt idx="121">
                  <c:v>3.5108000000000001</c:v>
                </c:pt>
                <c:pt idx="122">
                  <c:v>4.2167000000000003</c:v>
                </c:pt>
                <c:pt idx="123">
                  <c:v>4.2366000000000037</c:v>
                </c:pt>
                <c:pt idx="124">
                  <c:v>3.8338000000000001</c:v>
                </c:pt>
                <c:pt idx="125">
                  <c:v>4.0651999999999946</c:v>
                </c:pt>
                <c:pt idx="126">
                  <c:v>3.352599999999998</c:v>
                </c:pt>
                <c:pt idx="127">
                  <c:v>4.0255999999999954</c:v>
                </c:pt>
                <c:pt idx="128">
                  <c:v>3.4253</c:v>
                </c:pt>
                <c:pt idx="129">
                  <c:v>3.556099999999998</c:v>
                </c:pt>
                <c:pt idx="130">
                  <c:v>3.6928999999999981</c:v>
                </c:pt>
                <c:pt idx="131">
                  <c:v>3.312399999999998</c:v>
                </c:pt>
                <c:pt idx="132">
                  <c:v>3.9670999999999998</c:v>
                </c:pt>
                <c:pt idx="133">
                  <c:v>4.1539999999999946</c:v>
                </c:pt>
                <c:pt idx="134">
                  <c:v>3.9845999999999999</c:v>
                </c:pt>
                <c:pt idx="135">
                  <c:v>3.7311999999999999</c:v>
                </c:pt>
                <c:pt idx="136">
                  <c:v>3.9591999999999992</c:v>
                </c:pt>
                <c:pt idx="137">
                  <c:v>3.4681000000000002</c:v>
                </c:pt>
                <c:pt idx="138">
                  <c:v>4.1145999999999949</c:v>
                </c:pt>
                <c:pt idx="139">
                  <c:v>4.5434999999999999</c:v>
                </c:pt>
                <c:pt idx="140">
                  <c:v>3.3976999999999982</c:v>
                </c:pt>
                <c:pt idx="141">
                  <c:v>4.1201999999999952</c:v>
                </c:pt>
                <c:pt idx="142">
                  <c:v>3.9917999999999991</c:v>
                </c:pt>
                <c:pt idx="143">
                  <c:v>4.4363000000000037</c:v>
                </c:pt>
                <c:pt idx="144">
                  <c:v>4.3314000000000004</c:v>
                </c:pt>
                <c:pt idx="145">
                  <c:v>4.4439000000000002</c:v>
                </c:pt>
                <c:pt idx="146">
                  <c:v>4.3879999999999946</c:v>
                </c:pt>
                <c:pt idx="147">
                  <c:v>4.5014000000000003</c:v>
                </c:pt>
                <c:pt idx="148">
                  <c:v>2.8225999999999991</c:v>
                </c:pt>
                <c:pt idx="149">
                  <c:v>3.2486000000000002</c:v>
                </c:pt>
                <c:pt idx="150">
                  <c:v>4.0103</c:v>
                </c:pt>
                <c:pt idx="151">
                  <c:v>4.6004999999999976</c:v>
                </c:pt>
                <c:pt idx="152">
                  <c:v>4.9458000000000002</c:v>
                </c:pt>
                <c:pt idx="153">
                  <c:v>4.5960000000000001</c:v>
                </c:pt>
                <c:pt idx="154">
                  <c:v>4.8898000000000001</c:v>
                </c:pt>
                <c:pt idx="155">
                  <c:v>3.5110999999999981</c:v>
                </c:pt>
                <c:pt idx="156">
                  <c:v>4.0618999999999996</c:v>
                </c:pt>
                <c:pt idx="157">
                  <c:v>4.1606999999999976</c:v>
                </c:pt>
                <c:pt idx="158">
                  <c:v>4.2416000000000036</c:v>
                </c:pt>
                <c:pt idx="159">
                  <c:v>3.6745999999999999</c:v>
                </c:pt>
                <c:pt idx="160">
                  <c:v>3.8391999999999982</c:v>
                </c:pt>
                <c:pt idx="161">
                  <c:v>4.6612999999999998</c:v>
                </c:pt>
                <c:pt idx="162">
                  <c:v>3.858699999999998</c:v>
                </c:pt>
                <c:pt idx="163">
                  <c:v>3.2884000000000002</c:v>
                </c:pt>
                <c:pt idx="164">
                  <c:v>3.8774999999999982</c:v>
                </c:pt>
                <c:pt idx="165">
                  <c:v>4.3746999999999998</c:v>
                </c:pt>
                <c:pt idx="166">
                  <c:v>3.9203999999999999</c:v>
                </c:pt>
                <c:pt idx="167">
                  <c:v>4.2913000000000006</c:v>
                </c:pt>
                <c:pt idx="168">
                  <c:v>3.6872000000000011</c:v>
                </c:pt>
                <c:pt idx="169">
                  <c:v>4.1917999999999997</c:v>
                </c:pt>
                <c:pt idx="170">
                  <c:v>4.2022000000000004</c:v>
                </c:pt>
                <c:pt idx="171">
                  <c:v>4.5265000000000004</c:v>
                </c:pt>
                <c:pt idx="172">
                  <c:v>3.4853000000000001</c:v>
                </c:pt>
                <c:pt idx="173">
                  <c:v>3.8814000000000002</c:v>
                </c:pt>
                <c:pt idx="174">
                  <c:v>4.6093000000000002</c:v>
                </c:pt>
                <c:pt idx="175">
                  <c:v>3.6017000000000001</c:v>
                </c:pt>
                <c:pt idx="176">
                  <c:v>3.6327999999999991</c:v>
                </c:pt>
                <c:pt idx="177">
                  <c:v>4.1550999999999956</c:v>
                </c:pt>
                <c:pt idx="178">
                  <c:v>4.3066000000000004</c:v>
                </c:pt>
                <c:pt idx="179">
                  <c:v>4.3099999999999996</c:v>
                </c:pt>
                <c:pt idx="180">
                  <c:v>4.5378999999999996</c:v>
                </c:pt>
                <c:pt idx="181">
                  <c:v>4.4950000000000001</c:v>
                </c:pt>
                <c:pt idx="182">
                  <c:v>3.8532999999999982</c:v>
                </c:pt>
                <c:pt idx="183">
                  <c:v>3.1303000000000001</c:v>
                </c:pt>
                <c:pt idx="184">
                  <c:v>3.2832000000000008</c:v>
                </c:pt>
                <c:pt idx="185">
                  <c:v>3.7726000000000002</c:v>
                </c:pt>
                <c:pt idx="186">
                  <c:v>4.2796000000000038</c:v>
                </c:pt>
                <c:pt idx="187">
                  <c:v>3.5059999999999998</c:v>
                </c:pt>
                <c:pt idx="188">
                  <c:v>4.2491000000000003</c:v>
                </c:pt>
                <c:pt idx="189">
                  <c:v>3.5451999999999999</c:v>
                </c:pt>
                <c:pt idx="190">
                  <c:v>4.2847999999999997</c:v>
                </c:pt>
                <c:pt idx="191">
                  <c:v>4.5604999999999984</c:v>
                </c:pt>
                <c:pt idx="192">
                  <c:v>4.4462000000000037</c:v>
                </c:pt>
                <c:pt idx="193">
                  <c:v>3.7164000000000001</c:v>
                </c:pt>
                <c:pt idx="194">
                  <c:v>4.0789</c:v>
                </c:pt>
                <c:pt idx="195">
                  <c:v>3.5651999999999999</c:v>
                </c:pt>
                <c:pt idx="196">
                  <c:v>3.6488</c:v>
                </c:pt>
                <c:pt idx="197">
                  <c:v>3.819499999999997</c:v>
                </c:pt>
                <c:pt idx="198">
                  <c:v>3.7065999999999999</c:v>
                </c:pt>
                <c:pt idx="199">
                  <c:v>3.9228999999999981</c:v>
                </c:pt>
                <c:pt idx="200">
                  <c:v>4.3693</c:v>
                </c:pt>
                <c:pt idx="201">
                  <c:v>4.1379999999999946</c:v>
                </c:pt>
                <c:pt idx="202">
                  <c:v>4.3068</c:v>
                </c:pt>
                <c:pt idx="203">
                  <c:v>3.7111999999999998</c:v>
                </c:pt>
                <c:pt idx="204">
                  <c:v>4.3138999999999976</c:v>
                </c:pt>
                <c:pt idx="205">
                  <c:v>3.5028000000000001</c:v>
                </c:pt>
                <c:pt idx="206">
                  <c:v>3.5257000000000001</c:v>
                </c:pt>
                <c:pt idx="207">
                  <c:v>4.3564999999999996</c:v>
                </c:pt>
                <c:pt idx="208">
                  <c:v>5.5141999999999953</c:v>
                </c:pt>
                <c:pt idx="209">
                  <c:v>4.4861000000000004</c:v>
                </c:pt>
                <c:pt idx="210">
                  <c:v>4.4104999999999999</c:v>
                </c:pt>
                <c:pt idx="211">
                  <c:v>4.2606000000000002</c:v>
                </c:pt>
                <c:pt idx="212">
                  <c:v>4.0757000000000003</c:v>
                </c:pt>
                <c:pt idx="213">
                  <c:v>3.531899999999998</c:v>
                </c:pt>
                <c:pt idx="214">
                  <c:v>4.4365000000000014</c:v>
                </c:pt>
                <c:pt idx="215">
                  <c:v>3.6837000000000022</c:v>
                </c:pt>
                <c:pt idx="216">
                  <c:v>3.9264999999999981</c:v>
                </c:pt>
                <c:pt idx="217">
                  <c:v>4.1694000000000004</c:v>
                </c:pt>
                <c:pt idx="218">
                  <c:v>3.8475999999999999</c:v>
                </c:pt>
                <c:pt idx="219">
                  <c:v>4.0396000000000036</c:v>
                </c:pt>
                <c:pt idx="220">
                  <c:v>3.8178999999999981</c:v>
                </c:pt>
                <c:pt idx="221">
                  <c:v>4.2812000000000037</c:v>
                </c:pt>
                <c:pt idx="222">
                  <c:v>3.8174999999999981</c:v>
                </c:pt>
                <c:pt idx="223">
                  <c:v>4.0166000000000004</c:v>
                </c:pt>
                <c:pt idx="224">
                  <c:v>3.3763999999999981</c:v>
                </c:pt>
                <c:pt idx="225">
                  <c:v>3.9883000000000002</c:v>
                </c:pt>
                <c:pt idx="226">
                  <c:v>3.8488000000000002</c:v>
                </c:pt>
                <c:pt idx="227">
                  <c:v>4.6383000000000001</c:v>
                </c:pt>
                <c:pt idx="228">
                  <c:v>3.3073999999999999</c:v>
                </c:pt>
                <c:pt idx="229">
                  <c:v>4.0674999999999946</c:v>
                </c:pt>
                <c:pt idx="230">
                  <c:v>3.9234</c:v>
                </c:pt>
                <c:pt idx="231">
                  <c:v>3.956099999999998</c:v>
                </c:pt>
                <c:pt idx="232">
                  <c:v>3.0319999999999991</c:v>
                </c:pt>
                <c:pt idx="233">
                  <c:v>4.4004000000000003</c:v>
                </c:pt>
              </c:numCache>
            </c:numRef>
          </c:yVal>
          <c:smooth val="0"/>
        </c:ser>
        <c:ser>
          <c:idx val="1"/>
          <c:order val="1"/>
          <c:tx>
            <c:strRef>
              <c:f>[1]S1_time_data_234!$C$1</c:f>
              <c:strCache>
                <c:ptCount val="1"/>
                <c:pt idx="0">
                  <c:v> constructTime</c:v>
                </c:pt>
              </c:strCache>
            </c:strRef>
          </c:tx>
          <c:spPr>
            <a:ln w="28575">
              <a:noFill/>
            </a:ln>
          </c:spPr>
          <c:trendline>
            <c:trendlineType val="linear"/>
            <c:dispRSqr val="0"/>
            <c:dispEq val="0"/>
          </c:trendline>
          <c:xVal>
            <c:numRef>
              <c:f>[1]S1_time_data_234!$A$2:$A$235</c:f>
              <c:numCache>
                <c:formatCode>General</c:formatCode>
                <c:ptCount val="2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numCache>
            </c:numRef>
          </c:xVal>
          <c:yVal>
            <c:numRef>
              <c:f>[1]S1_time_data_234!$C$2:$C$235</c:f>
              <c:numCache>
                <c:formatCode>General</c:formatCode>
                <c:ptCount val="234"/>
                <c:pt idx="0">
                  <c:v>26.1</c:v>
                </c:pt>
                <c:pt idx="1">
                  <c:v>23.956</c:v>
                </c:pt>
                <c:pt idx="2">
                  <c:v>24.283999999999981</c:v>
                </c:pt>
                <c:pt idx="3">
                  <c:v>26.148</c:v>
                </c:pt>
                <c:pt idx="4">
                  <c:v>27.763999999999989</c:v>
                </c:pt>
                <c:pt idx="5">
                  <c:v>35.762000000000029</c:v>
                </c:pt>
                <c:pt idx="6">
                  <c:v>42.539000000000001</c:v>
                </c:pt>
                <c:pt idx="7">
                  <c:v>56.843000000000004</c:v>
                </c:pt>
                <c:pt idx="8">
                  <c:v>52.074000000000012</c:v>
                </c:pt>
                <c:pt idx="9">
                  <c:v>34.636000000000003</c:v>
                </c:pt>
                <c:pt idx="10">
                  <c:v>29.431000000000001</c:v>
                </c:pt>
                <c:pt idx="11">
                  <c:v>28.76199999999999</c:v>
                </c:pt>
                <c:pt idx="12">
                  <c:v>36.85</c:v>
                </c:pt>
                <c:pt idx="13">
                  <c:v>36.718000000000011</c:v>
                </c:pt>
                <c:pt idx="14">
                  <c:v>45.982999999999997</c:v>
                </c:pt>
                <c:pt idx="15">
                  <c:v>47.688000000000002</c:v>
                </c:pt>
                <c:pt idx="16">
                  <c:v>67.099000000000004</c:v>
                </c:pt>
                <c:pt idx="17">
                  <c:v>73.837000000000003</c:v>
                </c:pt>
                <c:pt idx="18">
                  <c:v>65.867000000000004</c:v>
                </c:pt>
                <c:pt idx="19">
                  <c:v>71.697000000000003</c:v>
                </c:pt>
                <c:pt idx="20">
                  <c:v>65.657999999999987</c:v>
                </c:pt>
                <c:pt idx="21">
                  <c:v>51.774000000000001</c:v>
                </c:pt>
                <c:pt idx="22">
                  <c:v>49.636000000000003</c:v>
                </c:pt>
                <c:pt idx="23">
                  <c:v>73.021000000000001</c:v>
                </c:pt>
                <c:pt idx="24">
                  <c:v>52.736000000000011</c:v>
                </c:pt>
                <c:pt idx="25">
                  <c:v>84.798000000000002</c:v>
                </c:pt>
                <c:pt idx="26">
                  <c:v>76.5</c:v>
                </c:pt>
                <c:pt idx="27">
                  <c:v>81.635999999999981</c:v>
                </c:pt>
                <c:pt idx="28">
                  <c:v>86.525000000000006</c:v>
                </c:pt>
                <c:pt idx="29">
                  <c:v>116.87</c:v>
                </c:pt>
                <c:pt idx="30">
                  <c:v>98.900999999999996</c:v>
                </c:pt>
                <c:pt idx="31">
                  <c:v>125.47</c:v>
                </c:pt>
                <c:pt idx="32">
                  <c:v>109.22</c:v>
                </c:pt>
                <c:pt idx="33">
                  <c:v>107.18</c:v>
                </c:pt>
                <c:pt idx="34">
                  <c:v>140.11000000000001</c:v>
                </c:pt>
                <c:pt idx="35">
                  <c:v>111.67</c:v>
                </c:pt>
                <c:pt idx="36">
                  <c:v>127.64</c:v>
                </c:pt>
                <c:pt idx="37">
                  <c:v>118.97</c:v>
                </c:pt>
                <c:pt idx="38">
                  <c:v>109.47</c:v>
                </c:pt>
                <c:pt idx="39">
                  <c:v>133.63</c:v>
                </c:pt>
                <c:pt idx="40">
                  <c:v>151.58000000000001</c:v>
                </c:pt>
                <c:pt idx="41">
                  <c:v>96.058999999999983</c:v>
                </c:pt>
                <c:pt idx="42">
                  <c:v>48.052999999999997</c:v>
                </c:pt>
                <c:pt idx="43">
                  <c:v>56.122000000000028</c:v>
                </c:pt>
                <c:pt idx="44">
                  <c:v>51.652000000000001</c:v>
                </c:pt>
                <c:pt idx="45">
                  <c:v>29.66</c:v>
                </c:pt>
                <c:pt idx="46">
                  <c:v>28.358000000000001</c:v>
                </c:pt>
                <c:pt idx="47">
                  <c:v>36.366</c:v>
                </c:pt>
                <c:pt idx="48">
                  <c:v>33.914000000000001</c:v>
                </c:pt>
                <c:pt idx="49">
                  <c:v>30.797000000000001</c:v>
                </c:pt>
                <c:pt idx="50">
                  <c:v>24.556000000000001</c:v>
                </c:pt>
                <c:pt idx="51">
                  <c:v>33.928000000000011</c:v>
                </c:pt>
                <c:pt idx="52">
                  <c:v>28.033999999999999</c:v>
                </c:pt>
                <c:pt idx="53">
                  <c:v>25.294</c:v>
                </c:pt>
                <c:pt idx="54">
                  <c:v>36.667000000000002</c:v>
                </c:pt>
                <c:pt idx="55">
                  <c:v>37.450000000000003</c:v>
                </c:pt>
                <c:pt idx="56">
                  <c:v>35.691000000000003</c:v>
                </c:pt>
                <c:pt idx="57">
                  <c:v>47.173000000000002</c:v>
                </c:pt>
                <c:pt idx="58">
                  <c:v>53.634</c:v>
                </c:pt>
                <c:pt idx="59">
                  <c:v>45.972000000000001</c:v>
                </c:pt>
                <c:pt idx="60">
                  <c:v>44.107000000000014</c:v>
                </c:pt>
                <c:pt idx="61">
                  <c:v>46.766000000000012</c:v>
                </c:pt>
                <c:pt idx="62">
                  <c:v>49.145000000000003</c:v>
                </c:pt>
                <c:pt idx="63">
                  <c:v>45.872999999999998</c:v>
                </c:pt>
                <c:pt idx="64">
                  <c:v>55.716000000000001</c:v>
                </c:pt>
                <c:pt idx="65">
                  <c:v>44.597000000000001</c:v>
                </c:pt>
                <c:pt idx="66">
                  <c:v>88.995999999999995</c:v>
                </c:pt>
                <c:pt idx="67">
                  <c:v>87.871999999999986</c:v>
                </c:pt>
                <c:pt idx="68">
                  <c:v>81.458000000000013</c:v>
                </c:pt>
                <c:pt idx="69">
                  <c:v>105.78</c:v>
                </c:pt>
                <c:pt idx="70">
                  <c:v>103.14</c:v>
                </c:pt>
                <c:pt idx="71">
                  <c:v>112.43</c:v>
                </c:pt>
                <c:pt idx="72">
                  <c:v>126.29</c:v>
                </c:pt>
                <c:pt idx="73">
                  <c:v>109.05</c:v>
                </c:pt>
                <c:pt idx="74">
                  <c:v>109.83</c:v>
                </c:pt>
                <c:pt idx="75">
                  <c:v>145.57</c:v>
                </c:pt>
                <c:pt idx="76">
                  <c:v>180.9800000000001</c:v>
                </c:pt>
                <c:pt idx="77">
                  <c:v>163.34</c:v>
                </c:pt>
                <c:pt idx="78">
                  <c:v>185.32000000000011</c:v>
                </c:pt>
                <c:pt idx="79">
                  <c:v>177.9800000000001</c:v>
                </c:pt>
                <c:pt idx="80">
                  <c:v>189.61</c:v>
                </c:pt>
                <c:pt idx="81">
                  <c:v>182.69</c:v>
                </c:pt>
                <c:pt idx="82">
                  <c:v>218.05</c:v>
                </c:pt>
                <c:pt idx="83">
                  <c:v>77.516999999999996</c:v>
                </c:pt>
                <c:pt idx="84">
                  <c:v>57.651000000000003</c:v>
                </c:pt>
                <c:pt idx="85">
                  <c:v>70.561000000000007</c:v>
                </c:pt>
                <c:pt idx="86">
                  <c:v>74.253</c:v>
                </c:pt>
                <c:pt idx="87">
                  <c:v>110.55</c:v>
                </c:pt>
                <c:pt idx="88">
                  <c:v>99.566000000000003</c:v>
                </c:pt>
                <c:pt idx="89">
                  <c:v>110.82</c:v>
                </c:pt>
                <c:pt idx="90">
                  <c:v>95.334000000000003</c:v>
                </c:pt>
                <c:pt idx="91">
                  <c:v>154.16</c:v>
                </c:pt>
                <c:pt idx="92">
                  <c:v>133.16999999999999</c:v>
                </c:pt>
                <c:pt idx="93">
                  <c:v>143.56</c:v>
                </c:pt>
                <c:pt idx="94">
                  <c:v>133.33000000000001</c:v>
                </c:pt>
                <c:pt idx="95">
                  <c:v>163.53</c:v>
                </c:pt>
                <c:pt idx="96">
                  <c:v>198.05</c:v>
                </c:pt>
                <c:pt idx="97">
                  <c:v>163.76</c:v>
                </c:pt>
                <c:pt idx="98">
                  <c:v>234.34</c:v>
                </c:pt>
                <c:pt idx="99">
                  <c:v>231.4</c:v>
                </c:pt>
                <c:pt idx="100">
                  <c:v>126.23</c:v>
                </c:pt>
                <c:pt idx="101">
                  <c:v>98.245999999999995</c:v>
                </c:pt>
                <c:pt idx="102">
                  <c:v>51.369</c:v>
                </c:pt>
                <c:pt idx="103">
                  <c:v>132.31</c:v>
                </c:pt>
                <c:pt idx="104">
                  <c:v>140.54</c:v>
                </c:pt>
                <c:pt idx="105">
                  <c:v>53.263000000000012</c:v>
                </c:pt>
                <c:pt idx="106">
                  <c:v>172.72</c:v>
                </c:pt>
                <c:pt idx="107">
                  <c:v>84.087999999999994</c:v>
                </c:pt>
                <c:pt idx="108">
                  <c:v>160.94999999999999</c:v>
                </c:pt>
                <c:pt idx="109">
                  <c:v>88.644000000000005</c:v>
                </c:pt>
                <c:pt idx="110">
                  <c:v>168.43</c:v>
                </c:pt>
                <c:pt idx="111">
                  <c:v>170.66</c:v>
                </c:pt>
                <c:pt idx="112">
                  <c:v>112.01</c:v>
                </c:pt>
                <c:pt idx="113">
                  <c:v>100.77</c:v>
                </c:pt>
                <c:pt idx="114">
                  <c:v>179.83</c:v>
                </c:pt>
                <c:pt idx="115">
                  <c:v>169.03</c:v>
                </c:pt>
                <c:pt idx="116">
                  <c:v>95.135000000000005</c:v>
                </c:pt>
                <c:pt idx="117">
                  <c:v>64.877999999999986</c:v>
                </c:pt>
                <c:pt idx="118">
                  <c:v>83.356999999999999</c:v>
                </c:pt>
                <c:pt idx="119">
                  <c:v>101.26</c:v>
                </c:pt>
                <c:pt idx="120">
                  <c:v>115.06</c:v>
                </c:pt>
                <c:pt idx="121">
                  <c:v>201.81</c:v>
                </c:pt>
                <c:pt idx="122">
                  <c:v>120.96</c:v>
                </c:pt>
                <c:pt idx="123">
                  <c:v>129.49</c:v>
                </c:pt>
                <c:pt idx="124">
                  <c:v>195.76</c:v>
                </c:pt>
                <c:pt idx="125">
                  <c:v>38.162000000000013</c:v>
                </c:pt>
                <c:pt idx="126">
                  <c:v>71.950999999999993</c:v>
                </c:pt>
                <c:pt idx="127">
                  <c:v>50.472000000000001</c:v>
                </c:pt>
                <c:pt idx="128">
                  <c:v>51.472000000000001</c:v>
                </c:pt>
                <c:pt idx="129">
                  <c:v>94.278000000000006</c:v>
                </c:pt>
                <c:pt idx="130">
                  <c:v>68.024000000000001</c:v>
                </c:pt>
                <c:pt idx="131">
                  <c:v>85.739000000000004</c:v>
                </c:pt>
                <c:pt idx="132">
                  <c:v>85.929000000000002</c:v>
                </c:pt>
                <c:pt idx="133">
                  <c:v>32.645000000000003</c:v>
                </c:pt>
                <c:pt idx="134">
                  <c:v>34.94</c:v>
                </c:pt>
                <c:pt idx="135">
                  <c:v>66.003</c:v>
                </c:pt>
                <c:pt idx="136">
                  <c:v>82.867000000000004</c:v>
                </c:pt>
                <c:pt idx="137">
                  <c:v>86.39</c:v>
                </c:pt>
                <c:pt idx="138">
                  <c:v>100.65</c:v>
                </c:pt>
                <c:pt idx="139">
                  <c:v>111.4100000000001</c:v>
                </c:pt>
                <c:pt idx="140">
                  <c:v>142.65</c:v>
                </c:pt>
                <c:pt idx="141">
                  <c:v>145.87</c:v>
                </c:pt>
                <c:pt idx="142">
                  <c:v>166.61</c:v>
                </c:pt>
                <c:pt idx="143">
                  <c:v>146.18</c:v>
                </c:pt>
                <c:pt idx="144">
                  <c:v>147.58000000000001</c:v>
                </c:pt>
                <c:pt idx="145">
                  <c:v>168.74</c:v>
                </c:pt>
                <c:pt idx="146">
                  <c:v>201.22</c:v>
                </c:pt>
                <c:pt idx="147">
                  <c:v>140.41</c:v>
                </c:pt>
                <c:pt idx="148">
                  <c:v>141.80000000000001</c:v>
                </c:pt>
                <c:pt idx="149">
                  <c:v>177.29</c:v>
                </c:pt>
                <c:pt idx="150">
                  <c:v>33.897000000000013</c:v>
                </c:pt>
                <c:pt idx="151">
                  <c:v>40.171000000000006</c:v>
                </c:pt>
                <c:pt idx="152">
                  <c:v>50.948</c:v>
                </c:pt>
                <c:pt idx="153">
                  <c:v>38.518000000000001</c:v>
                </c:pt>
                <c:pt idx="154">
                  <c:v>34.666000000000011</c:v>
                </c:pt>
                <c:pt idx="155">
                  <c:v>64.364000000000004</c:v>
                </c:pt>
                <c:pt idx="156">
                  <c:v>75.485000000000014</c:v>
                </c:pt>
                <c:pt idx="157">
                  <c:v>55.552999999999997</c:v>
                </c:pt>
                <c:pt idx="158">
                  <c:v>67.132999999999981</c:v>
                </c:pt>
                <c:pt idx="159">
                  <c:v>40.495000000000012</c:v>
                </c:pt>
                <c:pt idx="160">
                  <c:v>35.084000000000003</c:v>
                </c:pt>
                <c:pt idx="161">
                  <c:v>75.227999999999994</c:v>
                </c:pt>
                <c:pt idx="162">
                  <c:v>111.33</c:v>
                </c:pt>
                <c:pt idx="163">
                  <c:v>65.943000000000026</c:v>
                </c:pt>
                <c:pt idx="164">
                  <c:v>118.96</c:v>
                </c:pt>
                <c:pt idx="165">
                  <c:v>162.27000000000001</c:v>
                </c:pt>
                <c:pt idx="166">
                  <c:v>172.22</c:v>
                </c:pt>
                <c:pt idx="167">
                  <c:v>219.88000000000011</c:v>
                </c:pt>
                <c:pt idx="168">
                  <c:v>143.80000000000001</c:v>
                </c:pt>
                <c:pt idx="169">
                  <c:v>96.197000000000003</c:v>
                </c:pt>
                <c:pt idx="170">
                  <c:v>82.367000000000004</c:v>
                </c:pt>
                <c:pt idx="171">
                  <c:v>105.37</c:v>
                </c:pt>
                <c:pt idx="172">
                  <c:v>164.25</c:v>
                </c:pt>
                <c:pt idx="173">
                  <c:v>95.371999999999986</c:v>
                </c:pt>
                <c:pt idx="174">
                  <c:v>143.94</c:v>
                </c:pt>
                <c:pt idx="175">
                  <c:v>93.634</c:v>
                </c:pt>
                <c:pt idx="176">
                  <c:v>37.624000000000002</c:v>
                </c:pt>
                <c:pt idx="177">
                  <c:v>48.44</c:v>
                </c:pt>
                <c:pt idx="178">
                  <c:v>59.558</c:v>
                </c:pt>
                <c:pt idx="179">
                  <c:v>88.227999999999994</c:v>
                </c:pt>
                <c:pt idx="180">
                  <c:v>57.377000000000002</c:v>
                </c:pt>
                <c:pt idx="181">
                  <c:v>51.294000000000011</c:v>
                </c:pt>
                <c:pt idx="182">
                  <c:v>170.9</c:v>
                </c:pt>
                <c:pt idx="183">
                  <c:v>70.007999999999996</c:v>
                </c:pt>
                <c:pt idx="184">
                  <c:v>124.34</c:v>
                </c:pt>
                <c:pt idx="185">
                  <c:v>69.326999999999998</c:v>
                </c:pt>
                <c:pt idx="186">
                  <c:v>128.97999999999999</c:v>
                </c:pt>
                <c:pt idx="187">
                  <c:v>85.346999999999994</c:v>
                </c:pt>
                <c:pt idx="188">
                  <c:v>90.114000000000004</c:v>
                </c:pt>
                <c:pt idx="189">
                  <c:v>192.54</c:v>
                </c:pt>
                <c:pt idx="190">
                  <c:v>180.09</c:v>
                </c:pt>
                <c:pt idx="191">
                  <c:v>135.12</c:v>
                </c:pt>
                <c:pt idx="192">
                  <c:v>173.06</c:v>
                </c:pt>
                <c:pt idx="193">
                  <c:v>174.69</c:v>
                </c:pt>
                <c:pt idx="194">
                  <c:v>113.74</c:v>
                </c:pt>
                <c:pt idx="195">
                  <c:v>168.22</c:v>
                </c:pt>
                <c:pt idx="196">
                  <c:v>167.61</c:v>
                </c:pt>
                <c:pt idx="197">
                  <c:v>197.54</c:v>
                </c:pt>
                <c:pt idx="198">
                  <c:v>141.91</c:v>
                </c:pt>
                <c:pt idx="199">
                  <c:v>180.38000000000011</c:v>
                </c:pt>
                <c:pt idx="200">
                  <c:v>251.14</c:v>
                </c:pt>
                <c:pt idx="201">
                  <c:v>174.01</c:v>
                </c:pt>
                <c:pt idx="202">
                  <c:v>192.96</c:v>
                </c:pt>
                <c:pt idx="203">
                  <c:v>62.709000000000003</c:v>
                </c:pt>
                <c:pt idx="204">
                  <c:v>111.56</c:v>
                </c:pt>
                <c:pt idx="205">
                  <c:v>133</c:v>
                </c:pt>
                <c:pt idx="206">
                  <c:v>111.21</c:v>
                </c:pt>
                <c:pt idx="207">
                  <c:v>96.114000000000004</c:v>
                </c:pt>
                <c:pt idx="208">
                  <c:v>114.86</c:v>
                </c:pt>
                <c:pt idx="209">
                  <c:v>155.5</c:v>
                </c:pt>
                <c:pt idx="210">
                  <c:v>83.965000000000003</c:v>
                </c:pt>
                <c:pt idx="211">
                  <c:v>120.71</c:v>
                </c:pt>
                <c:pt idx="212">
                  <c:v>136.85000000000011</c:v>
                </c:pt>
                <c:pt idx="213">
                  <c:v>109.02</c:v>
                </c:pt>
                <c:pt idx="214">
                  <c:v>189.41</c:v>
                </c:pt>
                <c:pt idx="215">
                  <c:v>250.75</c:v>
                </c:pt>
                <c:pt idx="216">
                  <c:v>183.32000000000011</c:v>
                </c:pt>
                <c:pt idx="217">
                  <c:v>134.07</c:v>
                </c:pt>
                <c:pt idx="218">
                  <c:v>158.12</c:v>
                </c:pt>
                <c:pt idx="219">
                  <c:v>163.96</c:v>
                </c:pt>
                <c:pt idx="220">
                  <c:v>173.05</c:v>
                </c:pt>
                <c:pt idx="221">
                  <c:v>150.09</c:v>
                </c:pt>
                <c:pt idx="222">
                  <c:v>132.02000000000001</c:v>
                </c:pt>
                <c:pt idx="223">
                  <c:v>121.31</c:v>
                </c:pt>
                <c:pt idx="224">
                  <c:v>104.08</c:v>
                </c:pt>
                <c:pt idx="225">
                  <c:v>120.83</c:v>
                </c:pt>
                <c:pt idx="226">
                  <c:v>159.44999999999999</c:v>
                </c:pt>
                <c:pt idx="227">
                  <c:v>144.6</c:v>
                </c:pt>
                <c:pt idx="228">
                  <c:v>130.6</c:v>
                </c:pt>
                <c:pt idx="229">
                  <c:v>124.08</c:v>
                </c:pt>
                <c:pt idx="230">
                  <c:v>145.06</c:v>
                </c:pt>
                <c:pt idx="231">
                  <c:v>178.97</c:v>
                </c:pt>
                <c:pt idx="232">
                  <c:v>107.12</c:v>
                </c:pt>
                <c:pt idx="233">
                  <c:v>109.77</c:v>
                </c:pt>
              </c:numCache>
            </c:numRef>
          </c:yVal>
          <c:smooth val="0"/>
        </c:ser>
        <c:ser>
          <c:idx val="2"/>
          <c:order val="2"/>
          <c:tx>
            <c:strRef>
              <c:f>[1]S1_time_data_234!$D$1</c:f>
              <c:strCache>
                <c:ptCount val="1"/>
                <c:pt idx="0">
                  <c:v> storeToDBTime</c:v>
                </c:pt>
              </c:strCache>
            </c:strRef>
          </c:tx>
          <c:spPr>
            <a:ln w="28575">
              <a:noFill/>
            </a:ln>
          </c:spPr>
          <c:trendline>
            <c:trendlineType val="linear"/>
            <c:dispRSqr val="0"/>
            <c:dispEq val="0"/>
          </c:trendline>
          <c:xVal>
            <c:numRef>
              <c:f>[1]S1_time_data_234!$A$2:$A$235</c:f>
              <c:numCache>
                <c:formatCode>General</c:formatCode>
                <c:ptCount val="2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numCache>
            </c:numRef>
          </c:xVal>
          <c:yVal>
            <c:numRef>
              <c:f>[1]S1_time_data_234!$D$2:$D$235</c:f>
              <c:numCache>
                <c:formatCode>General</c:formatCode>
                <c:ptCount val="234"/>
                <c:pt idx="0">
                  <c:v>199.2</c:v>
                </c:pt>
                <c:pt idx="1">
                  <c:v>181.52</c:v>
                </c:pt>
                <c:pt idx="2">
                  <c:v>179.97</c:v>
                </c:pt>
                <c:pt idx="3">
                  <c:v>161.63</c:v>
                </c:pt>
                <c:pt idx="4">
                  <c:v>200</c:v>
                </c:pt>
                <c:pt idx="5">
                  <c:v>180.67</c:v>
                </c:pt>
                <c:pt idx="6">
                  <c:v>166.23</c:v>
                </c:pt>
                <c:pt idx="7">
                  <c:v>184.88000000000011</c:v>
                </c:pt>
                <c:pt idx="8">
                  <c:v>180.39</c:v>
                </c:pt>
                <c:pt idx="9">
                  <c:v>173.74</c:v>
                </c:pt>
                <c:pt idx="10">
                  <c:v>176.8</c:v>
                </c:pt>
                <c:pt idx="11">
                  <c:v>171.36</c:v>
                </c:pt>
                <c:pt idx="12">
                  <c:v>178.79</c:v>
                </c:pt>
                <c:pt idx="13">
                  <c:v>170.9</c:v>
                </c:pt>
                <c:pt idx="14">
                  <c:v>178.33</c:v>
                </c:pt>
                <c:pt idx="15">
                  <c:v>180.25</c:v>
                </c:pt>
                <c:pt idx="16">
                  <c:v>164.9500000000001</c:v>
                </c:pt>
                <c:pt idx="17">
                  <c:v>180.94</c:v>
                </c:pt>
                <c:pt idx="18">
                  <c:v>178.9</c:v>
                </c:pt>
                <c:pt idx="19">
                  <c:v>180.2</c:v>
                </c:pt>
                <c:pt idx="20">
                  <c:v>169.5</c:v>
                </c:pt>
                <c:pt idx="21">
                  <c:v>183.82000000000011</c:v>
                </c:pt>
                <c:pt idx="22">
                  <c:v>187.82000000000011</c:v>
                </c:pt>
                <c:pt idx="23">
                  <c:v>181.72</c:v>
                </c:pt>
                <c:pt idx="24">
                  <c:v>172.43</c:v>
                </c:pt>
                <c:pt idx="25">
                  <c:v>173.9500000000001</c:v>
                </c:pt>
                <c:pt idx="26">
                  <c:v>181.71</c:v>
                </c:pt>
                <c:pt idx="27">
                  <c:v>174.94</c:v>
                </c:pt>
                <c:pt idx="28">
                  <c:v>161.09</c:v>
                </c:pt>
                <c:pt idx="29">
                  <c:v>183.15</c:v>
                </c:pt>
                <c:pt idx="30">
                  <c:v>172.77</c:v>
                </c:pt>
                <c:pt idx="31">
                  <c:v>156.06</c:v>
                </c:pt>
                <c:pt idx="32">
                  <c:v>180.56</c:v>
                </c:pt>
                <c:pt idx="33">
                  <c:v>169.19</c:v>
                </c:pt>
                <c:pt idx="34">
                  <c:v>145.66999999999999</c:v>
                </c:pt>
                <c:pt idx="35">
                  <c:v>156.25</c:v>
                </c:pt>
                <c:pt idx="36">
                  <c:v>182.88000000000011</c:v>
                </c:pt>
                <c:pt idx="37">
                  <c:v>176.68</c:v>
                </c:pt>
                <c:pt idx="38">
                  <c:v>169.61</c:v>
                </c:pt>
                <c:pt idx="39">
                  <c:v>183.47</c:v>
                </c:pt>
                <c:pt idx="40">
                  <c:v>174.16</c:v>
                </c:pt>
                <c:pt idx="41">
                  <c:v>171.57</c:v>
                </c:pt>
                <c:pt idx="42">
                  <c:v>164.57</c:v>
                </c:pt>
                <c:pt idx="43">
                  <c:v>164.72</c:v>
                </c:pt>
                <c:pt idx="44">
                  <c:v>184.94</c:v>
                </c:pt>
                <c:pt idx="45">
                  <c:v>181.33</c:v>
                </c:pt>
                <c:pt idx="46">
                  <c:v>185.42</c:v>
                </c:pt>
                <c:pt idx="47">
                  <c:v>179.88000000000011</c:v>
                </c:pt>
                <c:pt idx="48">
                  <c:v>177.36</c:v>
                </c:pt>
                <c:pt idx="49">
                  <c:v>191.66</c:v>
                </c:pt>
                <c:pt idx="50">
                  <c:v>166.37</c:v>
                </c:pt>
                <c:pt idx="51">
                  <c:v>180.52</c:v>
                </c:pt>
                <c:pt idx="52">
                  <c:v>178.37</c:v>
                </c:pt>
                <c:pt idx="53">
                  <c:v>179.32000000000011</c:v>
                </c:pt>
                <c:pt idx="54">
                  <c:v>179.75</c:v>
                </c:pt>
                <c:pt idx="55">
                  <c:v>177.73</c:v>
                </c:pt>
                <c:pt idx="56">
                  <c:v>162.62</c:v>
                </c:pt>
                <c:pt idx="57">
                  <c:v>145.13999999999999</c:v>
                </c:pt>
                <c:pt idx="58">
                  <c:v>177.4800000000001</c:v>
                </c:pt>
                <c:pt idx="59">
                  <c:v>168.89</c:v>
                </c:pt>
                <c:pt idx="60">
                  <c:v>183.74</c:v>
                </c:pt>
                <c:pt idx="61">
                  <c:v>172.19</c:v>
                </c:pt>
                <c:pt idx="62">
                  <c:v>164.5</c:v>
                </c:pt>
                <c:pt idx="63">
                  <c:v>151.18</c:v>
                </c:pt>
                <c:pt idx="64">
                  <c:v>156.59</c:v>
                </c:pt>
                <c:pt idx="65">
                  <c:v>151.32000000000011</c:v>
                </c:pt>
                <c:pt idx="66">
                  <c:v>180.51</c:v>
                </c:pt>
                <c:pt idx="67">
                  <c:v>165.35000000000011</c:v>
                </c:pt>
                <c:pt idx="68">
                  <c:v>173.33</c:v>
                </c:pt>
                <c:pt idx="69">
                  <c:v>149.30000000000001</c:v>
                </c:pt>
                <c:pt idx="70">
                  <c:v>187.4800000000001</c:v>
                </c:pt>
                <c:pt idx="71">
                  <c:v>148.66</c:v>
                </c:pt>
                <c:pt idx="72">
                  <c:v>177.24</c:v>
                </c:pt>
                <c:pt idx="73">
                  <c:v>186.85000000000011</c:v>
                </c:pt>
                <c:pt idx="74">
                  <c:v>163.28</c:v>
                </c:pt>
                <c:pt idx="75">
                  <c:v>166.9</c:v>
                </c:pt>
                <c:pt idx="76">
                  <c:v>181.01</c:v>
                </c:pt>
                <c:pt idx="77">
                  <c:v>155.44999999999999</c:v>
                </c:pt>
                <c:pt idx="78">
                  <c:v>186.13</c:v>
                </c:pt>
                <c:pt idx="79">
                  <c:v>175.32000000000011</c:v>
                </c:pt>
                <c:pt idx="80">
                  <c:v>172.07</c:v>
                </c:pt>
                <c:pt idx="81">
                  <c:v>164.1</c:v>
                </c:pt>
                <c:pt idx="82">
                  <c:v>185.58</c:v>
                </c:pt>
                <c:pt idx="83">
                  <c:v>159.03</c:v>
                </c:pt>
                <c:pt idx="84">
                  <c:v>185.49</c:v>
                </c:pt>
                <c:pt idx="85">
                  <c:v>176.99</c:v>
                </c:pt>
                <c:pt idx="86">
                  <c:v>183.65</c:v>
                </c:pt>
                <c:pt idx="87">
                  <c:v>171.75</c:v>
                </c:pt>
                <c:pt idx="88">
                  <c:v>174.4500000000001</c:v>
                </c:pt>
                <c:pt idx="89">
                  <c:v>172.97</c:v>
                </c:pt>
                <c:pt idx="90">
                  <c:v>164.72</c:v>
                </c:pt>
                <c:pt idx="91">
                  <c:v>164.05</c:v>
                </c:pt>
                <c:pt idx="92">
                  <c:v>168.37</c:v>
                </c:pt>
                <c:pt idx="93">
                  <c:v>164.73</c:v>
                </c:pt>
                <c:pt idx="94">
                  <c:v>172.47</c:v>
                </c:pt>
                <c:pt idx="95">
                  <c:v>172.88000000000011</c:v>
                </c:pt>
                <c:pt idx="96">
                  <c:v>172.57</c:v>
                </c:pt>
                <c:pt idx="97">
                  <c:v>176.65</c:v>
                </c:pt>
                <c:pt idx="98">
                  <c:v>185.96</c:v>
                </c:pt>
                <c:pt idx="99">
                  <c:v>187.18</c:v>
                </c:pt>
                <c:pt idx="100">
                  <c:v>179.24</c:v>
                </c:pt>
                <c:pt idx="101">
                  <c:v>182.24</c:v>
                </c:pt>
                <c:pt idx="102">
                  <c:v>179.9800000000001</c:v>
                </c:pt>
                <c:pt idx="103">
                  <c:v>181.9800000000001</c:v>
                </c:pt>
                <c:pt idx="104">
                  <c:v>180.29</c:v>
                </c:pt>
                <c:pt idx="105">
                  <c:v>183.92</c:v>
                </c:pt>
                <c:pt idx="106">
                  <c:v>159.07</c:v>
                </c:pt>
                <c:pt idx="107">
                  <c:v>142.54</c:v>
                </c:pt>
                <c:pt idx="108">
                  <c:v>152.37</c:v>
                </c:pt>
                <c:pt idx="109">
                  <c:v>178.12</c:v>
                </c:pt>
                <c:pt idx="110">
                  <c:v>186.51</c:v>
                </c:pt>
                <c:pt idx="111">
                  <c:v>183.41</c:v>
                </c:pt>
                <c:pt idx="112">
                  <c:v>175.22</c:v>
                </c:pt>
                <c:pt idx="113">
                  <c:v>181.64</c:v>
                </c:pt>
                <c:pt idx="114">
                  <c:v>150.47999999999999</c:v>
                </c:pt>
                <c:pt idx="115">
                  <c:v>169.46</c:v>
                </c:pt>
                <c:pt idx="116">
                  <c:v>162.69999999999999</c:v>
                </c:pt>
                <c:pt idx="117">
                  <c:v>181.63</c:v>
                </c:pt>
                <c:pt idx="118">
                  <c:v>182.33</c:v>
                </c:pt>
                <c:pt idx="119">
                  <c:v>162.36000000000001</c:v>
                </c:pt>
                <c:pt idx="120">
                  <c:v>181.33</c:v>
                </c:pt>
                <c:pt idx="121">
                  <c:v>184.27</c:v>
                </c:pt>
                <c:pt idx="122">
                  <c:v>178.56</c:v>
                </c:pt>
                <c:pt idx="123">
                  <c:v>178.99</c:v>
                </c:pt>
                <c:pt idx="124">
                  <c:v>163.69999999999999</c:v>
                </c:pt>
                <c:pt idx="125">
                  <c:v>138.94</c:v>
                </c:pt>
                <c:pt idx="126">
                  <c:v>138.83000000000001</c:v>
                </c:pt>
                <c:pt idx="127">
                  <c:v>146.47</c:v>
                </c:pt>
                <c:pt idx="128">
                  <c:v>144.84</c:v>
                </c:pt>
                <c:pt idx="129">
                  <c:v>183.74</c:v>
                </c:pt>
                <c:pt idx="130">
                  <c:v>181.08</c:v>
                </c:pt>
                <c:pt idx="131">
                  <c:v>157.71</c:v>
                </c:pt>
                <c:pt idx="132">
                  <c:v>180.17</c:v>
                </c:pt>
                <c:pt idx="133">
                  <c:v>177.41</c:v>
                </c:pt>
                <c:pt idx="134">
                  <c:v>171.75</c:v>
                </c:pt>
                <c:pt idx="135">
                  <c:v>177.22</c:v>
                </c:pt>
                <c:pt idx="136">
                  <c:v>172.72</c:v>
                </c:pt>
                <c:pt idx="137">
                  <c:v>150.62</c:v>
                </c:pt>
                <c:pt idx="138">
                  <c:v>138.99</c:v>
                </c:pt>
                <c:pt idx="139">
                  <c:v>136.55000000000001</c:v>
                </c:pt>
                <c:pt idx="140">
                  <c:v>139.01</c:v>
                </c:pt>
                <c:pt idx="141">
                  <c:v>150.58000000000001</c:v>
                </c:pt>
                <c:pt idx="142">
                  <c:v>182.4800000000001</c:v>
                </c:pt>
                <c:pt idx="143">
                  <c:v>183.89</c:v>
                </c:pt>
                <c:pt idx="144">
                  <c:v>158.66</c:v>
                </c:pt>
                <c:pt idx="145">
                  <c:v>159.24</c:v>
                </c:pt>
                <c:pt idx="146">
                  <c:v>172.77</c:v>
                </c:pt>
                <c:pt idx="147">
                  <c:v>176.21</c:v>
                </c:pt>
                <c:pt idx="148">
                  <c:v>164.35000000000011</c:v>
                </c:pt>
                <c:pt idx="149">
                  <c:v>181.88000000000011</c:v>
                </c:pt>
                <c:pt idx="150">
                  <c:v>162.19</c:v>
                </c:pt>
                <c:pt idx="151">
                  <c:v>159</c:v>
                </c:pt>
                <c:pt idx="152">
                  <c:v>177.36</c:v>
                </c:pt>
                <c:pt idx="153">
                  <c:v>160.88000000000011</c:v>
                </c:pt>
                <c:pt idx="154">
                  <c:v>174.19</c:v>
                </c:pt>
                <c:pt idx="155">
                  <c:v>182.15</c:v>
                </c:pt>
                <c:pt idx="156">
                  <c:v>167.46</c:v>
                </c:pt>
                <c:pt idx="157">
                  <c:v>181.7</c:v>
                </c:pt>
                <c:pt idx="158">
                  <c:v>179.03</c:v>
                </c:pt>
                <c:pt idx="159">
                  <c:v>184.42</c:v>
                </c:pt>
                <c:pt idx="160">
                  <c:v>163.41</c:v>
                </c:pt>
                <c:pt idx="161">
                  <c:v>158.41</c:v>
                </c:pt>
                <c:pt idx="162">
                  <c:v>171</c:v>
                </c:pt>
                <c:pt idx="163">
                  <c:v>168.75</c:v>
                </c:pt>
                <c:pt idx="164">
                  <c:v>178.65</c:v>
                </c:pt>
                <c:pt idx="165">
                  <c:v>156.81</c:v>
                </c:pt>
                <c:pt idx="166">
                  <c:v>153.85000000000011</c:v>
                </c:pt>
                <c:pt idx="167">
                  <c:v>181.43</c:v>
                </c:pt>
                <c:pt idx="168">
                  <c:v>177.93</c:v>
                </c:pt>
                <c:pt idx="169">
                  <c:v>182.26</c:v>
                </c:pt>
                <c:pt idx="170">
                  <c:v>168.59</c:v>
                </c:pt>
                <c:pt idx="171">
                  <c:v>170.21</c:v>
                </c:pt>
                <c:pt idx="172">
                  <c:v>172.32000000000011</c:v>
                </c:pt>
                <c:pt idx="173">
                  <c:v>165.03</c:v>
                </c:pt>
                <c:pt idx="174">
                  <c:v>183.8</c:v>
                </c:pt>
                <c:pt idx="175">
                  <c:v>173.71</c:v>
                </c:pt>
                <c:pt idx="176">
                  <c:v>159.33000000000001</c:v>
                </c:pt>
                <c:pt idx="177">
                  <c:v>180.4500000000001</c:v>
                </c:pt>
                <c:pt idx="178">
                  <c:v>173.66</c:v>
                </c:pt>
                <c:pt idx="179">
                  <c:v>172.9800000000001</c:v>
                </c:pt>
                <c:pt idx="180">
                  <c:v>184.65</c:v>
                </c:pt>
                <c:pt idx="181">
                  <c:v>179.42</c:v>
                </c:pt>
                <c:pt idx="182">
                  <c:v>160.85000000000011</c:v>
                </c:pt>
                <c:pt idx="183">
                  <c:v>172.83</c:v>
                </c:pt>
                <c:pt idx="184">
                  <c:v>155.13999999999999</c:v>
                </c:pt>
                <c:pt idx="185">
                  <c:v>174.13</c:v>
                </c:pt>
                <c:pt idx="186">
                  <c:v>168.56</c:v>
                </c:pt>
                <c:pt idx="187">
                  <c:v>179.9</c:v>
                </c:pt>
                <c:pt idx="188">
                  <c:v>171.6</c:v>
                </c:pt>
                <c:pt idx="189">
                  <c:v>188.12</c:v>
                </c:pt>
                <c:pt idx="190">
                  <c:v>180.03</c:v>
                </c:pt>
                <c:pt idx="191">
                  <c:v>187.65</c:v>
                </c:pt>
                <c:pt idx="192">
                  <c:v>178.62</c:v>
                </c:pt>
                <c:pt idx="193">
                  <c:v>160.94</c:v>
                </c:pt>
                <c:pt idx="194">
                  <c:v>169.34</c:v>
                </c:pt>
                <c:pt idx="195">
                  <c:v>164.77</c:v>
                </c:pt>
                <c:pt idx="196">
                  <c:v>182.43</c:v>
                </c:pt>
                <c:pt idx="197">
                  <c:v>171.91</c:v>
                </c:pt>
                <c:pt idx="198">
                  <c:v>150.55000000000001</c:v>
                </c:pt>
                <c:pt idx="199">
                  <c:v>157.19</c:v>
                </c:pt>
                <c:pt idx="200">
                  <c:v>194.62</c:v>
                </c:pt>
                <c:pt idx="201">
                  <c:v>175.13</c:v>
                </c:pt>
                <c:pt idx="202">
                  <c:v>189.24</c:v>
                </c:pt>
                <c:pt idx="203">
                  <c:v>179.84</c:v>
                </c:pt>
                <c:pt idx="204">
                  <c:v>178.93</c:v>
                </c:pt>
                <c:pt idx="205">
                  <c:v>166.68</c:v>
                </c:pt>
                <c:pt idx="206">
                  <c:v>175.93</c:v>
                </c:pt>
                <c:pt idx="207">
                  <c:v>166.74</c:v>
                </c:pt>
                <c:pt idx="208">
                  <c:v>165.16</c:v>
                </c:pt>
                <c:pt idx="209">
                  <c:v>183.34</c:v>
                </c:pt>
                <c:pt idx="210">
                  <c:v>163.94</c:v>
                </c:pt>
                <c:pt idx="211">
                  <c:v>157.06</c:v>
                </c:pt>
                <c:pt idx="212">
                  <c:v>174.63</c:v>
                </c:pt>
                <c:pt idx="213">
                  <c:v>161.31</c:v>
                </c:pt>
                <c:pt idx="214">
                  <c:v>177.24</c:v>
                </c:pt>
                <c:pt idx="215">
                  <c:v>178.01</c:v>
                </c:pt>
                <c:pt idx="216">
                  <c:v>155.93</c:v>
                </c:pt>
                <c:pt idx="217">
                  <c:v>181.9</c:v>
                </c:pt>
                <c:pt idx="218">
                  <c:v>157.88999999999999</c:v>
                </c:pt>
                <c:pt idx="219">
                  <c:v>171.86</c:v>
                </c:pt>
                <c:pt idx="220">
                  <c:v>179.35000000000011</c:v>
                </c:pt>
                <c:pt idx="221">
                  <c:v>172.18</c:v>
                </c:pt>
                <c:pt idx="222">
                  <c:v>160.58000000000001</c:v>
                </c:pt>
                <c:pt idx="223">
                  <c:v>173.32000000000011</c:v>
                </c:pt>
                <c:pt idx="224">
                  <c:v>164.77</c:v>
                </c:pt>
                <c:pt idx="225">
                  <c:v>159.41</c:v>
                </c:pt>
                <c:pt idx="226">
                  <c:v>165.31</c:v>
                </c:pt>
                <c:pt idx="227">
                  <c:v>155.44</c:v>
                </c:pt>
                <c:pt idx="228">
                  <c:v>160.44999999999999</c:v>
                </c:pt>
                <c:pt idx="229">
                  <c:v>157.76</c:v>
                </c:pt>
                <c:pt idx="230">
                  <c:v>181.08</c:v>
                </c:pt>
                <c:pt idx="231">
                  <c:v>180.19</c:v>
                </c:pt>
                <c:pt idx="232">
                  <c:v>175.44</c:v>
                </c:pt>
                <c:pt idx="233">
                  <c:v>175.05</c:v>
                </c:pt>
              </c:numCache>
            </c:numRef>
          </c:yVal>
          <c:smooth val="0"/>
        </c:ser>
        <c:ser>
          <c:idx val="3"/>
          <c:order val="3"/>
          <c:tx>
            <c:strRef>
              <c:f>[1]S1_time_data_234!$E$1</c:f>
              <c:strCache>
                <c:ptCount val="1"/>
                <c:pt idx="0">
                  <c:v> saveTime</c:v>
                </c:pt>
              </c:strCache>
            </c:strRef>
          </c:tx>
          <c:spPr>
            <a:ln w="28575">
              <a:noFill/>
            </a:ln>
          </c:spPr>
          <c:trendline>
            <c:trendlineType val="linear"/>
            <c:dispRSqr val="0"/>
            <c:dispEq val="0"/>
          </c:trendline>
          <c:xVal>
            <c:numRef>
              <c:f>[1]S1_time_data_234!$A$2:$A$235</c:f>
              <c:numCache>
                <c:formatCode>General</c:formatCode>
                <c:ptCount val="2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numCache>
            </c:numRef>
          </c:xVal>
          <c:yVal>
            <c:numRef>
              <c:f>[1]S1_time_data_234!$E$2:$E$235</c:f>
              <c:numCache>
                <c:formatCode>General</c:formatCode>
                <c:ptCount val="234"/>
                <c:pt idx="0">
                  <c:v>4.8304</c:v>
                </c:pt>
                <c:pt idx="1">
                  <c:v>4.6585999999999954</c:v>
                </c:pt>
                <c:pt idx="2">
                  <c:v>4.5339999999999998</c:v>
                </c:pt>
                <c:pt idx="3">
                  <c:v>4.4533000000000014</c:v>
                </c:pt>
                <c:pt idx="4">
                  <c:v>3.9481000000000002</c:v>
                </c:pt>
                <c:pt idx="5">
                  <c:v>3.9405000000000001</c:v>
                </c:pt>
                <c:pt idx="6">
                  <c:v>4.0209999999999946</c:v>
                </c:pt>
                <c:pt idx="7">
                  <c:v>4.0641999999999951</c:v>
                </c:pt>
                <c:pt idx="8">
                  <c:v>3.8637999999999999</c:v>
                </c:pt>
                <c:pt idx="9">
                  <c:v>4.0582000000000003</c:v>
                </c:pt>
                <c:pt idx="10">
                  <c:v>4.0444000000000004</c:v>
                </c:pt>
                <c:pt idx="11">
                  <c:v>3.8823999999999992</c:v>
                </c:pt>
                <c:pt idx="12">
                  <c:v>3.8871000000000002</c:v>
                </c:pt>
                <c:pt idx="13">
                  <c:v>4.0260999999999996</c:v>
                </c:pt>
                <c:pt idx="14">
                  <c:v>3.8637000000000001</c:v>
                </c:pt>
                <c:pt idx="15">
                  <c:v>3.7418999999999998</c:v>
                </c:pt>
                <c:pt idx="16">
                  <c:v>3.9697</c:v>
                </c:pt>
                <c:pt idx="17">
                  <c:v>3.9118999999999979</c:v>
                </c:pt>
                <c:pt idx="18">
                  <c:v>3.9942000000000002</c:v>
                </c:pt>
                <c:pt idx="19">
                  <c:v>3.9307999999999992</c:v>
                </c:pt>
                <c:pt idx="20">
                  <c:v>3.855299999999998</c:v>
                </c:pt>
                <c:pt idx="21">
                  <c:v>3.9236</c:v>
                </c:pt>
                <c:pt idx="22">
                  <c:v>3.879499999999998</c:v>
                </c:pt>
                <c:pt idx="23">
                  <c:v>4.0023999999999997</c:v>
                </c:pt>
                <c:pt idx="24">
                  <c:v>3.9691000000000001</c:v>
                </c:pt>
                <c:pt idx="25">
                  <c:v>4.0776000000000003</c:v>
                </c:pt>
                <c:pt idx="26">
                  <c:v>4.0926</c:v>
                </c:pt>
                <c:pt idx="27">
                  <c:v>4.0587</c:v>
                </c:pt>
                <c:pt idx="28">
                  <c:v>4.0290999999999997</c:v>
                </c:pt>
                <c:pt idx="29">
                  <c:v>4.1162999999999998</c:v>
                </c:pt>
                <c:pt idx="30">
                  <c:v>3.9643999999999999</c:v>
                </c:pt>
                <c:pt idx="31">
                  <c:v>4.1326000000000001</c:v>
                </c:pt>
                <c:pt idx="32">
                  <c:v>4.1279999999999939</c:v>
                </c:pt>
                <c:pt idx="33">
                  <c:v>4.1313000000000004</c:v>
                </c:pt>
                <c:pt idx="34">
                  <c:v>3.9262000000000001</c:v>
                </c:pt>
                <c:pt idx="35">
                  <c:v>4.1772</c:v>
                </c:pt>
                <c:pt idx="36">
                  <c:v>4.0358999999999998</c:v>
                </c:pt>
                <c:pt idx="37">
                  <c:v>4.1462000000000003</c:v>
                </c:pt>
                <c:pt idx="38">
                  <c:v>3.9279000000000002</c:v>
                </c:pt>
                <c:pt idx="39">
                  <c:v>4.0072000000000001</c:v>
                </c:pt>
                <c:pt idx="40">
                  <c:v>3.9769999999999981</c:v>
                </c:pt>
                <c:pt idx="41">
                  <c:v>3.9468999999999981</c:v>
                </c:pt>
                <c:pt idx="42">
                  <c:v>4.1997999999999998</c:v>
                </c:pt>
                <c:pt idx="43">
                  <c:v>3.9839000000000002</c:v>
                </c:pt>
                <c:pt idx="44">
                  <c:v>4.1636999999999986</c:v>
                </c:pt>
                <c:pt idx="45">
                  <c:v>4.1864999999999997</c:v>
                </c:pt>
                <c:pt idx="46">
                  <c:v>4.1013000000000002</c:v>
                </c:pt>
                <c:pt idx="47">
                  <c:v>3.9549999999999992</c:v>
                </c:pt>
                <c:pt idx="48">
                  <c:v>4.0124999999999984</c:v>
                </c:pt>
                <c:pt idx="49">
                  <c:v>3.9655999999999998</c:v>
                </c:pt>
                <c:pt idx="50">
                  <c:v>3.8781999999999992</c:v>
                </c:pt>
                <c:pt idx="51">
                  <c:v>3.9009</c:v>
                </c:pt>
                <c:pt idx="52">
                  <c:v>4.1444999999999954</c:v>
                </c:pt>
                <c:pt idx="53">
                  <c:v>4.0401999999999996</c:v>
                </c:pt>
                <c:pt idx="54">
                  <c:v>4.0918000000000001</c:v>
                </c:pt>
                <c:pt idx="55">
                  <c:v>3.975499999999998</c:v>
                </c:pt>
                <c:pt idx="56">
                  <c:v>3.9591999999999992</c:v>
                </c:pt>
                <c:pt idx="57">
                  <c:v>3.9087000000000001</c:v>
                </c:pt>
                <c:pt idx="58">
                  <c:v>3.8566999999999969</c:v>
                </c:pt>
                <c:pt idx="59">
                  <c:v>3.9864999999999982</c:v>
                </c:pt>
                <c:pt idx="60">
                  <c:v>4.1826999999999996</c:v>
                </c:pt>
                <c:pt idx="61">
                  <c:v>4.1722999999999999</c:v>
                </c:pt>
                <c:pt idx="62">
                  <c:v>3.9649000000000001</c:v>
                </c:pt>
                <c:pt idx="63">
                  <c:v>4.0735999999999999</c:v>
                </c:pt>
                <c:pt idx="64">
                  <c:v>3.9839000000000002</c:v>
                </c:pt>
                <c:pt idx="65">
                  <c:v>3.964</c:v>
                </c:pt>
                <c:pt idx="66">
                  <c:v>3.9647999999999999</c:v>
                </c:pt>
                <c:pt idx="67">
                  <c:v>4.0226999999999986</c:v>
                </c:pt>
                <c:pt idx="68">
                  <c:v>4.0639999999999956</c:v>
                </c:pt>
                <c:pt idx="69">
                  <c:v>3.9426999999999981</c:v>
                </c:pt>
                <c:pt idx="70">
                  <c:v>4.1677999999999953</c:v>
                </c:pt>
                <c:pt idx="71">
                  <c:v>4.1082000000000001</c:v>
                </c:pt>
                <c:pt idx="72">
                  <c:v>4.0242999999999984</c:v>
                </c:pt>
                <c:pt idx="73">
                  <c:v>3.9868999999999981</c:v>
                </c:pt>
                <c:pt idx="74">
                  <c:v>3.9683000000000002</c:v>
                </c:pt>
                <c:pt idx="75">
                  <c:v>4.0834000000000001</c:v>
                </c:pt>
                <c:pt idx="76">
                  <c:v>4.0473999999999997</c:v>
                </c:pt>
                <c:pt idx="77">
                  <c:v>3.8898999999999981</c:v>
                </c:pt>
                <c:pt idx="78">
                  <c:v>3.948</c:v>
                </c:pt>
                <c:pt idx="79">
                  <c:v>3.9430999999999998</c:v>
                </c:pt>
                <c:pt idx="80">
                  <c:v>3.9041000000000001</c:v>
                </c:pt>
                <c:pt idx="81">
                  <c:v>3.9083000000000001</c:v>
                </c:pt>
                <c:pt idx="82">
                  <c:v>4.0895000000000001</c:v>
                </c:pt>
                <c:pt idx="83">
                  <c:v>3.9994999999999981</c:v>
                </c:pt>
                <c:pt idx="84">
                  <c:v>4.0839999999999996</c:v>
                </c:pt>
                <c:pt idx="85">
                  <c:v>4.1302000000000003</c:v>
                </c:pt>
                <c:pt idx="86">
                  <c:v>4.0152000000000001</c:v>
                </c:pt>
                <c:pt idx="87">
                  <c:v>4.1219999999999946</c:v>
                </c:pt>
                <c:pt idx="88">
                  <c:v>4.0819000000000001</c:v>
                </c:pt>
                <c:pt idx="89">
                  <c:v>3.9149999999999991</c:v>
                </c:pt>
                <c:pt idx="90">
                  <c:v>3.9018000000000002</c:v>
                </c:pt>
                <c:pt idx="91">
                  <c:v>3.9483999999999999</c:v>
                </c:pt>
                <c:pt idx="92">
                  <c:v>3.979899999999998</c:v>
                </c:pt>
                <c:pt idx="93">
                  <c:v>3.9841000000000002</c:v>
                </c:pt>
                <c:pt idx="94">
                  <c:v>4.2256</c:v>
                </c:pt>
                <c:pt idx="95">
                  <c:v>4.0449999999999946</c:v>
                </c:pt>
                <c:pt idx="96">
                  <c:v>4.0169999999999986</c:v>
                </c:pt>
                <c:pt idx="97">
                  <c:v>3.9075000000000002</c:v>
                </c:pt>
                <c:pt idx="98">
                  <c:v>4.1283999999999974</c:v>
                </c:pt>
                <c:pt idx="99">
                  <c:v>4.0415999999999999</c:v>
                </c:pt>
                <c:pt idx="100">
                  <c:v>4.0440999999999976</c:v>
                </c:pt>
                <c:pt idx="101">
                  <c:v>4.2215999999999996</c:v>
                </c:pt>
                <c:pt idx="102">
                  <c:v>3.9317999999999982</c:v>
                </c:pt>
                <c:pt idx="103">
                  <c:v>4.0372000000000003</c:v>
                </c:pt>
                <c:pt idx="104">
                  <c:v>4.1360999999999999</c:v>
                </c:pt>
                <c:pt idx="105">
                  <c:v>3.9697</c:v>
                </c:pt>
                <c:pt idx="106">
                  <c:v>3.9257</c:v>
                </c:pt>
                <c:pt idx="107">
                  <c:v>3.9591999999999992</c:v>
                </c:pt>
                <c:pt idx="108">
                  <c:v>4.1471999999999953</c:v>
                </c:pt>
                <c:pt idx="109">
                  <c:v>4.0333000000000014</c:v>
                </c:pt>
                <c:pt idx="110">
                  <c:v>4.1505999999999954</c:v>
                </c:pt>
                <c:pt idx="111">
                  <c:v>4.1598999999999986</c:v>
                </c:pt>
                <c:pt idx="112">
                  <c:v>4.1452999999999998</c:v>
                </c:pt>
                <c:pt idx="113">
                  <c:v>4.2778999999999998</c:v>
                </c:pt>
                <c:pt idx="114">
                  <c:v>4.1685999999999952</c:v>
                </c:pt>
                <c:pt idx="115">
                  <c:v>4.1294999999999966</c:v>
                </c:pt>
                <c:pt idx="116">
                  <c:v>3.9823</c:v>
                </c:pt>
                <c:pt idx="117">
                  <c:v>3.9883000000000002</c:v>
                </c:pt>
                <c:pt idx="118">
                  <c:v>4.1032000000000002</c:v>
                </c:pt>
                <c:pt idx="119">
                  <c:v>4.1295999999999946</c:v>
                </c:pt>
                <c:pt idx="120">
                  <c:v>4.0113000000000003</c:v>
                </c:pt>
                <c:pt idx="121">
                  <c:v>4.1927999999999956</c:v>
                </c:pt>
                <c:pt idx="122">
                  <c:v>3.9948999999999981</c:v>
                </c:pt>
                <c:pt idx="123">
                  <c:v>4.1868999999999996</c:v>
                </c:pt>
                <c:pt idx="124">
                  <c:v>4.2369000000000003</c:v>
                </c:pt>
                <c:pt idx="125">
                  <c:v>4.1196999999999999</c:v>
                </c:pt>
                <c:pt idx="126">
                  <c:v>4.0868000000000002</c:v>
                </c:pt>
                <c:pt idx="127">
                  <c:v>4.0977999999999994</c:v>
                </c:pt>
                <c:pt idx="128">
                  <c:v>4.0776000000000003</c:v>
                </c:pt>
                <c:pt idx="129">
                  <c:v>4.2054999999999998</c:v>
                </c:pt>
                <c:pt idx="130">
                  <c:v>4.0464000000000002</c:v>
                </c:pt>
                <c:pt idx="131">
                  <c:v>4.1294999999999966</c:v>
                </c:pt>
                <c:pt idx="132">
                  <c:v>3.9297</c:v>
                </c:pt>
                <c:pt idx="133">
                  <c:v>4.1345999999999954</c:v>
                </c:pt>
                <c:pt idx="134">
                  <c:v>3.9209000000000001</c:v>
                </c:pt>
                <c:pt idx="135">
                  <c:v>4.1794000000000002</c:v>
                </c:pt>
                <c:pt idx="136">
                  <c:v>4.1835000000000004</c:v>
                </c:pt>
                <c:pt idx="137">
                  <c:v>3.9256000000000002</c:v>
                </c:pt>
                <c:pt idx="138">
                  <c:v>4.0831999999999997</c:v>
                </c:pt>
                <c:pt idx="139">
                  <c:v>4.0204000000000004</c:v>
                </c:pt>
                <c:pt idx="140">
                  <c:v>3.9386999999999981</c:v>
                </c:pt>
                <c:pt idx="141">
                  <c:v>4.0694999999999997</c:v>
                </c:pt>
                <c:pt idx="142">
                  <c:v>4.0488999999999997</c:v>
                </c:pt>
                <c:pt idx="143">
                  <c:v>4.1932999999999998</c:v>
                </c:pt>
                <c:pt idx="144">
                  <c:v>4.1368999999999998</c:v>
                </c:pt>
                <c:pt idx="145">
                  <c:v>3.9660000000000002</c:v>
                </c:pt>
                <c:pt idx="146">
                  <c:v>4.0762000000000036</c:v>
                </c:pt>
                <c:pt idx="147">
                  <c:v>4.1711999999999998</c:v>
                </c:pt>
                <c:pt idx="148">
                  <c:v>4.0232000000000001</c:v>
                </c:pt>
                <c:pt idx="149">
                  <c:v>4.3287999999999967</c:v>
                </c:pt>
                <c:pt idx="150">
                  <c:v>3.9638</c:v>
                </c:pt>
                <c:pt idx="151">
                  <c:v>3.9685999999999999</c:v>
                </c:pt>
                <c:pt idx="152">
                  <c:v>3.9426999999999981</c:v>
                </c:pt>
                <c:pt idx="153">
                  <c:v>3.9535999999999998</c:v>
                </c:pt>
                <c:pt idx="154">
                  <c:v>4.0415000000000001</c:v>
                </c:pt>
                <c:pt idx="155">
                  <c:v>4.0242999999999984</c:v>
                </c:pt>
                <c:pt idx="156">
                  <c:v>3.874899999999998</c:v>
                </c:pt>
                <c:pt idx="157">
                  <c:v>3.7576999999999998</c:v>
                </c:pt>
                <c:pt idx="158">
                  <c:v>4.0476999999999999</c:v>
                </c:pt>
                <c:pt idx="159">
                  <c:v>4.1577999999999946</c:v>
                </c:pt>
                <c:pt idx="160">
                  <c:v>4.0150999999999986</c:v>
                </c:pt>
                <c:pt idx="161">
                  <c:v>3.9264999999999981</c:v>
                </c:pt>
                <c:pt idx="162">
                  <c:v>3.9771999999999998</c:v>
                </c:pt>
                <c:pt idx="163">
                  <c:v>4.0330000000000004</c:v>
                </c:pt>
                <c:pt idx="164">
                  <c:v>4.2703000000000024</c:v>
                </c:pt>
                <c:pt idx="165">
                  <c:v>4.1497000000000002</c:v>
                </c:pt>
                <c:pt idx="166">
                  <c:v>3.9655</c:v>
                </c:pt>
                <c:pt idx="167">
                  <c:v>4.1265999999999954</c:v>
                </c:pt>
                <c:pt idx="168">
                  <c:v>4.0768000000000004</c:v>
                </c:pt>
                <c:pt idx="169">
                  <c:v>3.9981</c:v>
                </c:pt>
                <c:pt idx="170">
                  <c:v>3.9445000000000001</c:v>
                </c:pt>
                <c:pt idx="171">
                  <c:v>3.7876000000000012</c:v>
                </c:pt>
                <c:pt idx="172">
                  <c:v>4.1698999999999966</c:v>
                </c:pt>
                <c:pt idx="173">
                  <c:v>4.0640999999999954</c:v>
                </c:pt>
                <c:pt idx="174">
                  <c:v>4.1121999999999952</c:v>
                </c:pt>
                <c:pt idx="175">
                  <c:v>3.7872000000000008</c:v>
                </c:pt>
                <c:pt idx="176">
                  <c:v>3.5337000000000001</c:v>
                </c:pt>
                <c:pt idx="177">
                  <c:v>3.9079000000000002</c:v>
                </c:pt>
                <c:pt idx="178">
                  <c:v>3.8088000000000002</c:v>
                </c:pt>
                <c:pt idx="179">
                  <c:v>4.0664999999999996</c:v>
                </c:pt>
                <c:pt idx="180">
                  <c:v>3.9201999999999999</c:v>
                </c:pt>
                <c:pt idx="181">
                  <c:v>4.0571999999999946</c:v>
                </c:pt>
                <c:pt idx="182">
                  <c:v>3.6526999999999981</c:v>
                </c:pt>
                <c:pt idx="183">
                  <c:v>3.858899999999998</c:v>
                </c:pt>
                <c:pt idx="184">
                  <c:v>3.8083</c:v>
                </c:pt>
                <c:pt idx="185">
                  <c:v>4.4935</c:v>
                </c:pt>
                <c:pt idx="186">
                  <c:v>4.6252999999999966</c:v>
                </c:pt>
                <c:pt idx="187">
                  <c:v>4.5688999999999984</c:v>
                </c:pt>
                <c:pt idx="188">
                  <c:v>3.7632000000000012</c:v>
                </c:pt>
                <c:pt idx="189">
                  <c:v>3.6760999999999981</c:v>
                </c:pt>
                <c:pt idx="190">
                  <c:v>4.5053999999999998</c:v>
                </c:pt>
                <c:pt idx="191">
                  <c:v>4.6064999999999996</c:v>
                </c:pt>
                <c:pt idx="192">
                  <c:v>4.2246999999999986</c:v>
                </c:pt>
                <c:pt idx="193">
                  <c:v>4.2281000000000004</c:v>
                </c:pt>
                <c:pt idx="194">
                  <c:v>4.2222</c:v>
                </c:pt>
                <c:pt idx="195">
                  <c:v>4.0568</c:v>
                </c:pt>
                <c:pt idx="196">
                  <c:v>4.1919999999999966</c:v>
                </c:pt>
                <c:pt idx="197">
                  <c:v>4.2854999999999999</c:v>
                </c:pt>
                <c:pt idx="198">
                  <c:v>4.2134</c:v>
                </c:pt>
                <c:pt idx="199">
                  <c:v>4.3087</c:v>
                </c:pt>
                <c:pt idx="200">
                  <c:v>4.1588999999999956</c:v>
                </c:pt>
                <c:pt idx="201">
                  <c:v>4.1150999999999964</c:v>
                </c:pt>
                <c:pt idx="202">
                  <c:v>4.4363000000000037</c:v>
                </c:pt>
                <c:pt idx="203">
                  <c:v>4.2133000000000003</c:v>
                </c:pt>
                <c:pt idx="204">
                  <c:v>4.2554999999999996</c:v>
                </c:pt>
                <c:pt idx="205">
                  <c:v>4.2472000000000003</c:v>
                </c:pt>
                <c:pt idx="206">
                  <c:v>4.2268999999999997</c:v>
                </c:pt>
                <c:pt idx="207">
                  <c:v>4.2343999999999999</c:v>
                </c:pt>
                <c:pt idx="208">
                  <c:v>4.1229999999999949</c:v>
                </c:pt>
                <c:pt idx="209">
                  <c:v>4.0028999999999986</c:v>
                </c:pt>
                <c:pt idx="210">
                  <c:v>4.1723999999999997</c:v>
                </c:pt>
                <c:pt idx="211">
                  <c:v>3.9946999999999981</c:v>
                </c:pt>
                <c:pt idx="212">
                  <c:v>4.0166000000000004</c:v>
                </c:pt>
                <c:pt idx="213">
                  <c:v>4.7560000000000002</c:v>
                </c:pt>
                <c:pt idx="214">
                  <c:v>4.7861000000000002</c:v>
                </c:pt>
                <c:pt idx="215">
                  <c:v>4.6779999999999946</c:v>
                </c:pt>
                <c:pt idx="216">
                  <c:v>4.8403</c:v>
                </c:pt>
                <c:pt idx="217">
                  <c:v>4.0898000000000003</c:v>
                </c:pt>
                <c:pt idx="218">
                  <c:v>3.9279999999999999</c:v>
                </c:pt>
                <c:pt idx="219">
                  <c:v>4.7365000000000004</c:v>
                </c:pt>
                <c:pt idx="220">
                  <c:v>4.8572999999999986</c:v>
                </c:pt>
                <c:pt idx="221">
                  <c:v>4.8787000000000003</c:v>
                </c:pt>
                <c:pt idx="222">
                  <c:v>4.6987999999999976</c:v>
                </c:pt>
                <c:pt idx="223">
                  <c:v>4.3912000000000004</c:v>
                </c:pt>
                <c:pt idx="224">
                  <c:v>4.7158999999999986</c:v>
                </c:pt>
                <c:pt idx="225">
                  <c:v>4.7799000000000014</c:v>
                </c:pt>
                <c:pt idx="226">
                  <c:v>4.7378</c:v>
                </c:pt>
                <c:pt idx="227">
                  <c:v>4.6886000000000001</c:v>
                </c:pt>
                <c:pt idx="228">
                  <c:v>4.2511999999999999</c:v>
                </c:pt>
                <c:pt idx="229">
                  <c:v>4.3212000000000002</c:v>
                </c:pt>
                <c:pt idx="230">
                  <c:v>3.8321999999999981</c:v>
                </c:pt>
                <c:pt idx="231">
                  <c:v>4.2396000000000038</c:v>
                </c:pt>
                <c:pt idx="232">
                  <c:v>4.6601999999999952</c:v>
                </c:pt>
                <c:pt idx="233">
                  <c:v>4.1679999999999948</c:v>
                </c:pt>
              </c:numCache>
            </c:numRef>
          </c:yVal>
          <c:smooth val="0"/>
        </c:ser>
        <c:ser>
          <c:idx val="4"/>
          <c:order val="4"/>
          <c:tx>
            <c:strRef>
              <c:f>[1]S1_time_data_234!$F$1</c:f>
              <c:strCache>
                <c:ptCount val="1"/>
                <c:pt idx="0">
                  <c:v>Total Time</c:v>
                </c:pt>
              </c:strCache>
            </c:strRef>
          </c:tx>
          <c:spPr>
            <a:ln w="28575">
              <a:noFill/>
            </a:ln>
          </c:spPr>
          <c:trendline>
            <c:trendlineType val="linear"/>
            <c:dispRSqr val="0"/>
            <c:dispEq val="0"/>
          </c:trendline>
          <c:xVal>
            <c:numRef>
              <c:f>[1]S1_time_data_234!$A$2:$A$235</c:f>
              <c:numCache>
                <c:formatCode>General</c:formatCode>
                <c:ptCount val="2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numCache>
            </c:numRef>
          </c:xVal>
          <c:yVal>
            <c:numRef>
              <c:f>[1]S1_time_data_234!$F$2:$F$235</c:f>
              <c:numCache>
                <c:formatCode>General</c:formatCode>
                <c:ptCount val="234"/>
                <c:pt idx="0">
                  <c:v>230.75444999999999</c:v>
                </c:pt>
                <c:pt idx="1">
                  <c:v>210.67838</c:v>
                </c:pt>
                <c:pt idx="2">
                  <c:v>209.3583600000002</c:v>
                </c:pt>
                <c:pt idx="3">
                  <c:v>195.9633</c:v>
                </c:pt>
                <c:pt idx="4">
                  <c:v>236.02070000000001</c:v>
                </c:pt>
                <c:pt idx="5">
                  <c:v>224.8464000000001</c:v>
                </c:pt>
                <c:pt idx="6">
                  <c:v>216.8466</c:v>
                </c:pt>
                <c:pt idx="7">
                  <c:v>249.51939999999999</c:v>
                </c:pt>
                <c:pt idx="8">
                  <c:v>240.33359999999999</c:v>
                </c:pt>
                <c:pt idx="9">
                  <c:v>215.96100000000001</c:v>
                </c:pt>
                <c:pt idx="10">
                  <c:v>213.60740000000001</c:v>
                </c:pt>
                <c:pt idx="11">
                  <c:v>208.3485</c:v>
                </c:pt>
                <c:pt idx="12">
                  <c:v>223.73699999999999</c:v>
                </c:pt>
                <c:pt idx="13">
                  <c:v>215.3955</c:v>
                </c:pt>
                <c:pt idx="14">
                  <c:v>232.5402</c:v>
                </c:pt>
                <c:pt idx="15">
                  <c:v>235.9007</c:v>
                </c:pt>
                <c:pt idx="16">
                  <c:v>239.76339999999999</c:v>
                </c:pt>
                <c:pt idx="17">
                  <c:v>262.55580000000032</c:v>
                </c:pt>
                <c:pt idx="18">
                  <c:v>252.93170000000001</c:v>
                </c:pt>
                <c:pt idx="19">
                  <c:v>259.96329999999972</c:v>
                </c:pt>
                <c:pt idx="20">
                  <c:v>242.88090000000011</c:v>
                </c:pt>
                <c:pt idx="21">
                  <c:v>242.68199999999999</c:v>
                </c:pt>
                <c:pt idx="22">
                  <c:v>245.24559999999991</c:v>
                </c:pt>
                <c:pt idx="23">
                  <c:v>262.96829999999977</c:v>
                </c:pt>
                <c:pt idx="24">
                  <c:v>233.44560000000001</c:v>
                </c:pt>
                <c:pt idx="25">
                  <c:v>266.93400000000003</c:v>
                </c:pt>
                <c:pt idx="26">
                  <c:v>266.15280000000041</c:v>
                </c:pt>
                <c:pt idx="27">
                  <c:v>265.05879999999968</c:v>
                </c:pt>
                <c:pt idx="28">
                  <c:v>256.29159999999951</c:v>
                </c:pt>
                <c:pt idx="29">
                  <c:v>308.67070000000001</c:v>
                </c:pt>
                <c:pt idx="30">
                  <c:v>280.53689999999972</c:v>
                </c:pt>
                <c:pt idx="31">
                  <c:v>290.04450000000008</c:v>
                </c:pt>
                <c:pt idx="32">
                  <c:v>297.39689999999968</c:v>
                </c:pt>
                <c:pt idx="33">
                  <c:v>285.02209999999968</c:v>
                </c:pt>
                <c:pt idx="34">
                  <c:v>293.79480000000001</c:v>
                </c:pt>
                <c:pt idx="35">
                  <c:v>276.4159999999996</c:v>
                </c:pt>
                <c:pt idx="36">
                  <c:v>318.50260000000031</c:v>
                </c:pt>
                <c:pt idx="37">
                  <c:v>303.42919999999998</c:v>
                </c:pt>
                <c:pt idx="38">
                  <c:v>287.26290000000012</c:v>
                </c:pt>
                <c:pt idx="39">
                  <c:v>325.12619999999998</c:v>
                </c:pt>
                <c:pt idx="40">
                  <c:v>334.07659999999947</c:v>
                </c:pt>
                <c:pt idx="41">
                  <c:v>275.15460000000041</c:v>
                </c:pt>
                <c:pt idx="42">
                  <c:v>221.6208</c:v>
                </c:pt>
                <c:pt idx="43">
                  <c:v>229.49120000000011</c:v>
                </c:pt>
                <c:pt idx="44">
                  <c:v>244.7551</c:v>
                </c:pt>
                <c:pt idx="45">
                  <c:v>218.4939</c:v>
                </c:pt>
                <c:pt idx="46">
                  <c:v>221.29499999999999</c:v>
                </c:pt>
                <c:pt idx="47">
                  <c:v>224.1867</c:v>
                </c:pt>
                <c:pt idx="48">
                  <c:v>219.21629999999999</c:v>
                </c:pt>
                <c:pt idx="49">
                  <c:v>230.34880000000001</c:v>
                </c:pt>
                <c:pt idx="50">
                  <c:v>198.19560000000001</c:v>
                </c:pt>
                <c:pt idx="51">
                  <c:v>222.5514000000002</c:v>
                </c:pt>
                <c:pt idx="52">
                  <c:v>214.84780000000001</c:v>
                </c:pt>
                <c:pt idx="53">
                  <c:v>212.48830000000021</c:v>
                </c:pt>
                <c:pt idx="54">
                  <c:v>224.08630000000019</c:v>
                </c:pt>
                <c:pt idx="55">
                  <c:v>223.40940000000001</c:v>
                </c:pt>
                <c:pt idx="56">
                  <c:v>206.16319999999999</c:v>
                </c:pt>
                <c:pt idx="57">
                  <c:v>200.0762</c:v>
                </c:pt>
                <c:pt idx="58">
                  <c:v>238.90899999999999</c:v>
                </c:pt>
                <c:pt idx="59">
                  <c:v>223.04329999999999</c:v>
                </c:pt>
                <c:pt idx="60">
                  <c:v>236.08369999999999</c:v>
                </c:pt>
                <c:pt idx="61">
                  <c:v>227.22980000000001</c:v>
                </c:pt>
                <c:pt idx="62">
                  <c:v>222.00049999999999</c:v>
                </c:pt>
                <c:pt idx="63">
                  <c:v>205.33720000000011</c:v>
                </c:pt>
                <c:pt idx="64">
                  <c:v>220.43360000000001</c:v>
                </c:pt>
                <c:pt idx="65">
                  <c:v>203.76220000000001</c:v>
                </c:pt>
                <c:pt idx="66">
                  <c:v>277.35230000000001</c:v>
                </c:pt>
                <c:pt idx="67">
                  <c:v>261.27479999999969</c:v>
                </c:pt>
                <c:pt idx="68">
                  <c:v>262.79969999999997</c:v>
                </c:pt>
                <c:pt idx="69">
                  <c:v>262.70460000000008</c:v>
                </c:pt>
                <c:pt idx="70">
                  <c:v>298.77689999999973</c:v>
                </c:pt>
                <c:pt idx="71">
                  <c:v>269.43060000000003</c:v>
                </c:pt>
                <c:pt idx="72">
                  <c:v>311.43109999999939</c:v>
                </c:pt>
                <c:pt idx="73">
                  <c:v>304.28129999999959</c:v>
                </c:pt>
                <c:pt idx="74">
                  <c:v>281.44109999999972</c:v>
                </c:pt>
                <c:pt idx="75">
                  <c:v>320.2164999999996</c:v>
                </c:pt>
                <c:pt idx="76">
                  <c:v>370.46809999999959</c:v>
                </c:pt>
                <c:pt idx="77">
                  <c:v>327.346</c:v>
                </c:pt>
                <c:pt idx="78">
                  <c:v>379.3066</c:v>
                </c:pt>
                <c:pt idx="79">
                  <c:v>362.14159999999993</c:v>
                </c:pt>
                <c:pt idx="80">
                  <c:v>369.56520000000012</c:v>
                </c:pt>
                <c:pt idx="81">
                  <c:v>354.67720000000008</c:v>
                </c:pt>
                <c:pt idx="82">
                  <c:v>411.62900000000002</c:v>
                </c:pt>
                <c:pt idx="83">
                  <c:v>244.36640000000011</c:v>
                </c:pt>
                <c:pt idx="84">
                  <c:v>251.1807</c:v>
                </c:pt>
                <c:pt idx="85">
                  <c:v>256.0027</c:v>
                </c:pt>
                <c:pt idx="86">
                  <c:v>266.32149999999967</c:v>
                </c:pt>
                <c:pt idx="87">
                  <c:v>290.6037</c:v>
                </c:pt>
                <c:pt idx="88">
                  <c:v>282.58</c:v>
                </c:pt>
                <c:pt idx="89">
                  <c:v>292.03440000000001</c:v>
                </c:pt>
                <c:pt idx="90">
                  <c:v>267.51939999999968</c:v>
                </c:pt>
                <c:pt idx="91">
                  <c:v>325.73069999999967</c:v>
                </c:pt>
                <c:pt idx="92">
                  <c:v>309.62569999999999</c:v>
                </c:pt>
                <c:pt idx="93">
                  <c:v>316.3845</c:v>
                </c:pt>
                <c:pt idx="94">
                  <c:v>313.48419999999959</c:v>
                </c:pt>
                <c:pt idx="95">
                  <c:v>344.30450000000002</c:v>
                </c:pt>
                <c:pt idx="96">
                  <c:v>379.20420000000001</c:v>
                </c:pt>
                <c:pt idx="97">
                  <c:v>347.76629999999972</c:v>
                </c:pt>
                <c:pt idx="98">
                  <c:v>428.9624</c:v>
                </c:pt>
                <c:pt idx="99">
                  <c:v>427.0412</c:v>
                </c:pt>
                <c:pt idx="100">
                  <c:v>313.86940000000033</c:v>
                </c:pt>
                <c:pt idx="101">
                  <c:v>288.67300000000012</c:v>
                </c:pt>
                <c:pt idx="102">
                  <c:v>239.86880000000011</c:v>
                </c:pt>
                <c:pt idx="103">
                  <c:v>322.14990000000029</c:v>
                </c:pt>
                <c:pt idx="104">
                  <c:v>329.52509999999972</c:v>
                </c:pt>
                <c:pt idx="105">
                  <c:v>245.29159999999999</c:v>
                </c:pt>
                <c:pt idx="106">
                  <c:v>339.84240000000028</c:v>
                </c:pt>
                <c:pt idx="107">
                  <c:v>234.3449</c:v>
                </c:pt>
                <c:pt idx="108">
                  <c:v>322.00170000000003</c:v>
                </c:pt>
                <c:pt idx="109">
                  <c:v>274.17349999999999</c:v>
                </c:pt>
                <c:pt idx="110">
                  <c:v>363.49009999999947</c:v>
                </c:pt>
                <c:pt idx="111">
                  <c:v>362.12389999999999</c:v>
                </c:pt>
                <c:pt idx="112">
                  <c:v>295.22449999999998</c:v>
                </c:pt>
                <c:pt idx="113">
                  <c:v>291.29329999999959</c:v>
                </c:pt>
                <c:pt idx="114">
                  <c:v>337.60860000000002</c:v>
                </c:pt>
                <c:pt idx="115">
                  <c:v>346.7176</c:v>
                </c:pt>
                <c:pt idx="116">
                  <c:v>265.61149999999969</c:v>
                </c:pt>
                <c:pt idx="117">
                  <c:v>253.8888000000002</c:v>
                </c:pt>
                <c:pt idx="118">
                  <c:v>274.48309999999958</c:v>
                </c:pt>
                <c:pt idx="119">
                  <c:v>271.56709999999993</c:v>
                </c:pt>
                <c:pt idx="120">
                  <c:v>303.99329999999958</c:v>
                </c:pt>
                <c:pt idx="121">
                  <c:v>393.78359999999952</c:v>
                </c:pt>
                <c:pt idx="122">
                  <c:v>307.73159999999939</c:v>
                </c:pt>
                <c:pt idx="123">
                  <c:v>316.90349999999972</c:v>
                </c:pt>
                <c:pt idx="124">
                  <c:v>367.53069999999968</c:v>
                </c:pt>
                <c:pt idx="125">
                  <c:v>185.2869</c:v>
                </c:pt>
                <c:pt idx="126">
                  <c:v>218.22040000000001</c:v>
                </c:pt>
                <c:pt idx="127">
                  <c:v>205.06540000000001</c:v>
                </c:pt>
                <c:pt idx="128">
                  <c:v>203.81489999999999</c:v>
                </c:pt>
                <c:pt idx="129">
                  <c:v>285.77960000000002</c:v>
                </c:pt>
                <c:pt idx="130">
                  <c:v>256.8433</c:v>
                </c:pt>
                <c:pt idx="131">
                  <c:v>250.89089999999999</c:v>
                </c:pt>
                <c:pt idx="132">
                  <c:v>273.99579999999997</c:v>
                </c:pt>
                <c:pt idx="133">
                  <c:v>218.34360000000001</c:v>
                </c:pt>
                <c:pt idx="134">
                  <c:v>214.59549999999999</c:v>
                </c:pt>
                <c:pt idx="135">
                  <c:v>251.13359999999989</c:v>
                </c:pt>
                <c:pt idx="136">
                  <c:v>263.7296999999997</c:v>
                </c:pt>
                <c:pt idx="137">
                  <c:v>244.40369999999999</c:v>
                </c:pt>
                <c:pt idx="138">
                  <c:v>247.83779999999999</c:v>
                </c:pt>
                <c:pt idx="139">
                  <c:v>256.52390000000003</c:v>
                </c:pt>
                <c:pt idx="140">
                  <c:v>288.99639999999931</c:v>
                </c:pt>
                <c:pt idx="141">
                  <c:v>304.6397</c:v>
                </c:pt>
                <c:pt idx="142">
                  <c:v>357.13069999999999</c:v>
                </c:pt>
                <c:pt idx="143">
                  <c:v>338.69960000000032</c:v>
                </c:pt>
                <c:pt idx="144">
                  <c:v>314.70829999999978</c:v>
                </c:pt>
                <c:pt idx="145">
                  <c:v>336.38990000000001</c:v>
                </c:pt>
                <c:pt idx="146">
                  <c:v>382.45420000000001</c:v>
                </c:pt>
                <c:pt idx="147">
                  <c:v>325.2925999999996</c:v>
                </c:pt>
                <c:pt idx="148">
                  <c:v>312.99579999999952</c:v>
                </c:pt>
                <c:pt idx="149">
                  <c:v>366.74739999999969</c:v>
                </c:pt>
                <c:pt idx="150">
                  <c:v>204.06110000000001</c:v>
                </c:pt>
                <c:pt idx="151">
                  <c:v>207.74010000000001</c:v>
                </c:pt>
                <c:pt idx="152">
                  <c:v>237.19649999999999</c:v>
                </c:pt>
                <c:pt idx="153">
                  <c:v>207.94759999999999</c:v>
                </c:pt>
                <c:pt idx="154">
                  <c:v>217.78729999999999</c:v>
                </c:pt>
                <c:pt idx="155">
                  <c:v>254.04939999999999</c:v>
                </c:pt>
                <c:pt idx="156">
                  <c:v>250.88180000000011</c:v>
                </c:pt>
                <c:pt idx="157">
                  <c:v>245.17140000000001</c:v>
                </c:pt>
                <c:pt idx="158">
                  <c:v>254.45230000000021</c:v>
                </c:pt>
                <c:pt idx="159">
                  <c:v>232.7474</c:v>
                </c:pt>
                <c:pt idx="160">
                  <c:v>206.34830000000011</c:v>
                </c:pt>
                <c:pt idx="161">
                  <c:v>242.22579999999999</c:v>
                </c:pt>
                <c:pt idx="162">
                  <c:v>290.16590000000002</c:v>
                </c:pt>
                <c:pt idx="163">
                  <c:v>242.01439999999999</c:v>
                </c:pt>
                <c:pt idx="164">
                  <c:v>305.75780000000032</c:v>
                </c:pt>
                <c:pt idx="165">
                  <c:v>327.60440000000028</c:v>
                </c:pt>
                <c:pt idx="166">
                  <c:v>333.95589999999999</c:v>
                </c:pt>
                <c:pt idx="167">
                  <c:v>409.72789999999998</c:v>
                </c:pt>
                <c:pt idx="168">
                  <c:v>329.49399999999952</c:v>
                </c:pt>
                <c:pt idx="169">
                  <c:v>286.64690000000002</c:v>
                </c:pt>
                <c:pt idx="170">
                  <c:v>259.1037</c:v>
                </c:pt>
                <c:pt idx="171">
                  <c:v>283.8940999999997</c:v>
                </c:pt>
                <c:pt idx="172">
                  <c:v>344.22519999999952</c:v>
                </c:pt>
                <c:pt idx="173">
                  <c:v>268.34750000000008</c:v>
                </c:pt>
                <c:pt idx="174">
                  <c:v>336.4614999999996</c:v>
                </c:pt>
                <c:pt idx="175">
                  <c:v>274.73289999999969</c:v>
                </c:pt>
                <c:pt idx="176">
                  <c:v>204.12049999999999</c:v>
                </c:pt>
                <c:pt idx="177">
                  <c:v>236.953</c:v>
                </c:pt>
                <c:pt idx="178">
                  <c:v>241.33340000000001</c:v>
                </c:pt>
                <c:pt idx="179">
                  <c:v>269.58449999999999</c:v>
                </c:pt>
                <c:pt idx="180">
                  <c:v>250.4851000000001</c:v>
                </c:pt>
                <c:pt idx="181">
                  <c:v>239.2662</c:v>
                </c:pt>
                <c:pt idx="182">
                  <c:v>339.25599999999969</c:v>
                </c:pt>
                <c:pt idx="183">
                  <c:v>249.8272000000002</c:v>
                </c:pt>
                <c:pt idx="184">
                  <c:v>286.57149999999967</c:v>
                </c:pt>
                <c:pt idx="185">
                  <c:v>251.72309999999999</c:v>
                </c:pt>
                <c:pt idx="186">
                  <c:v>306.44490000000002</c:v>
                </c:pt>
                <c:pt idx="187">
                  <c:v>273.32189999999969</c:v>
                </c:pt>
                <c:pt idx="188">
                  <c:v>269.72629999999953</c:v>
                </c:pt>
                <c:pt idx="189">
                  <c:v>387.88129999999973</c:v>
                </c:pt>
                <c:pt idx="190">
                  <c:v>368.91019999999997</c:v>
                </c:pt>
                <c:pt idx="191">
                  <c:v>331.9369999999995</c:v>
                </c:pt>
                <c:pt idx="192">
                  <c:v>360.35090000000002</c:v>
                </c:pt>
                <c:pt idx="193">
                  <c:v>343.5745</c:v>
                </c:pt>
                <c:pt idx="194">
                  <c:v>291.38109999999972</c:v>
                </c:pt>
                <c:pt idx="195">
                  <c:v>340.61200000000002</c:v>
                </c:pt>
                <c:pt idx="196">
                  <c:v>357.88080000000002</c:v>
                </c:pt>
                <c:pt idx="197">
                  <c:v>377.55500000000001</c:v>
                </c:pt>
                <c:pt idx="198">
                  <c:v>300.38</c:v>
                </c:pt>
                <c:pt idx="199">
                  <c:v>345.80159999999961</c:v>
                </c:pt>
                <c:pt idx="200">
                  <c:v>454.28819999999951</c:v>
                </c:pt>
                <c:pt idx="201">
                  <c:v>357.39309999999972</c:v>
                </c:pt>
                <c:pt idx="202">
                  <c:v>390.94309999999967</c:v>
                </c:pt>
                <c:pt idx="203">
                  <c:v>250.4735</c:v>
                </c:pt>
                <c:pt idx="204">
                  <c:v>299.05939999999993</c:v>
                </c:pt>
                <c:pt idx="205">
                  <c:v>307.42999999999978</c:v>
                </c:pt>
                <c:pt idx="206">
                  <c:v>294.89260000000002</c:v>
                </c:pt>
                <c:pt idx="207">
                  <c:v>271.44490000000002</c:v>
                </c:pt>
                <c:pt idx="208">
                  <c:v>289.65719999999999</c:v>
                </c:pt>
                <c:pt idx="209">
                  <c:v>347.32900000000001</c:v>
                </c:pt>
                <c:pt idx="210">
                  <c:v>256.48789999999968</c:v>
                </c:pt>
                <c:pt idx="211">
                  <c:v>286.02529999999967</c:v>
                </c:pt>
                <c:pt idx="212">
                  <c:v>319.57229999999993</c:v>
                </c:pt>
                <c:pt idx="213">
                  <c:v>278.61790000000002</c:v>
                </c:pt>
                <c:pt idx="214">
                  <c:v>375.87259999999969</c:v>
                </c:pt>
                <c:pt idx="215">
                  <c:v>437.12169999999969</c:v>
                </c:pt>
                <c:pt idx="216">
                  <c:v>348.01679999999999</c:v>
                </c:pt>
                <c:pt idx="217">
                  <c:v>324.22919999999999</c:v>
                </c:pt>
                <c:pt idx="218">
                  <c:v>323.78559999999959</c:v>
                </c:pt>
                <c:pt idx="219">
                  <c:v>344.59609999999952</c:v>
                </c:pt>
                <c:pt idx="220">
                  <c:v>361.0752</c:v>
                </c:pt>
                <c:pt idx="221">
                  <c:v>331.42989999999969</c:v>
                </c:pt>
                <c:pt idx="222">
                  <c:v>301.11629999999968</c:v>
                </c:pt>
                <c:pt idx="223">
                  <c:v>303.0378</c:v>
                </c:pt>
                <c:pt idx="224">
                  <c:v>276.94229999999999</c:v>
                </c:pt>
                <c:pt idx="225">
                  <c:v>289.00819999999959</c:v>
                </c:pt>
                <c:pt idx="226">
                  <c:v>333.34659999999968</c:v>
                </c:pt>
                <c:pt idx="227">
                  <c:v>309.36689999999999</c:v>
                </c:pt>
                <c:pt idx="228">
                  <c:v>298.60859999999968</c:v>
                </c:pt>
                <c:pt idx="229">
                  <c:v>290.22869999999972</c:v>
                </c:pt>
                <c:pt idx="230">
                  <c:v>333.8956</c:v>
                </c:pt>
                <c:pt idx="231">
                  <c:v>367.35570000000001</c:v>
                </c:pt>
                <c:pt idx="232">
                  <c:v>290.25219999999968</c:v>
                </c:pt>
                <c:pt idx="233">
                  <c:v>293.38839999999999</c:v>
                </c:pt>
              </c:numCache>
            </c:numRef>
          </c:yVal>
          <c:smooth val="0"/>
        </c:ser>
        <c:dLbls>
          <c:showLegendKey val="0"/>
          <c:showVal val="0"/>
          <c:showCatName val="0"/>
          <c:showSerName val="0"/>
          <c:showPercent val="0"/>
          <c:showBubbleSize val="0"/>
        </c:dLbls>
        <c:axId val="167221120"/>
        <c:axId val="167235584"/>
      </c:scatterChart>
      <c:valAx>
        <c:axId val="167221120"/>
        <c:scaling>
          <c:orientation val="minMax"/>
        </c:scaling>
        <c:delete val="0"/>
        <c:axPos val="b"/>
        <c:title>
          <c:tx>
            <c:rich>
              <a:bodyPr/>
              <a:lstStyle/>
              <a:p>
                <a:pPr>
                  <a:defRPr/>
                </a:pPr>
                <a:r>
                  <a:rPr lang="en-US" dirty="0"/>
                  <a:t>File Part # (out of 878 files total) </a:t>
                </a:r>
              </a:p>
            </c:rich>
          </c:tx>
          <c:layout/>
          <c:overlay val="0"/>
        </c:title>
        <c:numFmt formatCode="General" sourceLinked="1"/>
        <c:majorTickMark val="out"/>
        <c:minorTickMark val="none"/>
        <c:tickLblPos val="nextTo"/>
        <c:crossAx val="167235584"/>
        <c:crosses val="autoZero"/>
        <c:crossBetween val="midCat"/>
      </c:valAx>
      <c:valAx>
        <c:axId val="167235584"/>
        <c:scaling>
          <c:orientation val="minMax"/>
        </c:scaling>
        <c:delete val="0"/>
        <c:axPos val="l"/>
        <c:majorGridlines/>
        <c:title>
          <c:tx>
            <c:rich>
              <a:bodyPr rot="-5400000" vert="horz"/>
              <a:lstStyle/>
              <a:p>
                <a:pPr>
                  <a:defRPr/>
                </a:pPr>
                <a:r>
                  <a:rPr lang="en-US" dirty="0"/>
                  <a:t>Time to complete file part (sec)</a:t>
                </a:r>
              </a:p>
            </c:rich>
          </c:tx>
          <c:layout/>
          <c:overlay val="0"/>
        </c:title>
        <c:numFmt formatCode="General" sourceLinked="1"/>
        <c:majorTickMark val="out"/>
        <c:minorTickMark val="none"/>
        <c:tickLblPos val="nextTo"/>
        <c:crossAx val="167221120"/>
        <c:crosses val="autoZero"/>
        <c:crossBetween val="midCat"/>
      </c:valAx>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layout>
        <c:manualLayout>
          <c:xMode val="edge"/>
          <c:yMode val="edge"/>
          <c:x val="0.73548804041004301"/>
          <c:y val="0.123090391140132"/>
          <c:w val="0.25822265141385597"/>
          <c:h val="0.36753888995582901"/>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6.emf"/></Relationships>
</file>

<file path=ppt/drawings/drawing1.xml><?xml version="1.0" encoding="utf-8"?>
<c:userShapes xmlns:c="http://schemas.openxmlformats.org/drawingml/2006/chart">
  <cdr:relSizeAnchor xmlns:cdr="http://schemas.openxmlformats.org/drawingml/2006/chartDrawing">
    <cdr:from>
      <cdr:x>0.87037</cdr:x>
      <cdr:y>0.1852</cdr:y>
    </cdr:from>
    <cdr:to>
      <cdr:x>1</cdr:x>
      <cdr:y>0.36585</cdr:y>
    </cdr:to>
    <cdr:sp macro="" textlink="">
      <cdr:nvSpPr>
        <cdr:cNvPr id="2" name="TextBox 1"/>
        <cdr:cNvSpPr txBox="1"/>
      </cdr:nvSpPr>
      <cdr:spPr>
        <a:xfrm xmlns:a="http://schemas.openxmlformats.org/drawingml/2006/main">
          <a:off x="7162800" y="838200"/>
          <a:ext cx="1066800" cy="81762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No Splits</a:t>
          </a:r>
        </a:p>
        <a:p xmlns:a="http://schemas.openxmlformats.org/drawingml/2006/main">
          <a:r>
            <a:rPr lang="en-US" sz="1100" dirty="0"/>
            <a:t>Scale=18, </a:t>
          </a:r>
        </a:p>
        <a:p xmlns:a="http://schemas.openxmlformats.org/drawingml/2006/main">
          <a:r>
            <a:rPr lang="en-US" sz="1100" dirty="0"/>
            <a:t>Nfiles=8, </a:t>
          </a:r>
        </a:p>
        <a:p xmlns:a="http://schemas.openxmlformats.org/drawingml/2006/main">
          <a:r>
            <a:rPr lang="en-US" sz="1100" dirty="0"/>
            <a:t>8 tablet servers</a:t>
          </a:r>
        </a:p>
      </cdr:txBody>
    </cdr:sp>
  </cdr:relSizeAnchor>
</c:userShapes>
</file>

<file path=ppt/drawings/drawing2.xml><?xml version="1.0" encoding="utf-8"?>
<c:userShapes xmlns:c="http://schemas.openxmlformats.org/drawingml/2006/chart">
  <cdr:relSizeAnchor xmlns:cdr="http://schemas.openxmlformats.org/drawingml/2006/chartDrawing">
    <cdr:from>
      <cdr:x>0.77328</cdr:x>
      <cdr:y>0.10526</cdr:y>
    </cdr:from>
    <cdr:to>
      <cdr:x>0.95004</cdr:x>
      <cdr:y>0.32414</cdr:y>
    </cdr:to>
    <cdr:sp macro="" textlink="">
      <cdr:nvSpPr>
        <cdr:cNvPr id="2" name="TextBox 1"/>
        <cdr:cNvSpPr txBox="1"/>
      </cdr:nvSpPr>
      <cdr:spPr>
        <a:xfrm xmlns:a="http://schemas.openxmlformats.org/drawingml/2006/main">
          <a:off x="3124200" y="415925"/>
          <a:ext cx="714144" cy="86485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No Splits</a:t>
          </a:r>
        </a:p>
        <a:p xmlns:a="http://schemas.openxmlformats.org/drawingml/2006/main">
          <a:r>
            <a:rPr lang="en-US" sz="1100" dirty="0"/>
            <a:t>Scale=18, </a:t>
          </a:r>
        </a:p>
        <a:p xmlns:a="http://schemas.openxmlformats.org/drawingml/2006/main">
          <a:r>
            <a:rPr lang="en-US" sz="1100" dirty="0"/>
            <a:t>Nfiles=8, </a:t>
          </a:r>
        </a:p>
        <a:p xmlns:a="http://schemas.openxmlformats.org/drawingml/2006/main">
          <a:r>
            <a:rPr lang="en-US" sz="1100" dirty="0"/>
            <a:t>8 tablet servers</a:t>
          </a:r>
        </a:p>
      </cdr:txBody>
    </cdr:sp>
  </cdr:relSizeAnchor>
</c:userShapes>
</file>

<file path=ppt/drawings/drawing3.xml><?xml version="1.0" encoding="utf-8"?>
<c:userShapes xmlns:c="http://schemas.openxmlformats.org/drawingml/2006/chart">
  <cdr:relSizeAnchor xmlns:cdr="http://schemas.openxmlformats.org/drawingml/2006/chartDrawing">
    <cdr:from>
      <cdr:x>0.79262</cdr:x>
      <cdr:y>0.10526</cdr:y>
    </cdr:from>
    <cdr:to>
      <cdr:x>0.97023</cdr:x>
      <cdr:y>0.35064</cdr:y>
    </cdr:to>
    <cdr:sp macro="" textlink="">
      <cdr:nvSpPr>
        <cdr:cNvPr id="2" name="TextBox 1"/>
        <cdr:cNvSpPr txBox="1"/>
      </cdr:nvSpPr>
      <cdr:spPr>
        <a:xfrm xmlns:a="http://schemas.openxmlformats.org/drawingml/2006/main">
          <a:off x="3203575" y="415925"/>
          <a:ext cx="717860" cy="96956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35 Splits</a:t>
          </a:r>
        </a:p>
        <a:p xmlns:a="http://schemas.openxmlformats.org/drawingml/2006/main">
          <a:r>
            <a:rPr lang="en-US" sz="1100" dirty="0"/>
            <a:t>Scale=18, </a:t>
          </a:r>
        </a:p>
        <a:p xmlns:a="http://schemas.openxmlformats.org/drawingml/2006/main">
          <a:r>
            <a:rPr lang="en-US" sz="1100" dirty="0"/>
            <a:t>Nfiles=8, </a:t>
          </a:r>
        </a:p>
        <a:p xmlns:a="http://schemas.openxmlformats.org/drawingml/2006/main">
          <a:r>
            <a:rPr lang="en-US" sz="1100" dirty="0"/>
            <a:t>8 tablet servers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ACF1F3B-4242-43E8-BCDF-700FF0AFF1C0}" type="datetimeFigureOut">
              <a:rPr lang="en-US" smtClean="0"/>
              <a:pPr/>
              <a:t>8/2/2012</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C9F509E-70F5-4C62-B169-23F07602F9CA}" type="slidenum">
              <a:rPr lang="en-US" smtClean="0"/>
              <a:pPr/>
              <a:t>‹#›</a:t>
            </a:fld>
            <a:endParaRPr lang="en-US" dirty="0"/>
          </a:p>
        </p:txBody>
      </p:sp>
    </p:spTree>
    <p:extLst>
      <p:ext uri="{BB962C8B-B14F-4D97-AF65-F5344CB8AC3E}">
        <p14:creationId xmlns:p14="http://schemas.microsoft.com/office/powerpoint/2010/main" val="4284027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3DA47BC-4FEC-4560-99C2-D7BDFDF2171E}" type="datetimeFigureOut">
              <a:rPr lang="en-US" smtClean="0"/>
              <a:pPr/>
              <a:t>8/2/2012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DBC3091-AF3E-44D3-AD3E-893AC1177FEB}" type="slidenum">
              <a:rPr lang="en-US" smtClean="0"/>
              <a:pPr/>
              <a:t>‹#›</a:t>
            </a:fld>
            <a:endParaRPr lang="en-US" dirty="0"/>
          </a:p>
        </p:txBody>
      </p:sp>
    </p:spTree>
    <p:extLst>
      <p:ext uri="{BB962C8B-B14F-4D97-AF65-F5344CB8AC3E}">
        <p14:creationId xmlns:p14="http://schemas.microsoft.com/office/powerpoint/2010/main" val="313381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 there.  My name is Dylan Hutchison, and today I would like to extend the pleasure of presenting my summer work in distributed and parallel computing.  I did a lot of work in the field in general, but let’s zoom in on the crux application of my summer’s work, and that is in </a:t>
            </a:r>
            <a:r>
              <a:rPr lang="en-US" sz="1200" i="1" kern="1200" dirty="0" smtClean="0">
                <a:solidFill>
                  <a:schemeClr val="tx1"/>
                </a:solidFill>
                <a:effectLst/>
                <a:latin typeface="+mn-lt"/>
                <a:ea typeface="+mn-ea"/>
                <a:cs typeface="+mn-cs"/>
              </a:rPr>
              <a:t>bioinformatics</a:t>
            </a:r>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DBC3091-AF3E-44D3-AD3E-893AC1177FEB}" type="slidenum">
              <a:rPr lang="en-US" smtClean="0"/>
              <a:pPr/>
              <a:t>1</a:t>
            </a:fld>
            <a:endParaRPr lang="en-US" dirty="0"/>
          </a:p>
        </p:txBody>
      </p:sp>
    </p:spTree>
    <p:extLst>
      <p:ext uri="{BB962C8B-B14F-4D97-AF65-F5344CB8AC3E}">
        <p14:creationId xmlns:p14="http://schemas.microsoft.com/office/powerpoint/2010/main" val="426578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Outline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10</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Exclusive mode ensures</a:t>
            </a:r>
            <a:r>
              <a:rPr lang="en-US" baseline="0" dirty="0" smtClean="0"/>
              <a:t> maximum usage of network and minimizes other jobs’ impact on runs</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Processing: Took 70 secs for 559MB viruses</a:t>
            </a:r>
            <a:r>
              <a:rPr lang="en-US" baseline="0" dirty="0" smtClean="0"/>
              <a:t> – scales to 10 mins predicted on human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Processing: BLAST Time: 17.75 hours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22MB Sample808</a:t>
            </a:r>
          </a:p>
          <a:p>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12</a:t>
            </a:fld>
            <a:endParaRPr lang="en-US" dirty="0"/>
          </a:p>
        </p:txBody>
      </p:sp>
    </p:spTree>
    <p:extLst>
      <p:ext uri="{BB962C8B-B14F-4D97-AF65-F5344CB8AC3E}">
        <p14:creationId xmlns:p14="http://schemas.microsoft.com/office/powerpoint/2010/main" val="1305613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code	time</a:t>
            </a:r>
          </a:p>
          <a:p>
            <a:r>
              <a:rPr lang="en-US" dirty="0" smtClean="0"/>
              <a:t>D4M+DB:	603	70</a:t>
            </a:r>
          </a:p>
          <a:p>
            <a:r>
              <a:rPr lang="en-US" dirty="0" smtClean="0"/>
              <a:t>D4M:	549	8400</a:t>
            </a:r>
          </a:p>
          <a:p>
            <a:r>
              <a:rPr lang="en-US" dirty="0" smtClean="0"/>
              <a:t>BLAST:	862296	5820</a:t>
            </a:r>
          </a:p>
          <a:p>
            <a:r>
              <a:rPr lang="en-US" dirty="0" smtClean="0"/>
              <a:t>DB advantage: selectively</a:t>
            </a:r>
            <a:r>
              <a:rPr lang="en-US" baseline="0" dirty="0" smtClean="0"/>
              <a:t> query rarest, most useful sequences</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13</a:t>
            </a:fld>
            <a:endParaRPr lang="en-US" dirty="0"/>
          </a:p>
        </p:txBody>
      </p:sp>
    </p:spTree>
    <p:extLst>
      <p:ext uri="{BB962C8B-B14F-4D97-AF65-F5344CB8AC3E}">
        <p14:creationId xmlns:p14="http://schemas.microsoft.com/office/powerpoint/2010/main" val="280108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COTS = Commercial off the Shelf machines</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14</a:t>
            </a:fld>
            <a:endParaRPr lang="en-US" dirty="0"/>
          </a:p>
        </p:txBody>
      </p:sp>
    </p:spTree>
    <p:extLst>
      <p:ext uri="{BB962C8B-B14F-4D97-AF65-F5344CB8AC3E}">
        <p14:creationId xmlns:p14="http://schemas.microsoft.com/office/powerpoint/2010/main" val="3755768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red region – believe</a:t>
            </a:r>
            <a:r>
              <a:rPr lang="en-US" baseline="0" dirty="0" smtClean="0"/>
              <a:t> these sequences match on repetitive regions</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16</a:t>
            </a:fld>
            <a:endParaRPr lang="en-US" dirty="0"/>
          </a:p>
        </p:txBody>
      </p:sp>
    </p:spTree>
    <p:extLst>
      <p:ext uri="{BB962C8B-B14F-4D97-AF65-F5344CB8AC3E}">
        <p14:creationId xmlns:p14="http://schemas.microsoft.com/office/powerpoint/2010/main" val="3820967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bytes do</a:t>
            </a:r>
            <a:r>
              <a:rPr lang="en-US" baseline="0" dirty="0" smtClean="0"/>
              <a:t> we send to the DB at a time?</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20</a:t>
            </a:fld>
            <a:endParaRPr lang="en-US" dirty="0"/>
          </a:p>
        </p:txBody>
      </p:sp>
    </p:spTree>
    <p:extLst>
      <p:ext uri="{BB962C8B-B14F-4D97-AF65-F5344CB8AC3E}">
        <p14:creationId xmlns:p14="http://schemas.microsoft.com/office/powerpoint/2010/main" val="2118361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scale on y-axis</a:t>
            </a:r>
          </a:p>
          <a:p>
            <a:r>
              <a:rPr lang="en-US" dirty="0" smtClean="0"/>
              <a:t>Emphasizes boost from table splitting</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Sliding view of sequence.  Larger chunksize = fewer</a:t>
            </a:r>
            <a:r>
              <a:rPr lang="en-US" baseline="0" dirty="0" smtClean="0"/>
              <a:t> spurious matches but more missed close matches</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Modified fasta parser</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28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Outline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2</a:t>
            </a:fld>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PLSA = Probabilistic Latent Semantic Analysis</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35</a:t>
            </a:fld>
            <a:endParaRPr lang="en-US" dirty="0"/>
          </a:p>
        </p:txBody>
      </p:sp>
    </p:spTree>
    <p:extLst>
      <p:ext uri="{BB962C8B-B14F-4D97-AF65-F5344CB8AC3E}">
        <p14:creationId xmlns:p14="http://schemas.microsoft.com/office/powerpoint/2010/main" val="2291589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like a chemistry experiment</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36</a:t>
            </a:fld>
            <a:endParaRPr lang="en-US" dirty="0"/>
          </a:p>
        </p:txBody>
      </p:sp>
    </p:spTree>
    <p:extLst>
      <p:ext uri="{BB962C8B-B14F-4D97-AF65-F5344CB8AC3E}">
        <p14:creationId xmlns:p14="http://schemas.microsoft.com/office/powerpoint/2010/main" val="14844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Police investigation unit – crime scene – catch the perpetrator faster</a:t>
            </a:r>
          </a:p>
          <a:p>
            <a:r>
              <a:rPr lang="en-US" dirty="0" smtClean="0"/>
              <a:t>Doctor – patient with contagious </a:t>
            </a:r>
            <a:r>
              <a:rPr lang="en-US" sz="1200" kern="1200" dirty="0" smtClean="0">
                <a:solidFill>
                  <a:schemeClr val="tx1"/>
                </a:solidFill>
                <a:effectLst/>
                <a:latin typeface="+mn-lt"/>
                <a:ea typeface="+mn-ea"/>
                <a:cs typeface="+mn-cs"/>
              </a:rPr>
              <a:t>and disturbing symptoms, but unknown malady – save life or rule out contaminated/unreliable sample</a:t>
            </a:r>
          </a:p>
          <a:p>
            <a:r>
              <a:rPr lang="en-US" dirty="0" smtClean="0"/>
              <a:t>Need for speed</a:t>
            </a:r>
            <a:r>
              <a:rPr lang="en-US" baseline="0" dirty="0" smtClean="0"/>
              <a:t>. </a:t>
            </a:r>
            <a:r>
              <a:rPr lang="en-US" sz="1200" kern="1200" dirty="0" smtClean="0">
                <a:solidFill>
                  <a:schemeClr val="tx1"/>
                </a:solidFill>
                <a:effectLst/>
                <a:latin typeface="+mn-lt"/>
                <a:ea typeface="+mn-ea"/>
                <a:cs typeface="+mn-cs"/>
              </a:rPr>
              <a:t>FAST-A algorithm and NCBI’s (National Center for Biotechnology Information) BLAST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the goal of my project is to obtain the best matches of a sample against a ton of reference DNA sequences </a:t>
            </a:r>
            <a:r>
              <a:rPr lang="en-US" sz="1200" i="1" kern="1200" dirty="0" smtClean="0">
                <a:solidFill>
                  <a:schemeClr val="tx1"/>
                </a:solidFill>
                <a:effectLst/>
                <a:latin typeface="+mn-lt"/>
                <a:ea typeface="+mn-ea"/>
                <a:cs typeface="+mn-cs"/>
              </a:rPr>
              <a:t>faster</a:t>
            </a:r>
            <a:r>
              <a:rPr lang="en-US" sz="1200" kern="1200" dirty="0" smtClean="0">
                <a:solidFill>
                  <a:schemeClr val="tx1"/>
                </a:solidFill>
                <a:effectLst/>
                <a:latin typeface="+mn-lt"/>
                <a:ea typeface="+mn-ea"/>
                <a:cs typeface="+mn-cs"/>
              </a:rPr>
              <a:t>, delivering invaluable preliminary information.  Then, we can take the top results for each sample and do detailed comparisons and alignments using FAST-A or BLAST, which will now run quickly since the reference sequence size we’re comparing against is so much smaller.  </a:t>
            </a:r>
          </a:p>
        </p:txBody>
      </p:sp>
      <p:sp>
        <p:nvSpPr>
          <p:cNvPr id="4" name="Slide Number Placeholder 3"/>
          <p:cNvSpPr>
            <a:spLocks noGrp="1"/>
          </p:cNvSpPr>
          <p:nvPr>
            <p:ph type="sldNum" sz="quarter" idx="10"/>
          </p:nvPr>
        </p:nvSpPr>
        <p:spPr/>
        <p:txBody>
          <a:bodyPr/>
          <a:lstStyle/>
          <a:p>
            <a:fld id="{6DBC3091-AF3E-44D3-AD3E-893AC1177FEB}" type="slidenum">
              <a:rPr lang="en-US" smtClean="0"/>
              <a:pPr/>
              <a:t>3</a:t>
            </a:fld>
            <a:endParaRPr lang="en-US" dirty="0"/>
          </a:p>
        </p:txBody>
      </p:sp>
    </p:spTree>
    <p:extLst>
      <p:ext uri="{BB962C8B-B14F-4D97-AF65-F5344CB8AC3E}">
        <p14:creationId xmlns:p14="http://schemas.microsoft.com/office/powerpoint/2010/main" val="325851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Outline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4</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common </a:t>
            </a:r>
            <a:r>
              <a:rPr lang="en-US" dirty="0" smtClean="0"/>
              <a:t>base </a:t>
            </a:r>
            <a:r>
              <a:rPr lang="en-US" dirty="0" smtClean="0"/>
              <a:t>sequences</a:t>
            </a:r>
            <a:r>
              <a:rPr lang="en-US" baseline="0" dirty="0" smtClean="0"/>
              <a:t> can be performed with a single matrix multiply in D4M</a:t>
            </a:r>
            <a:r>
              <a:rPr lang="en-US" baseline="0" dirty="0" smtClean="0"/>
              <a:t>.</a:t>
            </a:r>
          </a:p>
          <a:p>
            <a:r>
              <a:rPr lang="en-US" sz="1200" kern="1200" dirty="0" smtClean="0">
                <a:solidFill>
                  <a:schemeClr val="tx1"/>
                </a:solidFill>
                <a:effectLst/>
                <a:latin typeface="+mn-lt"/>
                <a:ea typeface="+mn-ea"/>
                <a:cs typeface="+mn-cs"/>
              </a:rPr>
              <a:t>substring-substring comparison problem</a:t>
            </a:r>
          </a:p>
          <a:p>
            <a:r>
              <a:rPr lang="en-US" sz="1200" kern="1200" dirty="0" smtClean="0">
                <a:solidFill>
                  <a:schemeClr val="tx1"/>
                </a:solidFill>
                <a:effectLst/>
                <a:latin typeface="+mn-lt"/>
                <a:ea typeface="+mn-ea"/>
                <a:cs typeface="+mn-cs"/>
              </a:rPr>
              <a:t>Sparse matrix – break into words</a:t>
            </a:r>
            <a:endParaRPr lang="en-US" dirty="0"/>
          </a:p>
        </p:txBody>
      </p:sp>
      <p:sp>
        <p:nvSpPr>
          <p:cNvPr id="4" name="Slide Number Placeholder 3"/>
          <p:cNvSpPr>
            <a:spLocks noGrp="1"/>
          </p:cNvSpPr>
          <p:nvPr>
            <p:ph type="sldNum" sz="quarter" idx="10"/>
          </p:nvPr>
        </p:nvSpPr>
        <p:spPr/>
        <p:txBody>
          <a:bodyPr/>
          <a:lstStyle/>
          <a:p>
            <a:fld id="{23C12F5A-17D0-4294-9BC5-AB66574BA75E}" type="slidenum">
              <a:rPr lang="en-US" smtClean="0"/>
              <a:pPr/>
              <a:t>5</a:t>
            </a:fld>
            <a:endParaRPr lang="en-US" dirty="0"/>
          </a:p>
        </p:txBody>
      </p:sp>
    </p:spTree>
    <p:extLst>
      <p:ext uri="{BB962C8B-B14F-4D97-AF65-F5344CB8AC3E}">
        <p14:creationId xmlns:p14="http://schemas.microsoft.com/office/powerpoint/2010/main" val="22816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D4M</a:t>
            </a:r>
            <a:r>
              <a:rPr lang="en-US" baseline="0" dirty="0" smtClean="0"/>
              <a:t> (Dynamic Distributed Dimensional Data Model) provides a uniform way to view and manipulate complex data</a:t>
            </a:r>
            <a:r>
              <a:rPr lang="en-US" baseline="0" dirty="0" smtClean="0"/>
              <a:t>.</a:t>
            </a:r>
          </a:p>
          <a:p>
            <a:r>
              <a:rPr lang="en-US" sz="1200" kern="1200" dirty="0" smtClean="0">
                <a:solidFill>
                  <a:schemeClr val="tx1"/>
                </a:solidFill>
                <a:effectLst/>
                <a:latin typeface="+mn-lt"/>
                <a:ea typeface="+mn-ea"/>
                <a:cs typeface="+mn-cs"/>
              </a:rPr>
              <a:t>use D4M to store and operate on sparse matrices efficiently and integrate with a DB too</a:t>
            </a:r>
          </a:p>
          <a:p>
            <a:r>
              <a:rPr lang="en-US" sz="1200" kern="1200" dirty="0" smtClean="0">
                <a:solidFill>
                  <a:schemeClr val="tx1"/>
                </a:solidFill>
                <a:effectLst/>
                <a:latin typeface="+mn-lt"/>
                <a:ea typeface="+mn-ea"/>
                <a:cs typeface="+mn-cs"/>
              </a:rPr>
              <a:t>Scale of data</a:t>
            </a:r>
            <a:r>
              <a:rPr lang="en-US" sz="1200" kern="1200" baseline="0" dirty="0" smtClean="0">
                <a:solidFill>
                  <a:schemeClr val="tx1"/>
                </a:solidFill>
                <a:effectLst/>
                <a:latin typeface="+mn-lt"/>
                <a:ea typeface="+mn-ea"/>
                <a:cs typeface="+mn-cs"/>
              </a:rPr>
              <a:t> to store – GBs, PBs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 advantage: selectively</a:t>
            </a:r>
            <a:r>
              <a:rPr lang="en-US" baseline="0" dirty="0" smtClean="0"/>
              <a:t> query rarest, most useful sequences</a:t>
            </a:r>
            <a:endParaRPr lang="en-US" dirty="0" smtClean="0"/>
          </a:p>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6</a:t>
            </a:fld>
            <a:endParaRPr lang="en-US" altLang="en-US" dirty="0"/>
          </a:p>
        </p:txBody>
      </p:sp>
    </p:spTree>
    <p:extLst>
      <p:ext uri="{BB962C8B-B14F-4D97-AF65-F5344CB8AC3E}">
        <p14:creationId xmlns:p14="http://schemas.microsoft.com/office/powerpoint/2010/main" val="200485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reduce the time by using a DB with multiple tablet servers and ingesting the data into the DB in parallel, up to the capacity of the network medium we have to transmit the data over and the very limits of the hardware itself</a:t>
            </a:r>
          </a:p>
          <a:p>
            <a:r>
              <a:rPr lang="en-US" sz="1200" kern="1200" dirty="0" smtClean="0">
                <a:solidFill>
                  <a:schemeClr val="tx1"/>
                </a:solidFill>
                <a:effectLst/>
                <a:latin typeface="+mn-lt"/>
                <a:ea typeface="+mn-ea"/>
                <a:cs typeface="+mn-cs"/>
              </a:rPr>
              <a:t>	One-time step</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 advantage: selectively</a:t>
            </a:r>
            <a:r>
              <a:rPr lang="en-US" baseline="0" dirty="0" smtClean="0"/>
              <a:t> query rarest, most useful sequences</a:t>
            </a:r>
            <a:endParaRPr lang="en-US" dirty="0" smtClean="0"/>
          </a:p>
          <a:p>
            <a:r>
              <a:rPr lang="en-US" sz="1200" kern="1200" dirty="0" smtClean="0">
                <a:solidFill>
                  <a:schemeClr val="tx1"/>
                </a:solidFill>
                <a:effectLst/>
                <a:latin typeface="+mn-lt"/>
                <a:ea typeface="+mn-ea"/>
                <a:cs typeface="+mn-cs"/>
              </a:rPr>
              <a:t>post-processing steps we take to generate more useful information from our comparison.  The </a:t>
            </a:r>
            <a:r>
              <a:rPr lang="en-US" sz="1200" kern="1200" dirty="0" err="1" smtClean="0">
                <a:solidFill>
                  <a:schemeClr val="tx1"/>
                </a:solidFill>
                <a:effectLst/>
                <a:latin typeface="+mn-lt"/>
                <a:ea typeface="+mn-ea"/>
                <a:cs typeface="+mn-cs"/>
              </a:rPr>
              <a:t>Fasta</a:t>
            </a:r>
            <a:r>
              <a:rPr lang="en-US" sz="1200" kern="1200" dirty="0" smtClean="0">
                <a:solidFill>
                  <a:schemeClr val="tx1"/>
                </a:solidFill>
                <a:effectLst/>
                <a:latin typeface="+mn-lt"/>
                <a:ea typeface="+mn-ea"/>
                <a:cs typeface="+mn-cs"/>
              </a:rPr>
              <a:t> format includes taxonomic data with each sequence.  By pairing that data with the top results over here, we can output the top matching groups and families for samples that have no overwhelming match to a single species</a:t>
            </a:r>
            <a:endParaRPr lang="en-US" dirty="0"/>
          </a:p>
        </p:txBody>
      </p:sp>
      <p:sp>
        <p:nvSpPr>
          <p:cNvPr id="4" name="Slide Number Placeholder 3"/>
          <p:cNvSpPr>
            <a:spLocks noGrp="1"/>
          </p:cNvSpPr>
          <p:nvPr>
            <p:ph type="sldNum" sz="quarter" idx="10"/>
          </p:nvPr>
        </p:nvSpPr>
        <p:spPr/>
        <p:txBody>
          <a:bodyPr/>
          <a:lstStyle/>
          <a:p>
            <a:fld id="{6DBC3091-AF3E-44D3-AD3E-893AC1177FEB}" type="slidenum">
              <a:rPr lang="en-US" smtClean="0"/>
              <a:pPr/>
              <a:t>7</a:t>
            </a:fld>
            <a:endParaRPr lang="en-US" dirty="0"/>
          </a:p>
        </p:txBody>
      </p:sp>
    </p:spTree>
    <p:extLst>
      <p:ext uri="{BB962C8B-B14F-4D97-AF65-F5344CB8AC3E}">
        <p14:creationId xmlns:p14="http://schemas.microsoft.com/office/powerpoint/2010/main" val="1547652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BC3091-AF3E-44D3-AD3E-893AC1177FEB}" type="slidenum">
              <a:rPr lang="en-US" smtClean="0"/>
              <a:pPr/>
              <a:t>8</a:t>
            </a:fld>
            <a:endParaRPr lang="en-US" dirty="0"/>
          </a:p>
        </p:txBody>
      </p:sp>
    </p:spTree>
    <p:extLst>
      <p:ext uri="{BB962C8B-B14F-4D97-AF65-F5344CB8AC3E}">
        <p14:creationId xmlns:p14="http://schemas.microsoft.com/office/powerpoint/2010/main" val="265909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Accumulator </a:t>
            </a:r>
            <a:r>
              <a:rPr lang="en-US" dirty="0" smtClean="0"/>
              <a:t>pun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Automatically sum insertions to a particular</a:t>
            </a:r>
            <a:r>
              <a:rPr lang="en-US" baseline="0" dirty="0" smtClean="0"/>
              <a:t> row and column.</a:t>
            </a:r>
          </a:p>
        </p:txBody>
      </p:sp>
      <p:sp>
        <p:nvSpPr>
          <p:cNvPr id="4" name="Slide Number Placeholder 3"/>
          <p:cNvSpPr>
            <a:spLocks noGrp="1"/>
          </p:cNvSpPr>
          <p:nvPr>
            <p:ph type="sldNum" sz="quarter" idx="10"/>
          </p:nvPr>
        </p:nvSpPr>
        <p:spPr/>
        <p:txBody>
          <a:bodyPr/>
          <a:lstStyle/>
          <a:p>
            <a:fld id="{6DBC3091-AF3E-44D3-AD3E-893AC1177FEB}" type="slidenum">
              <a:rPr lang="en-US" smtClean="0"/>
              <a:pPr/>
              <a:t>9</a:t>
            </a:fld>
            <a:endParaRPr lang="en-US" dirty="0"/>
          </a:p>
        </p:txBody>
      </p:sp>
    </p:spTree>
    <p:extLst>
      <p:ext uri="{BB962C8B-B14F-4D97-AF65-F5344CB8AC3E}">
        <p14:creationId xmlns:p14="http://schemas.microsoft.com/office/powerpoint/2010/main" val="1014675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832104" y="1389888"/>
            <a:ext cx="7479792" cy="1298448"/>
          </a:xfrm>
        </p:spPr>
        <p:txBody>
          <a:bodyPr anchor="b" anchorCtr="0"/>
          <a:lstStyle>
            <a:lvl1pPr>
              <a:lnSpc>
                <a:spcPct val="100000"/>
              </a:lnSpc>
              <a:spcAft>
                <a:spcPts val="600"/>
              </a:spcAft>
              <a:defRPr sz="36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832104" y="3008376"/>
            <a:ext cx="7479792"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smtClean="0"/>
              <a:t>Click to edit Master subtitle style</a:t>
            </a:r>
            <a:endParaRPr lang="en-US" altLang="en-US" dirty="0"/>
          </a:p>
        </p:txBody>
      </p:sp>
      <p:sp>
        <p:nvSpPr>
          <p:cNvPr id="9"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sp>
        <p:nvSpPr>
          <p:cNvPr id="10"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pic>
        <p:nvPicPr>
          <p:cNvPr id="2" name="Picture 1" descr="LL_Logo_blu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2072" y="5111496"/>
            <a:ext cx="3429000" cy="3454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344168" y="1700784"/>
            <a:ext cx="6455664"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dirty="0" smtClean="0"/>
              <a:t>Click icon to add chart</a:t>
            </a:r>
            <a:endParaRPr lang="en-US" dirty="0"/>
          </a:p>
        </p:txBody>
      </p:sp>
      <p:sp>
        <p:nvSpPr>
          <p:cNvPr id="5" name="Text Placeholder 4"/>
          <p:cNvSpPr>
            <a:spLocks noGrp="1"/>
          </p:cNvSpPr>
          <p:nvPr>
            <p:ph type="body" sz="quarter" idx="11"/>
          </p:nvPr>
        </p:nvSpPr>
        <p:spPr>
          <a:xfrm>
            <a:off x="1344168" y="1252728"/>
            <a:ext cx="6455664"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344168" y="5705856"/>
            <a:ext cx="6455664"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00709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583D3FA-05E0-4C6D-95CE-B327C0193564}" type="datetimeFigureOut">
              <a:rPr lang="en-US" smtClean="0"/>
              <a:pPr/>
              <a:t>8/2/2012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E2D7F21-F04E-474C-B4AC-FBABD1E915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75488" y="1289304"/>
            <a:ext cx="8193024" cy="4828032"/>
          </a:xfrm>
          <a:prstGeom prst="rect">
            <a:avLst/>
          </a:prstGeom>
        </p:spPr>
        <p:txBody>
          <a:bodyPr/>
          <a:lstStyle>
            <a:lvl1pPr marL="237744" indent="-237744">
              <a:lnSpc>
                <a:spcPts val="2200"/>
              </a:lnSpc>
              <a:spcBef>
                <a:spcPts val="1200"/>
              </a:spcBef>
              <a:buSzPct val="100000"/>
              <a:buFont typeface="Arial"/>
              <a:buChar char="•"/>
              <a:defRPr/>
            </a:lvl1pPr>
            <a:lvl2pPr marL="539496" indent="-256032">
              <a:lnSpc>
                <a:spcPts val="2000"/>
              </a:lnSpc>
              <a:spcBef>
                <a:spcPts val="600"/>
              </a:spcBef>
              <a:defRPr/>
            </a:lvl2pPr>
            <a:lvl3pPr marL="758952" indent="-182880">
              <a:lnSpc>
                <a:spcPts val="1800"/>
              </a:lnSpc>
              <a:spcBef>
                <a:spcPts val="600"/>
              </a:spcBef>
              <a:buSzPct val="90000"/>
              <a:buFont typeface="Arial"/>
              <a:buChar char="•"/>
              <a:defRPr/>
            </a:lvl3pPr>
            <a:lvl4pPr marL="1033272" indent="0">
              <a:lnSpc>
                <a:spcPts val="1600"/>
              </a:lnSpc>
              <a:spcBef>
                <a:spcPts val="600"/>
              </a:spcBef>
              <a:buFontTx/>
              <a:buNone/>
              <a:defRPr/>
            </a:lvl4pPr>
            <a:lvl5pPr marL="1261872"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75488" y="1289304"/>
            <a:ext cx="3986784" cy="4828032"/>
          </a:xfrm>
          <a:prstGeom prst="rect">
            <a:avLst/>
          </a:prstGeom>
        </p:spPr>
        <p:txBody>
          <a:bodyPr/>
          <a:lstStyle>
            <a:lvl1pPr marL="237744" indent="-237744">
              <a:lnSpc>
                <a:spcPts val="2200"/>
              </a:lnSpc>
              <a:spcBef>
                <a:spcPts val="1200"/>
              </a:spcBef>
              <a:buSzPct val="100000"/>
              <a:buFont typeface="Arial"/>
              <a:buChar char="•"/>
              <a:defRPr/>
            </a:lvl1pPr>
            <a:lvl2pPr marL="539496" indent="-256032">
              <a:lnSpc>
                <a:spcPts val="2000"/>
              </a:lnSpc>
              <a:spcBef>
                <a:spcPts val="600"/>
              </a:spcBef>
              <a:defRPr/>
            </a:lvl2pPr>
            <a:lvl3pPr marL="758952" indent="-182880">
              <a:lnSpc>
                <a:spcPts val="1800"/>
              </a:lnSpc>
              <a:spcBef>
                <a:spcPts val="600"/>
              </a:spcBef>
              <a:buSzPct val="90000"/>
              <a:buFont typeface="Wingdings" charset="2"/>
              <a:buChar char="§"/>
              <a:defRPr/>
            </a:lvl3pPr>
            <a:lvl4pPr marL="1033272" indent="0">
              <a:lnSpc>
                <a:spcPts val="1600"/>
              </a:lnSpc>
              <a:spcBef>
                <a:spcPts val="600"/>
              </a:spcBef>
              <a:buFontTx/>
              <a:buNone/>
              <a:defRPr/>
            </a:lvl4pPr>
            <a:lvl5pPr marL="1261872"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63440" y="1289304"/>
            <a:ext cx="3986784" cy="4828032"/>
          </a:xfrm>
          <a:prstGeom prst="rect">
            <a:avLst/>
          </a:prstGeom>
        </p:spPr>
        <p:txBody>
          <a:bodyPr/>
          <a:lstStyle>
            <a:lvl1pPr marL="237744" indent="-237744">
              <a:lnSpc>
                <a:spcPts val="2200"/>
              </a:lnSpc>
              <a:spcBef>
                <a:spcPts val="1200"/>
              </a:spcBef>
              <a:buSzPct val="100000"/>
              <a:buFont typeface="Arial"/>
              <a:buChar char="•"/>
              <a:defRPr/>
            </a:lvl1pPr>
            <a:lvl2pPr marL="539496" indent="-256032">
              <a:lnSpc>
                <a:spcPts val="2000"/>
              </a:lnSpc>
              <a:spcBef>
                <a:spcPts val="600"/>
              </a:spcBef>
              <a:defRPr/>
            </a:lvl2pPr>
            <a:lvl3pPr marL="758952" indent="-182880">
              <a:lnSpc>
                <a:spcPts val="1800"/>
              </a:lnSpc>
              <a:spcBef>
                <a:spcPts val="600"/>
              </a:spcBef>
              <a:buSzPct val="90000"/>
              <a:buFont typeface="Wingdings" charset="2"/>
              <a:buChar char="§"/>
              <a:defRPr/>
            </a:lvl3pPr>
            <a:lvl4pPr marL="1033272" indent="0">
              <a:lnSpc>
                <a:spcPts val="1600"/>
              </a:lnSpc>
              <a:spcBef>
                <a:spcPts val="600"/>
              </a:spcBef>
              <a:buFontTx/>
              <a:buNone/>
              <a:defRPr/>
            </a:lvl4pPr>
            <a:lvl5pPr marL="1261872"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80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1832" y="146304"/>
            <a:ext cx="7260336"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475488" y="1289304"/>
            <a:ext cx="8193024" cy="4828032"/>
          </a:xfrm>
          <a:prstGeom prst="rect">
            <a:avLst/>
          </a:prstGeom>
        </p:spPr>
        <p:txBody>
          <a:bodyPr/>
          <a:lstStyle>
            <a:lvl1pPr marL="237744" indent="-237744">
              <a:lnSpc>
                <a:spcPts val="2200"/>
              </a:lnSpc>
              <a:spcBef>
                <a:spcPts val="1200"/>
              </a:spcBef>
              <a:buSzPct val="100000"/>
              <a:buFont typeface="Arial"/>
              <a:buChar char="•"/>
              <a:defRPr/>
            </a:lvl1pPr>
            <a:lvl2pPr marL="539496" indent="-256032">
              <a:lnSpc>
                <a:spcPts val="2000"/>
              </a:lnSpc>
              <a:spcBef>
                <a:spcPts val="600"/>
              </a:spcBef>
              <a:defRPr/>
            </a:lvl2pPr>
            <a:lvl3pPr marL="758952" indent="-182880">
              <a:lnSpc>
                <a:spcPts val="1800"/>
              </a:lnSpc>
              <a:spcBef>
                <a:spcPts val="600"/>
              </a:spcBef>
              <a:buSzPct val="90000"/>
              <a:buFont typeface="Wingdings" charset="2"/>
              <a:buChar char="§"/>
              <a:defRPr/>
            </a:lvl3pPr>
            <a:lvl4pPr marL="1033272" indent="0">
              <a:lnSpc>
                <a:spcPts val="1600"/>
              </a:lnSpc>
              <a:spcBef>
                <a:spcPts val="600"/>
              </a:spcBef>
              <a:buFontTx/>
              <a:buNone/>
              <a:defRPr/>
            </a:lvl4pPr>
            <a:lvl5pPr marL="1261872"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941832" y="594360"/>
            <a:ext cx="7260336"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24113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75488" y="1682496"/>
            <a:ext cx="8193024" cy="4443984"/>
          </a:xfrm>
          <a:prstGeom prst="rect">
            <a:avLst/>
          </a:prstGeom>
        </p:spPr>
        <p:txBody>
          <a:bodyPr anchor="t" anchorCtr="1"/>
          <a:lstStyle>
            <a:lvl1pPr marL="237744" indent="-237744">
              <a:lnSpc>
                <a:spcPts val="2200"/>
              </a:lnSpc>
              <a:spcBef>
                <a:spcPts val="1500"/>
              </a:spcBef>
              <a:buSzPct val="100000"/>
              <a:buFont typeface="Arial"/>
              <a:buChar char="•"/>
              <a:defRPr/>
            </a:lvl1pPr>
            <a:lvl2pPr marL="539496" indent="-256032">
              <a:lnSpc>
                <a:spcPts val="2000"/>
              </a:lnSpc>
              <a:spcBef>
                <a:spcPts val="1500"/>
              </a:spcBef>
              <a:defRPr/>
            </a:lvl2pPr>
            <a:lvl3pPr marL="758952" indent="-182880">
              <a:lnSpc>
                <a:spcPts val="1800"/>
              </a:lnSpc>
              <a:spcBef>
                <a:spcPts val="1500"/>
              </a:spcBef>
              <a:buSzPct val="90000"/>
              <a:buFont typeface="Wingdings" charset="2"/>
              <a:buChar char="§"/>
              <a:defRPr/>
            </a:lvl3pPr>
            <a:lvl4pPr marL="1033272" indent="0">
              <a:lnSpc>
                <a:spcPts val="1600"/>
              </a:lnSpc>
              <a:spcBef>
                <a:spcPts val="1500"/>
              </a:spcBef>
              <a:buFontTx/>
              <a:buNone/>
              <a:defRPr/>
            </a:lvl4pPr>
            <a:lvl5pPr marL="1261872" indent="0">
              <a:lnSpc>
                <a:spcPts val="1400"/>
              </a:lnSpc>
              <a:spcBef>
                <a:spcPts val="15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3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1581912" y="1764792"/>
            <a:ext cx="5971032"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1581912" y="1316736"/>
            <a:ext cx="5971032"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581912" y="5605272"/>
            <a:ext cx="5971032"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1737360" y="1828800"/>
            <a:ext cx="5687568"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dirty="0" smtClean="0"/>
              <a:t>Click icon to add media</a:t>
            </a:r>
            <a:endParaRPr lang="en-US" dirty="0"/>
          </a:p>
        </p:txBody>
      </p:sp>
      <p:sp>
        <p:nvSpPr>
          <p:cNvPr id="5" name="Text Placeholder 4"/>
          <p:cNvSpPr>
            <a:spLocks noGrp="1"/>
          </p:cNvSpPr>
          <p:nvPr>
            <p:ph type="body" sz="quarter" idx="11"/>
          </p:nvPr>
        </p:nvSpPr>
        <p:spPr>
          <a:xfrm>
            <a:off x="1737360" y="1371600"/>
            <a:ext cx="5687568"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37360" y="5230368"/>
            <a:ext cx="5687568"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3803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941832" y="100584"/>
            <a:ext cx="7260336"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smtClean="0"/>
              <a:t>Click to edit Master title style</a:t>
            </a:r>
            <a:endParaRPr lang="en-US" altLang="en-US" dirty="0"/>
          </a:p>
        </p:txBody>
      </p:sp>
      <p:sp>
        <p:nvSpPr>
          <p:cNvPr id="1032"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sp>
        <p:nvSpPr>
          <p:cNvPr id="104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baseline="0" dirty="0" smtClean="0"/>
              <a:t>Slide -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smtClean="0"/>
          </a:p>
        </p:txBody>
      </p:sp>
      <p:sp>
        <p:nvSpPr>
          <p:cNvPr id="11"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pic>
        <p:nvPicPr>
          <p:cNvPr id="3" name="Picture 2" descr="LL_Logo_blue_nomark.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75704" y="6473952"/>
            <a:ext cx="2023269" cy="230071"/>
          </a:xfrm>
          <a:prstGeom prst="rect">
            <a:avLst/>
          </a:prstGeom>
        </p:spPr>
      </p:pic>
      <p:pic>
        <p:nvPicPr>
          <p:cNvPr id="6" name="Picture 5" descr="LL_Logo_alone_blu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65760" y="246888"/>
            <a:ext cx="548658" cy="53110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chart" Target="../charts/char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3.bin"/><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Accelerating Bioinformatics with</a:t>
            </a:r>
            <a:br>
              <a:rPr lang="en-US" dirty="0" smtClean="0"/>
            </a:br>
            <a:r>
              <a:rPr lang="en-US" dirty="0" smtClean="0"/>
              <a:t>Big Data Technologies</a:t>
            </a:r>
            <a:endParaRPr lang="en-US" dirty="0"/>
          </a:p>
        </p:txBody>
      </p:sp>
      <p:sp>
        <p:nvSpPr>
          <p:cNvPr id="3" name="Subtitle 2"/>
          <p:cNvSpPr>
            <a:spLocks noGrp="1"/>
          </p:cNvSpPr>
          <p:nvPr>
            <p:ph type="subTitle" sz="quarter" idx="1"/>
          </p:nvPr>
        </p:nvSpPr>
        <p:spPr>
          <a:xfrm>
            <a:off x="832104" y="3160776"/>
            <a:ext cx="7479792" cy="1792224"/>
          </a:xfrm>
        </p:spPr>
        <p:txBody>
          <a:bodyPr/>
          <a:lstStyle/>
          <a:p>
            <a:r>
              <a:rPr lang="en-US" dirty="0" smtClean="0"/>
              <a:t>Dylan Hutchison</a:t>
            </a:r>
            <a:br>
              <a:rPr lang="en-US" dirty="0" smtClean="0"/>
            </a:br>
            <a:r>
              <a:rPr lang="en-US" sz="1400" dirty="0"/>
              <a:t/>
            </a:r>
            <a:br>
              <a:rPr lang="en-US" sz="1400" dirty="0"/>
            </a:br>
            <a:r>
              <a:rPr lang="en-US" sz="1800" dirty="0" smtClean="0"/>
              <a:t>Group 110 </a:t>
            </a:r>
            <a:r>
              <a:rPr lang="en-US" sz="1800" dirty="0"/>
              <a:t>Computing and </a:t>
            </a:r>
            <a:r>
              <a:rPr lang="en-US" sz="1800" dirty="0" smtClean="0"/>
              <a:t>Analytics</a:t>
            </a:r>
            <a:br>
              <a:rPr lang="en-US" sz="1800" dirty="0" smtClean="0"/>
            </a:br>
            <a:r>
              <a:rPr lang="en-US" sz="1800" dirty="0" smtClean="0"/>
              <a:t>6 August 2012</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65760" y="2971800"/>
            <a:ext cx="4572000" cy="457200"/>
          </a:xfrm>
          <a:prstGeom prst="roundRect">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endParaRPr lang="en-US" dirty="0" smtClean="0"/>
          </a:p>
          <a:p>
            <a:r>
              <a:rPr lang="en-US" dirty="0" smtClean="0">
                <a:solidFill>
                  <a:srgbClr val="000000"/>
                </a:solidFill>
              </a:rPr>
              <a:t>Approach</a:t>
            </a:r>
          </a:p>
          <a:p>
            <a:endParaRPr lang="en-US" dirty="0" smtClean="0"/>
          </a:p>
          <a:p>
            <a:r>
              <a:rPr lang="en-US" dirty="0" smtClean="0">
                <a:solidFill>
                  <a:schemeClr val="bg1"/>
                </a:solidFill>
              </a:rPr>
              <a:t>Results</a:t>
            </a:r>
          </a:p>
          <a:p>
            <a:endParaRPr lang="en-US" dirty="0" smtClean="0"/>
          </a:p>
          <a:p>
            <a:r>
              <a:rPr lang="en-US" dirty="0" smtClean="0"/>
              <a:t>Summary</a:t>
            </a:r>
            <a:endParaRPr lang="en-US" dirty="0"/>
          </a:p>
        </p:txBody>
      </p:sp>
    </p:spTree>
    <p:extLst>
      <p:ext uri="{BB962C8B-B14F-4D97-AF65-F5344CB8AC3E}">
        <p14:creationId xmlns:p14="http://schemas.microsoft.com/office/powerpoint/2010/main" val="4182682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D4M Performance: </a:t>
            </a:r>
            <a:br>
              <a:rPr lang="en-US" sz="2400" dirty="0" smtClean="0"/>
            </a:br>
            <a:r>
              <a:rPr lang="en-US" dirty="0" smtClean="0"/>
              <a:t>Table Splits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69875"/>
              </p:ext>
            </p:extLst>
          </p:nvPr>
        </p:nvGraphicFramePr>
        <p:xfrm>
          <a:off x="228600" y="914400"/>
          <a:ext cx="8686800"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04800" y="4876800"/>
            <a:ext cx="8534400" cy="1477328"/>
          </a:xfrm>
          <a:prstGeom prst="rect">
            <a:avLst/>
          </a:prstGeom>
          <a:noFill/>
        </p:spPr>
        <p:txBody>
          <a:bodyPr wrap="square" rtlCol="0">
            <a:spAutoFit/>
          </a:bodyPr>
          <a:lstStyle/>
          <a:p>
            <a:r>
              <a:rPr lang="en-US" dirty="0" smtClean="0"/>
              <a:t>pMatlab + tic &amp; toc</a:t>
            </a:r>
          </a:p>
          <a:p>
            <a:r>
              <a:rPr lang="en-US" dirty="0" smtClean="0"/>
              <a:t>Each inserter inserts ~2</a:t>
            </a:r>
            <a:r>
              <a:rPr lang="en-US" baseline="30000" dirty="0" smtClean="0"/>
              <a:t>18</a:t>
            </a:r>
            <a:r>
              <a:rPr lang="en-US" dirty="0" smtClean="0"/>
              <a:t> rows of ~8 bytes each 8 times = 16 MB/inserter</a:t>
            </a:r>
          </a:p>
          <a:p>
            <a:r>
              <a:rPr lang="en-US" dirty="0" smtClean="0"/>
              <a:t>	- Ran in exclusive mode – one inserter process per node</a:t>
            </a:r>
          </a:p>
          <a:p>
            <a:pPr marL="231775" indent="-231775"/>
            <a:r>
              <a:rPr lang="en-US" dirty="0" smtClean="0"/>
              <a:t>Conclusion: Pre-Splitting tables appropriately can </a:t>
            </a:r>
            <a:r>
              <a:rPr lang="en-US" b="1" dirty="0" smtClean="0"/>
              <a:t>double ingest rates </a:t>
            </a:r>
            <a:r>
              <a:rPr lang="en-US" dirty="0" smtClean="0"/>
              <a:t>at higher Np in multinode database environments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to Human Performance</a:t>
            </a:r>
            <a:endParaRPr lang="en-US" dirty="0"/>
          </a:p>
        </p:txBody>
      </p:sp>
      <p:sp>
        <p:nvSpPr>
          <p:cNvPr id="3" name="Content Placeholder 2"/>
          <p:cNvSpPr>
            <a:spLocks noGrp="1"/>
          </p:cNvSpPr>
          <p:nvPr>
            <p:ph idx="1"/>
          </p:nvPr>
        </p:nvSpPr>
        <p:spPr/>
        <p:txBody>
          <a:bodyPr/>
          <a:lstStyle/>
          <a:p>
            <a:r>
              <a:rPr lang="en-US" dirty="0" smtClean="0"/>
              <a:t>4.5 GB human Fasta file</a:t>
            </a:r>
          </a:p>
          <a:p>
            <a:r>
              <a:rPr lang="en-US" dirty="0" smtClean="0"/>
              <a:t>C Parser took 25 minutes</a:t>
            </a:r>
          </a:p>
          <a:p>
            <a:r>
              <a:rPr lang="en-US" dirty="0"/>
              <a:t>101 GB of row, col files</a:t>
            </a:r>
          </a:p>
          <a:p>
            <a:r>
              <a:rPr lang="en-US" dirty="0" smtClean="0"/>
              <a:t>Ingest Time</a:t>
            </a:r>
            <a:r>
              <a:rPr lang="en-US" dirty="0" smtClean="0"/>
              <a:t>: </a:t>
            </a:r>
            <a:r>
              <a:rPr lang="en-US" dirty="0" smtClean="0"/>
              <a:t>Reduced </a:t>
            </a:r>
            <a:br>
              <a:rPr lang="en-US" dirty="0" smtClean="0"/>
            </a:br>
            <a:r>
              <a:rPr lang="en-US" dirty="0" smtClean="0"/>
              <a:t>50 hours to 10 hours</a:t>
            </a:r>
            <a:endParaRPr lang="en-US" dirty="0" smtClean="0"/>
          </a:p>
          <a:p>
            <a:endParaRPr lang="en-US" dirty="0"/>
          </a:p>
        </p:txBody>
      </p:sp>
      <p:graphicFrame>
        <p:nvGraphicFramePr>
          <p:cNvPr id="5" name="Content Placeholder 4"/>
          <p:cNvGraphicFramePr>
            <a:graphicFrameLocks noGrp="1"/>
          </p:cNvGraphicFramePr>
          <p:nvPr>
            <p:ph idx="10"/>
            <p:extLst>
              <p:ext uri="{D42A27DB-BD31-4B8C-83A1-F6EECF244321}">
                <p14:modId xmlns:p14="http://schemas.microsoft.com/office/powerpoint/2010/main" val="3443406407"/>
              </p:ext>
            </p:extLst>
          </p:nvPr>
        </p:nvGraphicFramePr>
        <p:xfrm>
          <a:off x="4664075" y="1289050"/>
          <a:ext cx="3986213" cy="2597150"/>
        </p:xfrm>
        <a:graphic>
          <a:graphicData uri="http://schemas.openxmlformats.org/drawingml/2006/chart">
            <c:chart xmlns:c="http://schemas.openxmlformats.org/drawingml/2006/chart" xmlns:r="http://schemas.openxmlformats.org/officeDocument/2006/relationships" r:id="rId3"/>
          </a:graphicData>
        </a:graphic>
      </p:graphicFrame>
      <p:pic>
        <p:nvPicPr>
          <p:cNvPr id="4098" name="Picture 2" descr="C:\Users\dy23798\Desktop\2 to 16 human ingest.png"/>
          <p:cNvPicPr>
            <a:picLocks noChangeAspect="1" noChangeArrowheads="1"/>
          </p:cNvPicPr>
          <p:nvPr/>
        </p:nvPicPr>
        <p:blipFill rotWithShape="1">
          <a:blip r:embed="rId4">
            <a:extLst>
              <a:ext uri="{28A0092B-C50C-407E-A947-70E740481C1C}">
                <a14:useLocalDpi xmlns:a14="http://schemas.microsoft.com/office/drawing/2010/main" val="0"/>
              </a:ext>
            </a:extLst>
          </a:blip>
          <a:srcRect b="65668"/>
          <a:stretch/>
        </p:blipFill>
        <p:spPr bwMode="auto">
          <a:xfrm>
            <a:off x="4447309" y="3886200"/>
            <a:ext cx="4371975" cy="1890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15000" y="6019800"/>
            <a:ext cx="3138231" cy="307777"/>
          </a:xfrm>
          <a:prstGeom prst="rect">
            <a:avLst/>
          </a:prstGeom>
          <a:noFill/>
        </p:spPr>
        <p:txBody>
          <a:bodyPr wrap="none" rtlCol="0">
            <a:spAutoFit/>
          </a:bodyPr>
          <a:lstStyle/>
          <a:p>
            <a:pPr algn="ctr"/>
            <a:r>
              <a:rPr lang="en-US" sz="1400" b="1" dirty="0" smtClean="0"/>
              <a:t>8 Tablet Server Accumulo Instance</a:t>
            </a:r>
            <a:endParaRPr lang="en-US" sz="1400" b="1" dirty="0"/>
          </a:p>
        </p:txBody>
      </p:sp>
      <p:sp>
        <p:nvSpPr>
          <p:cNvPr id="7" name="TextBox 6"/>
          <p:cNvSpPr txBox="1"/>
          <p:nvPr/>
        </p:nvSpPr>
        <p:spPr>
          <a:xfrm>
            <a:off x="5506471" y="5713511"/>
            <a:ext cx="726482" cy="307777"/>
          </a:xfrm>
          <a:prstGeom prst="rect">
            <a:avLst/>
          </a:prstGeom>
          <a:noFill/>
        </p:spPr>
        <p:txBody>
          <a:bodyPr wrap="none" rtlCol="0">
            <a:spAutoFit/>
          </a:bodyPr>
          <a:lstStyle/>
          <a:p>
            <a:pPr algn="ctr"/>
            <a:r>
              <a:rPr lang="en-US" sz="1400" b="1" dirty="0" smtClean="0"/>
              <a:t>Np = 2</a:t>
            </a:r>
            <a:endParaRPr lang="en-US" sz="1400" b="1" dirty="0"/>
          </a:p>
        </p:txBody>
      </p:sp>
      <p:sp>
        <p:nvSpPr>
          <p:cNvPr id="9" name="TextBox 8"/>
          <p:cNvSpPr txBox="1"/>
          <p:nvPr/>
        </p:nvSpPr>
        <p:spPr>
          <a:xfrm>
            <a:off x="6324600" y="5622446"/>
            <a:ext cx="726482" cy="307777"/>
          </a:xfrm>
          <a:prstGeom prst="rect">
            <a:avLst/>
          </a:prstGeom>
          <a:noFill/>
        </p:spPr>
        <p:txBody>
          <a:bodyPr wrap="none" rtlCol="0">
            <a:spAutoFit/>
          </a:bodyPr>
          <a:lstStyle/>
          <a:p>
            <a:pPr algn="ctr"/>
            <a:r>
              <a:rPr lang="en-US" sz="1400" b="1" dirty="0" smtClean="0"/>
              <a:t>Np = 4</a:t>
            </a:r>
            <a:endParaRPr lang="en-US" sz="1400" b="1" dirty="0"/>
          </a:p>
        </p:txBody>
      </p:sp>
      <p:sp>
        <p:nvSpPr>
          <p:cNvPr id="10" name="TextBox 9"/>
          <p:cNvSpPr txBox="1"/>
          <p:nvPr/>
        </p:nvSpPr>
        <p:spPr>
          <a:xfrm>
            <a:off x="7051082" y="5777299"/>
            <a:ext cx="726482" cy="307777"/>
          </a:xfrm>
          <a:prstGeom prst="rect">
            <a:avLst/>
          </a:prstGeom>
          <a:noFill/>
        </p:spPr>
        <p:txBody>
          <a:bodyPr wrap="none" rtlCol="0">
            <a:spAutoFit/>
          </a:bodyPr>
          <a:lstStyle/>
          <a:p>
            <a:pPr algn="ctr"/>
            <a:r>
              <a:rPr lang="en-US" sz="1400" b="1" dirty="0" smtClean="0"/>
              <a:t>Np = 8</a:t>
            </a:r>
            <a:endParaRPr lang="en-US" sz="1400" b="1" dirty="0"/>
          </a:p>
        </p:txBody>
      </p:sp>
      <p:sp>
        <p:nvSpPr>
          <p:cNvPr id="11" name="TextBox 10"/>
          <p:cNvSpPr txBox="1"/>
          <p:nvPr/>
        </p:nvSpPr>
        <p:spPr>
          <a:xfrm>
            <a:off x="7951307" y="5622400"/>
            <a:ext cx="825868" cy="307777"/>
          </a:xfrm>
          <a:prstGeom prst="rect">
            <a:avLst/>
          </a:prstGeom>
          <a:noFill/>
        </p:spPr>
        <p:txBody>
          <a:bodyPr wrap="none" rtlCol="0">
            <a:spAutoFit/>
          </a:bodyPr>
          <a:lstStyle/>
          <a:p>
            <a:pPr algn="ctr"/>
            <a:r>
              <a:rPr lang="en-US" sz="1400" b="1" dirty="0" smtClean="0"/>
              <a:t>Np = 16</a:t>
            </a:r>
            <a:endParaRPr lang="en-US" sz="1400" b="1" dirty="0"/>
          </a:p>
        </p:txBody>
      </p:sp>
      <p:sp>
        <p:nvSpPr>
          <p:cNvPr id="4" name="TextBox 3"/>
          <p:cNvSpPr txBox="1"/>
          <p:nvPr/>
        </p:nvSpPr>
        <p:spPr>
          <a:xfrm>
            <a:off x="518200" y="3969603"/>
            <a:ext cx="3672800" cy="830997"/>
          </a:xfrm>
          <a:prstGeom prst="rect">
            <a:avLst/>
          </a:prstGeom>
          <a:solidFill>
            <a:schemeClr val="bg1">
              <a:lumMod val="85000"/>
            </a:schemeClr>
          </a:solidFill>
        </p:spPr>
        <p:txBody>
          <a:bodyPr wrap="none" rtlCol="0">
            <a:spAutoFit/>
          </a:bodyPr>
          <a:lstStyle/>
          <a:p>
            <a:r>
              <a:rPr lang="en-US" sz="2400" b="1" dirty="0"/>
              <a:t>Long </a:t>
            </a:r>
            <a:r>
              <a:rPr lang="en-US" sz="2400" b="1" dirty="0" smtClean="0"/>
              <a:t>pre-processing;</a:t>
            </a:r>
            <a:endParaRPr lang="en-US" sz="2400" b="1" dirty="0"/>
          </a:p>
          <a:p>
            <a:r>
              <a:rPr lang="en-US" sz="2400" b="1" dirty="0" smtClean="0"/>
              <a:t>Fast </a:t>
            </a:r>
            <a:r>
              <a:rPr lang="en-US" sz="2400" b="1" dirty="0"/>
              <a:t>query comparison</a:t>
            </a:r>
            <a:r>
              <a:rPr lang="en-US" sz="2400" b="1" dirty="0" smtClean="0"/>
              <a:t>!</a:t>
            </a:r>
            <a:endParaRPr lang="en-US" sz="2400" b="1" dirty="0"/>
          </a:p>
        </p:txBody>
      </p:sp>
    </p:spTree>
    <p:extLst>
      <p:ext uri="{BB962C8B-B14F-4D97-AF65-F5344CB8AC3E}">
        <p14:creationId xmlns:p14="http://schemas.microsoft.com/office/powerpoint/2010/main" val="684290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“Big Data” Technologies for High Speed Sequence </a:t>
            </a:r>
            <a:r>
              <a:rPr lang="en-US" dirty="0"/>
              <a:t>M</a:t>
            </a:r>
            <a:r>
              <a:rPr lang="en-US" dirty="0" smtClean="0"/>
              <a:t>atching</a:t>
            </a:r>
            <a:endParaRPr lang="en-US" dirty="0"/>
          </a:p>
        </p:txBody>
      </p:sp>
      <p:sp>
        <p:nvSpPr>
          <p:cNvPr id="3" name="Content Placeholder 2"/>
          <p:cNvSpPr>
            <a:spLocks noGrp="1"/>
          </p:cNvSpPr>
          <p:nvPr>
            <p:ph idx="1"/>
          </p:nvPr>
        </p:nvSpPr>
        <p:spPr>
          <a:xfrm>
            <a:off x="228600" y="5105400"/>
            <a:ext cx="8763000" cy="1066800"/>
          </a:xfrm>
          <a:solidFill>
            <a:schemeClr val="accent5"/>
          </a:solidFill>
          <a:ln>
            <a:solidFill>
              <a:schemeClr val="tx1"/>
            </a:solidFill>
          </a:ln>
          <a:effectLst>
            <a:outerShdw blurRad="50800" dist="38100" dir="2700000" algn="tl" rotWithShape="0">
              <a:prstClr val="black">
                <a:alpha val="40000"/>
              </a:prstClr>
            </a:outerShdw>
          </a:effectLst>
        </p:spPr>
        <p:txBody>
          <a:bodyPr/>
          <a:lstStyle/>
          <a:p>
            <a:pPr>
              <a:lnSpc>
                <a:spcPct val="80000"/>
              </a:lnSpc>
            </a:pPr>
            <a:r>
              <a:rPr lang="en-US" sz="1800" dirty="0" smtClean="0"/>
              <a:t>High performance triple store database trades computations for lookups</a:t>
            </a:r>
          </a:p>
          <a:p>
            <a:pPr>
              <a:lnSpc>
                <a:spcPct val="80000"/>
              </a:lnSpc>
            </a:pPr>
            <a:r>
              <a:rPr lang="en-US" sz="1800" dirty="0" smtClean="0"/>
              <a:t>Used Apache Accumulo database to accelerate comparison by 100x</a:t>
            </a:r>
          </a:p>
          <a:p>
            <a:pPr>
              <a:lnSpc>
                <a:spcPct val="80000"/>
              </a:lnSpc>
            </a:pPr>
            <a:r>
              <a:rPr lang="en-US" sz="1800" dirty="0" smtClean="0"/>
              <a:t>Used Lincoln D4M software to reduce code size by 100x</a:t>
            </a:r>
            <a:endParaRPr lang="en-US" sz="1800" dirty="0"/>
          </a:p>
        </p:txBody>
      </p:sp>
      <p:grpSp>
        <p:nvGrpSpPr>
          <p:cNvPr id="10" name="Group 9"/>
          <p:cNvGrpSpPr/>
          <p:nvPr/>
        </p:nvGrpSpPr>
        <p:grpSpPr>
          <a:xfrm>
            <a:off x="1066800" y="990600"/>
            <a:ext cx="6423708" cy="4220171"/>
            <a:chOff x="1524000" y="1265487"/>
            <a:chExt cx="6423708" cy="4220171"/>
          </a:xfrm>
        </p:grpSpPr>
        <p:graphicFrame>
          <p:nvGraphicFramePr>
            <p:cNvPr id="4" name="Chart 3"/>
            <p:cNvGraphicFramePr/>
            <p:nvPr>
              <p:extLst>
                <p:ext uri="{D42A27DB-BD31-4B8C-83A1-F6EECF244321}">
                  <p14:modId xmlns:p14="http://schemas.microsoft.com/office/powerpoint/2010/main" val="988728724"/>
                </p:ext>
              </p:extLst>
            </p:nvPr>
          </p:nvGraphicFramePr>
          <p:xfrm>
            <a:off x="1524000" y="1421658"/>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3316094" y="1265487"/>
              <a:ext cx="672029" cy="369332"/>
            </a:xfrm>
            <a:prstGeom prst="rect">
              <a:avLst/>
            </a:prstGeom>
          </p:spPr>
          <p:txBody>
            <a:bodyPr wrap="none">
              <a:spAutoFit/>
            </a:bodyPr>
            <a:lstStyle/>
            <a:p>
              <a:r>
                <a:rPr lang="en-US" sz="1800" b="0" dirty="0"/>
                <a:t>D4M</a:t>
              </a:r>
              <a:endParaRPr lang="en-US" sz="1800" dirty="0"/>
            </a:p>
          </p:txBody>
        </p:sp>
        <p:sp>
          <p:nvSpPr>
            <p:cNvPr id="6" name="Rectangle 5"/>
            <p:cNvSpPr/>
            <p:nvPr/>
          </p:nvSpPr>
          <p:spPr>
            <a:xfrm>
              <a:off x="3012428" y="3772724"/>
              <a:ext cx="1369147" cy="646331"/>
            </a:xfrm>
            <a:prstGeom prst="rect">
              <a:avLst/>
            </a:prstGeom>
          </p:spPr>
          <p:txBody>
            <a:bodyPr wrap="none">
              <a:spAutoFit/>
            </a:bodyPr>
            <a:lstStyle/>
            <a:p>
              <a:pPr algn="ctr"/>
              <a:r>
                <a:rPr lang="en-US" sz="1800" b="0" dirty="0" smtClean="0"/>
                <a:t>D4M +</a:t>
              </a:r>
            </a:p>
            <a:p>
              <a:r>
                <a:rPr lang="en-US" sz="1800" b="0" dirty="0" smtClean="0"/>
                <a:t>Triple Store</a:t>
              </a:r>
              <a:endParaRPr lang="en-US" sz="1800" dirty="0"/>
            </a:p>
          </p:txBody>
        </p:sp>
        <p:sp>
          <p:nvSpPr>
            <p:cNvPr id="7" name="Rectangle 6"/>
            <p:cNvSpPr/>
            <p:nvPr/>
          </p:nvSpPr>
          <p:spPr>
            <a:xfrm>
              <a:off x="7031772" y="1652138"/>
              <a:ext cx="915936" cy="369332"/>
            </a:xfrm>
            <a:prstGeom prst="rect">
              <a:avLst/>
            </a:prstGeom>
          </p:spPr>
          <p:txBody>
            <a:bodyPr wrap="none">
              <a:spAutoFit/>
            </a:bodyPr>
            <a:lstStyle/>
            <a:p>
              <a:r>
                <a:rPr lang="en-US" sz="1800" b="0" dirty="0" smtClean="0"/>
                <a:t>BLAST</a:t>
              </a:r>
              <a:endParaRPr lang="en-US" sz="1800" dirty="0"/>
            </a:p>
          </p:txBody>
        </p:sp>
        <p:sp>
          <p:nvSpPr>
            <p:cNvPr id="8" name="Down Arrow 7"/>
            <p:cNvSpPr/>
            <p:nvPr/>
          </p:nvSpPr>
          <p:spPr bwMode="auto">
            <a:xfrm>
              <a:off x="3415322" y="2108257"/>
              <a:ext cx="530175" cy="1479479"/>
            </a:xfrm>
            <a:prstGeom prst="downArrow">
              <a:avLst/>
            </a:prstGeom>
            <a:solidFill>
              <a:schemeClr val="bg1"/>
            </a:solidFill>
            <a:ln w="12700" cap="flat" cmpd="sng" algn="ctr">
              <a:solidFill>
                <a:schemeClr val="tx1"/>
              </a:solidFill>
              <a:prstDash val="solid"/>
              <a:round/>
              <a:headEnd type="none" w="sm" len="sm"/>
              <a:tailEnd type="none" w="sm" len="sm"/>
            </a:ln>
            <a:effectLst/>
          </p:spPr>
          <p:txBody>
            <a:bodyPr vert="vert270"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106" charset="0"/>
                </a:rPr>
                <a:t>100x  faster</a:t>
              </a:r>
              <a:endParaRPr kumimoji="0" lang="en-US" sz="1600" b="0" i="0" u="none" strike="noStrike" cap="none" normalizeH="0" baseline="0" dirty="0">
                <a:ln>
                  <a:noFill/>
                </a:ln>
                <a:solidFill>
                  <a:schemeClr val="tx1"/>
                </a:solidFill>
                <a:effectLst/>
                <a:latin typeface="Arial" pitchFamily="-106" charset="0"/>
              </a:endParaRPr>
            </a:p>
          </p:txBody>
        </p:sp>
        <p:sp>
          <p:nvSpPr>
            <p:cNvPr id="9" name="Down Arrow 8"/>
            <p:cNvSpPr/>
            <p:nvPr/>
          </p:nvSpPr>
          <p:spPr bwMode="auto">
            <a:xfrm rot="5400000">
              <a:off x="4936316" y="1188035"/>
              <a:ext cx="530175" cy="1479479"/>
            </a:xfrm>
            <a:prstGeom prst="downArrow">
              <a:avLst/>
            </a:prstGeom>
            <a:solidFill>
              <a:schemeClr val="bg1"/>
            </a:solidFill>
            <a:ln w="12700" cap="flat" cmpd="sng" algn="ctr">
              <a:solidFill>
                <a:schemeClr val="tx1"/>
              </a:solidFill>
              <a:prstDash val="solid"/>
              <a:round/>
              <a:headEnd type="none" w="sm" len="sm"/>
              <a:tailEnd type="none" w="sm" len="sm"/>
            </a:ln>
            <a:effectLst/>
          </p:spPr>
          <p:txBody>
            <a:bodyPr vert="vert270"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106" charset="0"/>
                </a:rPr>
                <a:t>100x  smaller</a:t>
              </a:r>
              <a:endParaRPr kumimoji="0" lang="en-US" sz="1600" b="0" i="0" u="none" strike="noStrike" cap="none" normalizeH="0" baseline="0" dirty="0">
                <a:ln>
                  <a:noFill/>
                </a:ln>
                <a:solidFill>
                  <a:schemeClr val="tx1"/>
                </a:solidFill>
                <a:effectLst/>
                <a:latin typeface="Arial" pitchFamily="-106" charset="0"/>
              </a:endParaRPr>
            </a:p>
          </p:txBody>
        </p:sp>
      </p:grpSp>
    </p:spTree>
    <p:extLst>
      <p:ext uri="{BB962C8B-B14F-4D97-AF65-F5344CB8AC3E}">
        <p14:creationId xmlns:p14="http://schemas.microsoft.com/office/powerpoint/2010/main" val="1711097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r>
              <a:rPr lang="en-US" dirty="0" smtClean="0"/>
              <a:t>New Approach to DNA Matching </a:t>
            </a:r>
          </a:p>
          <a:p>
            <a:pPr lvl="1"/>
            <a:r>
              <a:rPr lang="en-US" dirty="0" smtClean="0"/>
              <a:t>D4M: Sparse Matrix Multiplication </a:t>
            </a:r>
            <a:r>
              <a:rPr lang="en-US" dirty="0"/>
              <a:t>+</a:t>
            </a:r>
            <a:r>
              <a:rPr lang="en-US" dirty="0" smtClean="0"/>
              <a:t> Database Integration</a:t>
            </a:r>
          </a:p>
          <a:p>
            <a:r>
              <a:rPr lang="en-US" dirty="0" smtClean="0"/>
              <a:t>Speed over depth – excellent first-stage tool</a:t>
            </a:r>
          </a:p>
          <a:p>
            <a:r>
              <a:rPr lang="en-US" dirty="0" smtClean="0"/>
              <a:t>Promising pending results – estimate big speedup over BLAST</a:t>
            </a:r>
          </a:p>
          <a:p>
            <a:r>
              <a:rPr lang="en-US" dirty="0" smtClean="0"/>
              <a:t>Scalable: Performance scales with database/query size and number/power of processors</a:t>
            </a:r>
          </a:p>
          <a:p>
            <a:pPr lvl="1"/>
            <a:r>
              <a:rPr lang="en-US" dirty="0" smtClean="0"/>
              <a:t>Need faster results? Add more/better COTS machines</a:t>
            </a:r>
          </a:p>
          <a:p>
            <a:r>
              <a:rPr lang="en-US" dirty="0" smtClean="0"/>
              <a:t>Techniques applicable to more </a:t>
            </a:r>
            <a:r>
              <a:rPr lang="en-US" dirty="0"/>
              <a:t>bioinformatics </a:t>
            </a:r>
            <a:r>
              <a:rPr lang="en-US" dirty="0" smtClean="0"/>
              <a:t>problems</a:t>
            </a:r>
          </a:p>
          <a:p>
            <a:pPr lvl="1"/>
            <a:r>
              <a:rPr lang="en-US" dirty="0" smtClean="0"/>
              <a:t>Protein comparison, SNP analysis, the meaning of life (almost)</a:t>
            </a:r>
            <a:endParaRPr lang="en-US" i="1" dirty="0" smtClean="0"/>
          </a:p>
          <a:p>
            <a:endParaRPr lang="en-US" dirty="0" smtClean="0"/>
          </a:p>
          <a:p>
            <a:pPr marL="0" indent="0">
              <a:buNone/>
            </a:pPr>
            <a:r>
              <a:rPr lang="en-US" dirty="0" smtClean="0"/>
              <a:t>Big Thanks to </a:t>
            </a:r>
            <a:r>
              <a:rPr lang="en-US" u="sng" dirty="0" smtClean="0"/>
              <a:t>Jeremy Kepner</a:t>
            </a:r>
            <a:r>
              <a:rPr lang="en-US" dirty="0" smtClean="0"/>
              <a:t> and</a:t>
            </a:r>
            <a:br>
              <a:rPr lang="en-US" dirty="0" smtClean="0"/>
            </a:br>
            <a:r>
              <a:rPr lang="en-US" u="sng" dirty="0" smtClean="0"/>
              <a:t>Darrell Ricke</a:t>
            </a:r>
            <a:r>
              <a:rPr lang="en-US" dirty="0" smtClean="0"/>
              <a:t> of Group 110, 48!</a:t>
            </a:r>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724400"/>
            <a:ext cx="1423819" cy="1489533"/>
          </a:xfrm>
          <a:prstGeom prst="rect">
            <a:avLst/>
          </a:prstGeom>
          <a:ln>
            <a:noFill/>
          </a:ln>
          <a:effectLst>
            <a:outerShdw blurRad="292100" dist="139700" dir="2700000" algn="tl" rotWithShape="0">
              <a:srgbClr val="333333">
                <a:alpha val="65000"/>
              </a:srgbClr>
            </a:outerShdw>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848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832" y="3200400"/>
            <a:ext cx="7260336" cy="813816"/>
          </a:xfrm>
        </p:spPr>
        <p:txBody>
          <a:bodyPr/>
          <a:lstStyle/>
          <a:p>
            <a:r>
              <a:rPr lang="en-US" sz="4400" dirty="0" smtClean="0"/>
              <a:t>Backup Slides</a:t>
            </a:r>
            <a:endParaRPr lang="en-US" sz="4400" dirty="0"/>
          </a:p>
        </p:txBody>
      </p:sp>
    </p:spTree>
    <p:extLst>
      <p:ext uri="{BB962C8B-B14F-4D97-AF65-F5344CB8AC3E}">
        <p14:creationId xmlns:p14="http://schemas.microsoft.com/office/powerpoint/2010/main" val="690292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Further Speedup:</a:t>
            </a:r>
            <a:br>
              <a:rPr lang="en-US" sz="2400" dirty="0" smtClean="0"/>
            </a:br>
            <a:r>
              <a:rPr lang="en-US" dirty="0" smtClean="0"/>
              <a:t>Only need the rare sequences!</a:t>
            </a:r>
            <a:endParaRPr lang="en-US" dirty="0"/>
          </a:p>
        </p:txBody>
      </p:sp>
      <p:sp>
        <p:nvSpPr>
          <p:cNvPr id="6" name="Content Placeholder 5"/>
          <p:cNvSpPr>
            <a:spLocks noGrp="1"/>
          </p:cNvSpPr>
          <p:nvPr>
            <p:ph idx="1"/>
          </p:nvPr>
        </p:nvSpPr>
        <p:spPr>
          <a:xfrm>
            <a:off x="475488" y="1289304"/>
            <a:ext cx="7830312" cy="1834896"/>
          </a:xfrm>
        </p:spPr>
        <p:txBody>
          <a:bodyPr/>
          <a:lstStyle/>
          <a:p>
            <a:r>
              <a:rPr lang="en-US" dirty="0" smtClean="0"/>
              <a:t>Can eliminate 10mers occurring in the reference DB &gt; 100 times (95% of all 10mers) and still correctly match top results</a:t>
            </a:r>
          </a:p>
          <a:p>
            <a:r>
              <a:rPr lang="en-US" dirty="0" smtClean="0"/>
              <a:t>Implication: Significantly smaller # of entries to scan</a:t>
            </a:r>
            <a:br>
              <a:rPr lang="en-US" dirty="0" smtClean="0"/>
            </a:br>
            <a:r>
              <a:rPr lang="en-US" dirty="0" smtClean="0"/>
              <a:t>	Reduced database size and search space</a:t>
            </a:r>
          </a:p>
          <a:p>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694151942"/>
              </p:ext>
            </p:extLst>
          </p:nvPr>
        </p:nvGraphicFramePr>
        <p:xfrm>
          <a:off x="4950507" y="2743200"/>
          <a:ext cx="4071001" cy="3242229"/>
        </p:xfrm>
        <a:graphic>
          <a:graphicData uri="http://schemas.openxmlformats.org/presentationml/2006/ole">
            <mc:AlternateContent xmlns:mc="http://schemas.openxmlformats.org/markup-compatibility/2006">
              <mc:Choice xmlns:v="urn:schemas-microsoft-com:vml" Requires="v">
                <p:oleObj spid="_x0000_s5137" name="Acrobat Document" r:id="rId4" imgW="4257565" imgH="3390900" progId="AcroExch.Document.7">
                  <p:embed/>
                </p:oleObj>
              </mc:Choice>
              <mc:Fallback>
                <p:oleObj name="Acrobat Document" r:id="rId4" imgW="4257565" imgH="3390900" progId="AcroExch.Document.7">
                  <p:embed/>
                  <p:pic>
                    <p:nvPicPr>
                      <p:cNvPr id="0" name=""/>
                      <p:cNvPicPr/>
                      <p:nvPr/>
                    </p:nvPicPr>
                    <p:blipFill>
                      <a:blip r:embed="rId5"/>
                      <a:stretch>
                        <a:fillRect/>
                      </a:stretch>
                    </p:blipFill>
                    <p:spPr>
                      <a:xfrm>
                        <a:off x="4950507" y="2743200"/>
                        <a:ext cx="4071001" cy="3242229"/>
                      </a:xfrm>
                      <a:prstGeom prst="rect">
                        <a:avLst/>
                      </a:prstGeom>
                    </p:spPr>
                  </p:pic>
                </p:oleObj>
              </mc:Fallback>
            </mc:AlternateContent>
          </a:graphicData>
        </a:graphic>
      </p:graphicFrame>
      <p:sp>
        <p:nvSpPr>
          <p:cNvPr id="3" name="TextBox 2"/>
          <p:cNvSpPr txBox="1"/>
          <p:nvPr/>
        </p:nvSpPr>
        <p:spPr>
          <a:xfrm>
            <a:off x="5334000" y="5940623"/>
            <a:ext cx="3507692" cy="307777"/>
          </a:xfrm>
          <a:prstGeom prst="rect">
            <a:avLst/>
          </a:prstGeom>
          <a:noFill/>
        </p:spPr>
        <p:txBody>
          <a:bodyPr wrap="none" rtlCol="0">
            <a:spAutoFit/>
          </a:bodyPr>
          <a:lstStyle/>
          <a:p>
            <a:pPr algn="ctr"/>
            <a:r>
              <a:rPr lang="en-US" sz="1400" b="1" dirty="0" smtClean="0"/>
              <a:t>Sequence Occurrence in Reference DB</a:t>
            </a:r>
            <a:endParaRPr lang="en-US" sz="1400" b="1" dirty="0"/>
          </a:p>
        </p:txBody>
      </p:sp>
      <p:sp>
        <p:nvSpPr>
          <p:cNvPr id="7" name="TextBox 6"/>
          <p:cNvSpPr txBox="1"/>
          <p:nvPr/>
        </p:nvSpPr>
        <p:spPr>
          <a:xfrm rot="16200000">
            <a:off x="4202405" y="4152253"/>
            <a:ext cx="1199367" cy="307777"/>
          </a:xfrm>
          <a:prstGeom prst="rect">
            <a:avLst/>
          </a:prstGeom>
          <a:noFill/>
        </p:spPr>
        <p:txBody>
          <a:bodyPr wrap="none" rtlCol="0">
            <a:spAutoFit/>
          </a:bodyPr>
          <a:lstStyle/>
          <a:p>
            <a:pPr algn="ctr"/>
            <a:r>
              <a:rPr lang="en-US" sz="1400" b="1" dirty="0" smtClean="0"/>
              <a:t>CDF of Seq.</a:t>
            </a:r>
            <a:endParaRPr lang="en-US" sz="1400" b="1" dirty="0"/>
          </a:p>
        </p:txBody>
      </p:sp>
      <p:sp>
        <p:nvSpPr>
          <p:cNvPr id="11" name="TextBox 10"/>
          <p:cNvSpPr txBox="1"/>
          <p:nvPr/>
        </p:nvSpPr>
        <p:spPr>
          <a:xfrm rot="16200000">
            <a:off x="4732453" y="2999514"/>
            <a:ext cx="433132" cy="307777"/>
          </a:xfrm>
          <a:prstGeom prst="rect">
            <a:avLst/>
          </a:prstGeom>
          <a:noFill/>
        </p:spPr>
        <p:txBody>
          <a:bodyPr wrap="none" rtlCol="0">
            <a:spAutoFit/>
          </a:bodyPr>
          <a:lstStyle/>
          <a:p>
            <a:pPr algn="ctr"/>
            <a:r>
              <a:rPr lang="en-US" sz="1400" b="1" dirty="0" smtClean="0"/>
              <a:t>0.1</a:t>
            </a:r>
            <a:endParaRPr lang="en-US" sz="1400" b="1" dirty="0"/>
          </a:p>
        </p:txBody>
      </p:sp>
      <p:sp>
        <p:nvSpPr>
          <p:cNvPr id="5" name="TextBox 4"/>
          <p:cNvSpPr txBox="1"/>
          <p:nvPr/>
        </p:nvSpPr>
        <p:spPr>
          <a:xfrm>
            <a:off x="5667989" y="4831240"/>
            <a:ext cx="2942611" cy="523220"/>
          </a:xfrm>
          <a:prstGeom prst="rect">
            <a:avLst/>
          </a:prstGeom>
          <a:noFill/>
        </p:spPr>
        <p:txBody>
          <a:bodyPr wrap="square" rtlCol="0">
            <a:spAutoFit/>
          </a:bodyPr>
          <a:lstStyle/>
          <a:p>
            <a:pPr algn="ctr"/>
            <a:r>
              <a:rPr lang="en-US" sz="1400" b="1" dirty="0" smtClean="0"/>
              <a:t>95% of sequences occur more than 100 times in virus data</a:t>
            </a:r>
            <a:endParaRPr lang="en-US" sz="1400" b="1" dirty="0"/>
          </a:p>
        </p:txBody>
      </p:sp>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739844"/>
            <a:ext cx="4108844" cy="324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295400" y="5940623"/>
            <a:ext cx="2969083" cy="307777"/>
          </a:xfrm>
          <a:prstGeom prst="rect">
            <a:avLst/>
          </a:prstGeom>
          <a:noFill/>
        </p:spPr>
        <p:txBody>
          <a:bodyPr wrap="none" rtlCol="0">
            <a:spAutoFit/>
          </a:bodyPr>
          <a:lstStyle/>
          <a:p>
            <a:pPr algn="ctr"/>
            <a:r>
              <a:rPr lang="en-US" sz="1400" b="1" dirty="0" smtClean="0"/>
              <a:t># of matches in full reference DB</a:t>
            </a:r>
            <a:endParaRPr lang="en-US" sz="1400" b="1" dirty="0"/>
          </a:p>
        </p:txBody>
      </p:sp>
      <p:sp>
        <p:nvSpPr>
          <p:cNvPr id="14" name="TextBox 13"/>
          <p:cNvSpPr txBox="1"/>
          <p:nvPr/>
        </p:nvSpPr>
        <p:spPr>
          <a:xfrm rot="16200000">
            <a:off x="-622732" y="4042013"/>
            <a:ext cx="2093843" cy="523220"/>
          </a:xfrm>
          <a:prstGeom prst="rect">
            <a:avLst/>
          </a:prstGeom>
          <a:noFill/>
        </p:spPr>
        <p:txBody>
          <a:bodyPr wrap="none" rtlCol="0">
            <a:spAutoFit/>
          </a:bodyPr>
          <a:lstStyle/>
          <a:p>
            <a:pPr algn="ctr"/>
            <a:r>
              <a:rPr lang="en-US" sz="1400" b="1" dirty="0" smtClean="0"/>
              <a:t># of matches in 99.5% </a:t>
            </a:r>
          </a:p>
          <a:p>
            <a:pPr algn="ctr"/>
            <a:r>
              <a:rPr lang="en-US" sz="1400" b="1" dirty="0" smtClean="0"/>
              <a:t>reduced reference DB</a:t>
            </a:r>
            <a:endParaRPr lang="en-US" sz="1400" b="1" dirty="0"/>
          </a:p>
        </p:txBody>
      </p:sp>
    </p:spTree>
    <p:extLst>
      <p:ext uri="{BB962C8B-B14F-4D97-AF65-F5344CB8AC3E}">
        <p14:creationId xmlns:p14="http://schemas.microsoft.com/office/powerpoint/2010/main" val="2435868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and Distributed Computing</a:t>
            </a:r>
            <a:endParaRPr lang="en-US" dirty="0"/>
          </a:p>
        </p:txBody>
      </p:sp>
      <p:sp>
        <p:nvSpPr>
          <p:cNvPr id="3" name="Content Placeholder 2"/>
          <p:cNvSpPr>
            <a:spLocks noGrp="1"/>
          </p:cNvSpPr>
          <p:nvPr>
            <p:ph idx="1"/>
          </p:nvPr>
        </p:nvSpPr>
        <p:spPr>
          <a:xfrm>
            <a:off x="475488" y="1060704"/>
            <a:ext cx="8193024" cy="5187696"/>
          </a:xfrm>
        </p:spPr>
        <p:txBody>
          <a:bodyPr/>
          <a:lstStyle/>
          <a:p>
            <a:r>
              <a:rPr lang="en-US" dirty="0" smtClean="0"/>
              <a:t>General Development: Improving D4M</a:t>
            </a:r>
          </a:p>
          <a:p>
            <a:pPr lvl="1"/>
            <a:r>
              <a:rPr lang="en-US" dirty="0" smtClean="0"/>
              <a:t>What is D4M?  Why is it useful?</a:t>
            </a:r>
          </a:p>
          <a:p>
            <a:pPr lvl="2"/>
            <a:r>
              <a:rPr lang="en-US" dirty="0" smtClean="0"/>
              <a:t>Link to Accumulo database</a:t>
            </a:r>
          </a:p>
          <a:p>
            <a:pPr lvl="1"/>
            <a:r>
              <a:rPr lang="en-US" dirty="0" smtClean="0"/>
              <a:t>Some Contributions: </a:t>
            </a:r>
          </a:p>
          <a:p>
            <a:pPr lvl="2"/>
            <a:r>
              <a:rPr lang="en-US" dirty="0" smtClean="0"/>
              <a:t>Accumulator Columns</a:t>
            </a:r>
          </a:p>
          <a:p>
            <a:pPr lvl="2"/>
            <a:r>
              <a:rPr lang="en-US" dirty="0" smtClean="0"/>
              <a:t>Table Splits</a:t>
            </a:r>
          </a:p>
          <a:p>
            <a:pPr lvl="1"/>
            <a:r>
              <a:rPr lang="en-US" dirty="0" smtClean="0"/>
              <a:t>Performance Testing Results</a:t>
            </a:r>
          </a:p>
          <a:p>
            <a:r>
              <a:rPr lang="en-US" dirty="0" smtClean="0"/>
              <a:t>Specific Application: DNA Matching</a:t>
            </a:r>
          </a:p>
          <a:p>
            <a:pPr lvl="1"/>
            <a:r>
              <a:rPr lang="en-US" dirty="0" smtClean="0"/>
              <a:t>Background on Bioinformatics</a:t>
            </a:r>
          </a:p>
          <a:p>
            <a:pPr lvl="1"/>
            <a:r>
              <a:rPr lang="en-US" dirty="0" smtClean="0"/>
              <a:t>The DNA Matching Problem</a:t>
            </a:r>
          </a:p>
          <a:p>
            <a:pPr lvl="1"/>
            <a:r>
              <a:rPr lang="en-US" dirty="0" smtClean="0"/>
              <a:t>D4M Solution – Matrices and Assoc Arrays</a:t>
            </a:r>
          </a:p>
          <a:p>
            <a:pPr lvl="1"/>
            <a:r>
              <a:rPr lang="en-US" dirty="0" smtClean="0"/>
              <a:t>Complete Pipeline</a:t>
            </a:r>
          </a:p>
          <a:p>
            <a:pPr lvl="1"/>
            <a:r>
              <a:rPr lang="en-US" dirty="0" smtClean="0"/>
              <a:t>Optimization</a:t>
            </a:r>
          </a:p>
          <a:p>
            <a:pPr lvl="1"/>
            <a:r>
              <a:rPr lang="en-US" dirty="0" smtClean="0"/>
              <a:t>Performance &amp; Results</a:t>
            </a:r>
          </a:p>
          <a:p>
            <a:r>
              <a:rPr lang="en-US" dirty="0" smtClean="0"/>
              <a:t>What’s next?</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7320" y="3381375"/>
            <a:ext cx="2311400" cy="1733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273984"/>
            <a:ext cx="2432424" cy="1621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380" y="4758867"/>
            <a:ext cx="1423819" cy="14895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5503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D4M for Dummies</a:t>
            </a:r>
            <a:endParaRPr lang="en-US" dirty="0"/>
          </a:p>
        </p:txBody>
      </p:sp>
      <p:sp>
        <p:nvSpPr>
          <p:cNvPr id="3" name="Content Placeholder 2"/>
          <p:cNvSpPr>
            <a:spLocks noGrp="1"/>
          </p:cNvSpPr>
          <p:nvPr>
            <p:ph idx="1"/>
          </p:nvPr>
        </p:nvSpPr>
        <p:spPr>
          <a:xfrm>
            <a:off x="304800" y="990600"/>
            <a:ext cx="8363712" cy="5410200"/>
          </a:xfrm>
        </p:spPr>
        <p:txBody>
          <a:bodyPr/>
          <a:lstStyle/>
          <a:p>
            <a:pPr>
              <a:spcBef>
                <a:spcPts val="600"/>
              </a:spcBef>
            </a:pPr>
            <a:r>
              <a:rPr lang="en-US" dirty="0"/>
              <a:t>Dynamic Distributed Dimensional Data </a:t>
            </a:r>
            <a:r>
              <a:rPr lang="en-US" dirty="0" smtClean="0"/>
              <a:t>For Matlab</a:t>
            </a:r>
            <a:endParaRPr lang="en-US" dirty="0"/>
          </a:p>
          <a:p>
            <a:pPr>
              <a:spcBef>
                <a:spcPts val="600"/>
              </a:spcBef>
            </a:pPr>
            <a:r>
              <a:rPr lang="en-US" dirty="0" smtClean="0"/>
              <a:t>Associative Array</a:t>
            </a:r>
          </a:p>
          <a:p>
            <a:pPr lvl="1"/>
            <a:r>
              <a:rPr lang="en-US" dirty="0" smtClean="0"/>
              <a:t>Sparse matrix – memory efficient</a:t>
            </a:r>
          </a:p>
          <a:p>
            <a:pPr lvl="1"/>
            <a:r>
              <a:rPr lang="en-US" dirty="0" smtClean="0"/>
              <a:t>Easily distributed across multiple machines with </a:t>
            </a:r>
            <a:r>
              <a:rPr lang="en-US" i="1" dirty="0" smtClean="0"/>
              <a:t>pMatlab</a:t>
            </a:r>
          </a:p>
          <a:p>
            <a:pPr lvl="1"/>
            <a:r>
              <a:rPr lang="en-US" dirty="0" smtClean="0"/>
              <a:t>Linkable with Accumulo Database for Big Data</a:t>
            </a:r>
          </a:p>
          <a:p>
            <a:pPr lvl="2"/>
            <a:r>
              <a:rPr lang="en-US" dirty="0" smtClean="0"/>
              <a:t>Remote computation – Bring the processing to the data</a:t>
            </a:r>
          </a:p>
          <a:p>
            <a:pPr lvl="2"/>
            <a:r>
              <a:rPr lang="en-US" dirty="0" smtClean="0"/>
              <a:t>1-to-1 correspondence between database queries &amp; linear algebra</a:t>
            </a:r>
          </a:p>
          <a:p>
            <a:pPr lvl="3"/>
            <a:r>
              <a:rPr lang="en-US" dirty="0" smtClean="0"/>
              <a:t>Easier, cleaner implementation than SQL queries</a:t>
            </a:r>
          </a:p>
          <a:p>
            <a:pPr lvl="1"/>
            <a:r>
              <a:rPr lang="en-US" i="1" dirty="0" smtClean="0"/>
              <a:t>Doubly</a:t>
            </a:r>
            <a:r>
              <a:rPr lang="en-US" dirty="0" smtClean="0"/>
              <a:t> Index-able Triple Store</a:t>
            </a:r>
          </a:p>
          <a:p>
            <a:pPr lvl="2"/>
            <a:r>
              <a:rPr lang="en-US" dirty="0" smtClean="0"/>
              <a:t>O(log n) search time on </a:t>
            </a:r>
            <a:br>
              <a:rPr lang="en-US" dirty="0" smtClean="0"/>
            </a:br>
            <a:r>
              <a:rPr lang="en-US" dirty="0" smtClean="0"/>
              <a:t>row and column</a:t>
            </a:r>
          </a:p>
          <a:p>
            <a:r>
              <a:rPr lang="en-US" dirty="0"/>
              <a:t>Lincoln Lab development</a:t>
            </a:r>
          </a:p>
          <a:p>
            <a:pPr lvl="1"/>
            <a:r>
              <a:rPr lang="en-US" dirty="0"/>
              <a:t>Currently used in text </a:t>
            </a:r>
            <a:r>
              <a:rPr lang="en-US" dirty="0" smtClean="0"/>
              <a:t/>
            </a:r>
            <a:br>
              <a:rPr lang="en-US" dirty="0" smtClean="0"/>
            </a:br>
            <a:r>
              <a:rPr lang="en-US" dirty="0" smtClean="0"/>
              <a:t>and </a:t>
            </a:r>
            <a:r>
              <a:rPr lang="en-US" dirty="0"/>
              <a:t>cyber </a:t>
            </a:r>
            <a:r>
              <a:rPr lang="en-US" dirty="0" smtClean="0"/>
              <a:t>analytics</a:t>
            </a:r>
          </a:p>
          <a:p>
            <a:endParaRPr lang="en-US" dirty="0" smtClean="0"/>
          </a:p>
          <a:p>
            <a:pPr marL="0" indent="0">
              <a:buNone/>
            </a:pPr>
            <a:r>
              <a:rPr lang="en-US" dirty="0" smtClean="0">
                <a:sym typeface="Wingdings" pitchFamily="2" charset="2"/>
              </a:rPr>
              <a:t> </a:t>
            </a:r>
            <a:r>
              <a:rPr lang="en-US" dirty="0" smtClean="0"/>
              <a:t>System </a:t>
            </a:r>
            <a:r>
              <a:rPr lang="en-US" dirty="0"/>
              <a:t>architecture for rapidly analyzing very large </a:t>
            </a:r>
            <a:r>
              <a:rPr lang="en-US" dirty="0" smtClean="0"/>
              <a:t>problems </a:t>
            </a:r>
            <a:r>
              <a:rPr lang="en-US" dirty="0" smtClean="0">
                <a:sym typeface="Wingdings" pitchFamily="2" charset="2"/>
              </a:rPr>
              <a:t></a:t>
            </a:r>
            <a:endParaRPr lang="en-US" dirty="0"/>
          </a:p>
          <a:p>
            <a:endParaRPr lang="en-US" dirty="0" smtClean="0"/>
          </a:p>
        </p:txBody>
      </p:sp>
      <p:grpSp>
        <p:nvGrpSpPr>
          <p:cNvPr id="6" name="Group 5"/>
          <p:cNvGrpSpPr/>
          <p:nvPr/>
        </p:nvGrpSpPr>
        <p:grpSpPr>
          <a:xfrm>
            <a:off x="3886200" y="3650158"/>
            <a:ext cx="5029200" cy="2141042"/>
            <a:chOff x="3922776" y="2242065"/>
            <a:chExt cx="5029200" cy="2141042"/>
          </a:xfrm>
        </p:grpSpPr>
        <p:sp>
          <p:nvSpPr>
            <p:cNvPr id="4" name="Rectangle 3"/>
            <p:cNvSpPr/>
            <p:nvPr/>
          </p:nvSpPr>
          <p:spPr>
            <a:xfrm>
              <a:off x="5276088" y="2242065"/>
              <a:ext cx="3675888" cy="1169551"/>
            </a:xfrm>
            <a:prstGeom prst="rect">
              <a:avLst/>
            </a:prstGeom>
            <a:ln>
              <a:solidFill>
                <a:schemeClr val="tx1"/>
              </a:solidFill>
            </a:ln>
          </p:spPr>
          <p:txBody>
            <a:bodyPr wrap="square">
              <a:spAutoFit/>
            </a:bodyPr>
            <a:lstStyle/>
            <a:p>
              <a:pPr algn="ctr"/>
              <a:r>
                <a:rPr lang="en-US" sz="1400" u="sng" dirty="0" smtClean="0"/>
                <a:t>Assoc Array Example</a:t>
              </a:r>
            </a:p>
            <a:p>
              <a:r>
                <a:rPr lang="en-US" sz="1400" dirty="0" smtClean="0"/>
                <a:t>(ACR56360.1</a:t>
              </a:r>
              <a:r>
                <a:rPr lang="en-US" sz="1400" dirty="0"/>
                <a:t>,,GGBKTAO01A0YYP,)     5</a:t>
              </a:r>
            </a:p>
            <a:p>
              <a:r>
                <a:rPr lang="en-US" sz="1400" dirty="0"/>
                <a:t>(ACR56360.1</a:t>
              </a:r>
              <a:r>
                <a:rPr lang="en-US" sz="1400" dirty="0" smtClean="0"/>
                <a:t>,,GGBKTAO02CAGWF</a:t>
              </a:r>
              <a:r>
                <a:rPr lang="en-US" sz="1400" dirty="0"/>
                <a:t>,)   </a:t>
              </a:r>
              <a:r>
                <a:rPr lang="en-US" sz="1400" dirty="0" smtClean="0"/>
                <a:t>1 (</a:t>
              </a:r>
              <a:r>
                <a:rPr lang="en-US" sz="1400" dirty="0"/>
                <a:t>ADK12630.1</a:t>
              </a:r>
              <a:r>
                <a:rPr lang="en-US" sz="1400" dirty="0" smtClean="0"/>
                <a:t>,,GGBKTAO02CAGWF</a:t>
              </a:r>
              <a:r>
                <a:rPr lang="en-US" sz="1400" dirty="0"/>
                <a:t>,)   </a:t>
              </a:r>
              <a:r>
                <a:rPr lang="en-US" sz="1400" dirty="0" smtClean="0"/>
                <a:t>3</a:t>
              </a:r>
              <a:endParaRPr lang="en-US" sz="1400" dirty="0"/>
            </a:p>
            <a:p>
              <a:r>
                <a:rPr lang="en-US" sz="1400" dirty="0"/>
                <a:t>(ADY69164.1,,GGBKTAO01A0YYP,)    </a:t>
              </a:r>
              <a:r>
                <a:rPr lang="en-US" sz="1400" dirty="0" smtClean="0"/>
                <a:t>128</a:t>
              </a:r>
              <a:endParaRPr lang="en-US" sz="1400" dirty="0"/>
            </a:p>
          </p:txBody>
        </p:sp>
        <p:sp>
          <p:nvSpPr>
            <p:cNvPr id="5" name="Rectangle 4"/>
            <p:cNvSpPr/>
            <p:nvPr/>
          </p:nvSpPr>
          <p:spPr>
            <a:xfrm>
              <a:off x="3922776" y="3429000"/>
              <a:ext cx="5029200" cy="954107"/>
            </a:xfrm>
            <a:prstGeom prst="rect">
              <a:avLst/>
            </a:prstGeom>
            <a:ln>
              <a:solidFill>
                <a:schemeClr val="tx1"/>
              </a:solidFill>
            </a:ln>
          </p:spPr>
          <p:txBody>
            <a:bodyPr wrap="square">
              <a:spAutoFit/>
            </a:bodyPr>
            <a:lstStyle/>
            <a:p>
              <a:r>
                <a:rPr lang="en-US" sz="1400" dirty="0"/>
                <a:t> </a:t>
              </a:r>
              <a:r>
                <a:rPr lang="en-US" sz="1400" dirty="0" smtClean="0"/>
                <a:t>	       GGBKTAO01A0YYP,  GGBKTAO02CAGWF</a:t>
              </a:r>
              <a:r>
                <a:rPr lang="en-US" sz="1400" dirty="0"/>
                <a:t>,</a:t>
              </a:r>
            </a:p>
            <a:p>
              <a:r>
                <a:rPr lang="en-US" sz="1400" dirty="0" smtClean="0"/>
                <a:t>ACR56360.1,    5</a:t>
              </a:r>
              <a:r>
                <a:rPr lang="en-US" sz="1400" dirty="0"/>
                <a:t>,             </a:t>
              </a:r>
              <a:r>
                <a:rPr lang="en-US" sz="1400" dirty="0" smtClean="0"/>
                <a:t>	      1,</a:t>
              </a:r>
              <a:endParaRPr lang="en-US" sz="1400" dirty="0"/>
            </a:p>
            <a:p>
              <a:r>
                <a:rPr lang="en-US" sz="1400" dirty="0" smtClean="0"/>
                <a:t>ADK12630.1,                 	      3,</a:t>
              </a:r>
            </a:p>
            <a:p>
              <a:r>
                <a:rPr lang="en-US" sz="1400" dirty="0" smtClean="0"/>
                <a:t>ADY69164.1,    128,</a:t>
              </a:r>
              <a:endParaRPr lang="en-US" sz="1400" dirty="0"/>
            </a:p>
          </p:txBody>
        </p:sp>
      </p:grpSp>
    </p:spTree>
    <p:extLst>
      <p:ext uri="{BB962C8B-B14F-4D97-AF65-F5344CB8AC3E}">
        <p14:creationId xmlns:p14="http://schemas.microsoft.com/office/powerpoint/2010/main" val="1026770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100" y="76200"/>
            <a:ext cx="3733800" cy="838200"/>
          </a:xfrm>
        </p:spPr>
        <p:txBody>
          <a:bodyPr>
            <a:normAutofit/>
          </a:bodyPr>
          <a:lstStyle/>
          <a:p>
            <a:r>
              <a:rPr lang="en-US" sz="2400" dirty="0"/>
              <a:t>D4M Performance:</a:t>
            </a:r>
            <a:r>
              <a:rPr lang="en-US" dirty="0"/>
              <a:t> </a:t>
            </a:r>
            <a:br>
              <a:rPr lang="en-US" dirty="0"/>
            </a:br>
            <a:r>
              <a:rPr lang="en-US" dirty="0"/>
              <a:t>Why </a:t>
            </a:r>
            <a:r>
              <a:rPr lang="en-US" dirty="0" smtClean="0"/>
              <a:t>35 splits?</a:t>
            </a:r>
            <a:endParaRPr lang="en-US" dirty="0"/>
          </a:p>
        </p:txBody>
      </p:sp>
      <p:pic>
        <p:nvPicPr>
          <p:cNvPr id="2050" name="Chart 1" descr="image0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8200" y="4038600"/>
            <a:ext cx="3810000" cy="228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0"/>
          </p:nvPr>
        </p:nvSpPr>
        <p:spPr>
          <a:xfrm>
            <a:off x="4114800" y="914400"/>
            <a:ext cx="4800600" cy="4800600"/>
          </a:xfrm>
        </p:spPr>
        <p:txBody>
          <a:bodyPr>
            <a:normAutofit/>
          </a:bodyPr>
          <a:lstStyle/>
          <a:p>
            <a:pPr>
              <a:spcBef>
                <a:spcPts val="600"/>
              </a:spcBef>
            </a:pPr>
            <a:r>
              <a:rPr lang="en-US" dirty="0" smtClean="0"/>
              <a:t>Goal: Split at points such that we get an even distribution of data among tablets (</a:t>
            </a:r>
            <a:r>
              <a:rPr lang="en-US" i="1" dirty="0" smtClean="0"/>
              <a:t>load balancing</a:t>
            </a:r>
            <a:r>
              <a:rPr lang="en-US" dirty="0" smtClean="0"/>
              <a:t>)</a:t>
            </a:r>
          </a:p>
          <a:p>
            <a:pPr>
              <a:spcBef>
                <a:spcPts val="600"/>
              </a:spcBef>
            </a:pPr>
            <a:r>
              <a:rPr lang="en-US" dirty="0"/>
              <a:t>Challenge: </a:t>
            </a:r>
            <a:r>
              <a:rPr lang="en-US" dirty="0" smtClean="0"/>
              <a:t>Random power law data</a:t>
            </a:r>
            <a:endParaRPr lang="en-US" dirty="0"/>
          </a:p>
          <a:p>
            <a:pPr>
              <a:spcBef>
                <a:spcPts val="600"/>
              </a:spcBef>
            </a:pPr>
            <a:r>
              <a:rPr lang="en-US" dirty="0" smtClean="0"/>
              <a:t>Solution:</a:t>
            </a:r>
          </a:p>
          <a:p>
            <a:pPr lvl="1"/>
            <a:r>
              <a:rPr lang="en-US" dirty="0" smtClean="0"/>
              <a:t>Split “string space”</a:t>
            </a:r>
          </a:p>
          <a:p>
            <a:pPr lvl="2"/>
            <a:r>
              <a:rPr lang="en-US" dirty="0" smtClean="0"/>
              <a:t>00000000 to 99999999</a:t>
            </a:r>
          </a:p>
          <a:p>
            <a:pPr lvl="1"/>
            <a:r>
              <a:rPr lang="en-US" dirty="0" smtClean="0"/>
              <a:t>More splits = less error as Accumulo will put sparse tablets on the same tablet server (bottom graph)</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01035929"/>
              </p:ext>
            </p:extLst>
          </p:nvPr>
        </p:nvGraphicFramePr>
        <p:xfrm>
          <a:off x="152400" y="1066800"/>
          <a:ext cx="4095749" cy="2438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2930402205"/>
              </p:ext>
            </p:extLst>
          </p:nvPr>
        </p:nvGraphicFramePr>
        <p:xfrm>
          <a:off x="152400" y="3505200"/>
          <a:ext cx="4102138" cy="2438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76224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65760" y="1219200"/>
            <a:ext cx="4572000" cy="457200"/>
          </a:xfrm>
          <a:prstGeom prst="roundRect">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FFFFFF"/>
                </a:solidFill>
              </a:rPr>
              <a:t>Introduction</a:t>
            </a:r>
          </a:p>
          <a:p>
            <a:endParaRPr lang="en-US" dirty="0" smtClean="0"/>
          </a:p>
          <a:p>
            <a:r>
              <a:rPr lang="en-US" dirty="0" smtClean="0"/>
              <a:t>Approach</a:t>
            </a:r>
          </a:p>
          <a:p>
            <a:endParaRPr lang="en-US" dirty="0" smtClean="0"/>
          </a:p>
          <a:p>
            <a:r>
              <a:rPr lang="en-US" dirty="0" smtClean="0"/>
              <a:t>Results</a:t>
            </a:r>
          </a:p>
          <a:p>
            <a:endParaRPr lang="en-US" dirty="0" smtClean="0"/>
          </a:p>
          <a:p>
            <a:r>
              <a:rPr lang="en-US" dirty="0" smtClean="0"/>
              <a:t>Summary</a:t>
            </a:r>
            <a:endParaRPr lang="en-US" dirty="0"/>
          </a:p>
        </p:txBody>
      </p:sp>
    </p:spTree>
    <p:extLst>
      <p:ext uri="{BB962C8B-B14F-4D97-AF65-F5344CB8AC3E}">
        <p14:creationId xmlns:p14="http://schemas.microsoft.com/office/powerpoint/2010/main" val="2555450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838200"/>
          </a:xfrm>
        </p:spPr>
        <p:txBody>
          <a:bodyPr>
            <a:normAutofit/>
          </a:bodyPr>
          <a:lstStyle/>
          <a:p>
            <a:r>
              <a:rPr lang="en-US" sz="2400" dirty="0">
                <a:solidFill>
                  <a:srgbClr val="000000"/>
                </a:solidFill>
              </a:rPr>
              <a:t>D4M Performance:</a:t>
            </a:r>
            <a:r>
              <a:rPr lang="en-US" dirty="0">
                <a:solidFill>
                  <a:srgbClr val="000000"/>
                </a:solidFill>
              </a:rPr>
              <a:t> </a:t>
            </a:r>
            <a:br>
              <a:rPr lang="en-US" dirty="0">
                <a:solidFill>
                  <a:srgbClr val="000000"/>
                </a:solidFill>
              </a:rPr>
            </a:br>
            <a:r>
              <a:rPr lang="en-US" dirty="0" smtClean="0"/>
              <a:t>Insert Block Size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8064140"/>
              </p:ext>
            </p:extLst>
          </p:nvPr>
        </p:nvGraphicFramePr>
        <p:xfrm>
          <a:off x="457200" y="990600"/>
          <a:ext cx="82296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43950" y="5486400"/>
            <a:ext cx="8256100" cy="707886"/>
          </a:xfrm>
          <a:prstGeom prst="rect">
            <a:avLst/>
          </a:prstGeom>
          <a:noFill/>
        </p:spPr>
        <p:txBody>
          <a:bodyPr wrap="square" rtlCol="0">
            <a:spAutoFit/>
          </a:bodyPr>
          <a:lstStyle/>
          <a:p>
            <a:r>
              <a:rPr lang="en-US" sz="2000" dirty="0" smtClean="0"/>
              <a:t>Same setup as before, now varying the insert block size.</a:t>
            </a:r>
          </a:p>
          <a:p>
            <a:r>
              <a:rPr lang="en-US" sz="2000" b="1" dirty="0" smtClean="0"/>
              <a:t>Conclusion</a:t>
            </a:r>
            <a:r>
              <a:rPr lang="en-US" sz="2000" dirty="0" smtClean="0"/>
              <a:t>: little correlation between insert block size and ingest rate</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838200"/>
          </a:xfrm>
        </p:spPr>
        <p:txBody>
          <a:bodyPr>
            <a:normAutofit/>
          </a:bodyPr>
          <a:lstStyle/>
          <a:p>
            <a:r>
              <a:rPr lang="en-US" sz="2400" dirty="0">
                <a:solidFill>
                  <a:srgbClr val="000000"/>
                </a:solidFill>
              </a:rPr>
              <a:t>D4M Performance: </a:t>
            </a:r>
            <a:r>
              <a:rPr lang="en-US" dirty="0" smtClean="0"/>
              <a:t/>
            </a:r>
            <a:br>
              <a:rPr lang="en-US" dirty="0" smtClean="0"/>
            </a:br>
            <a:r>
              <a:rPr lang="en-US" dirty="0"/>
              <a:t>Table Splits </a:t>
            </a:r>
            <a:r>
              <a:rPr lang="en-US" dirty="0" smtClean="0"/>
              <a:t>&amp; Insert Block Size</a:t>
            </a:r>
            <a:endParaRPr lang="en-US" dirty="0"/>
          </a:p>
        </p:txBody>
      </p:sp>
      <p:sp>
        <p:nvSpPr>
          <p:cNvPr id="5" name="Text Placeholder 4"/>
          <p:cNvSpPr>
            <a:spLocks noGrp="1"/>
          </p:cNvSpPr>
          <p:nvPr>
            <p:ph type="body" idx="1"/>
          </p:nvPr>
        </p:nvSpPr>
        <p:spPr>
          <a:xfrm>
            <a:off x="457200" y="838200"/>
            <a:ext cx="4040188" cy="639762"/>
          </a:xfrm>
        </p:spPr>
        <p:txBody>
          <a:bodyPr/>
          <a:lstStyle/>
          <a:p>
            <a:r>
              <a:rPr lang="en-US" dirty="0" smtClean="0"/>
              <a:t>Without Splits</a:t>
            </a:r>
            <a:endParaRPr lang="en-US" dirty="0"/>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4281039956"/>
              </p:ext>
            </p:extLst>
          </p:nvPr>
        </p:nvGraphicFramePr>
        <p:xfrm>
          <a:off x="152400" y="1477962"/>
          <a:ext cx="4344988" cy="429412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6"/>
          <p:cNvSpPr>
            <a:spLocks noGrp="1"/>
          </p:cNvSpPr>
          <p:nvPr>
            <p:ph type="body" sz="quarter" idx="3"/>
          </p:nvPr>
        </p:nvSpPr>
        <p:spPr>
          <a:xfrm>
            <a:off x="4645025" y="838200"/>
            <a:ext cx="4041775" cy="639762"/>
          </a:xfrm>
        </p:spPr>
        <p:txBody>
          <a:bodyPr/>
          <a:lstStyle/>
          <a:p>
            <a:r>
              <a:rPr lang="en-US" dirty="0" smtClean="0"/>
              <a:t>With 35 Splits</a:t>
            </a:r>
            <a:endParaRPr lang="en-US" dirty="0"/>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4067299265"/>
              </p:ext>
            </p:extLst>
          </p:nvPr>
        </p:nvGraphicFramePr>
        <p:xfrm>
          <a:off x="4495801" y="1477962"/>
          <a:ext cx="4495800" cy="4294128"/>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p:cNvSpPr txBox="1"/>
          <p:nvPr/>
        </p:nvSpPr>
        <p:spPr>
          <a:xfrm>
            <a:off x="614827" y="5772090"/>
            <a:ext cx="7914346" cy="400110"/>
          </a:xfrm>
          <a:prstGeom prst="rect">
            <a:avLst/>
          </a:prstGeom>
          <a:noFill/>
        </p:spPr>
        <p:txBody>
          <a:bodyPr wrap="none" rtlCol="0">
            <a:spAutoFit/>
          </a:bodyPr>
          <a:lstStyle/>
          <a:p>
            <a:r>
              <a:rPr lang="en-US" sz="2000" b="1" dirty="0" smtClean="0"/>
              <a:t>Clear table splitting performance boost across insert block size</a:t>
            </a:r>
            <a:endParaRPr lang="en-US" sz="20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and Distributed Computing</a:t>
            </a:r>
            <a:endParaRPr lang="en-US" dirty="0"/>
          </a:p>
        </p:txBody>
      </p:sp>
      <p:sp>
        <p:nvSpPr>
          <p:cNvPr id="3" name="Content Placeholder 2"/>
          <p:cNvSpPr>
            <a:spLocks noGrp="1"/>
          </p:cNvSpPr>
          <p:nvPr>
            <p:ph idx="1"/>
          </p:nvPr>
        </p:nvSpPr>
        <p:spPr>
          <a:xfrm>
            <a:off x="475488" y="1060704"/>
            <a:ext cx="8193024" cy="5187696"/>
          </a:xfrm>
        </p:spPr>
        <p:txBody>
          <a:bodyPr/>
          <a:lstStyle/>
          <a:p>
            <a:r>
              <a:rPr lang="en-US" dirty="0" smtClean="0"/>
              <a:t>General Development: Improving D4M</a:t>
            </a:r>
          </a:p>
          <a:p>
            <a:pPr lvl="1"/>
            <a:r>
              <a:rPr lang="en-US" dirty="0" smtClean="0"/>
              <a:t>What is D4M?  Why is it useful?</a:t>
            </a:r>
          </a:p>
          <a:p>
            <a:pPr lvl="2"/>
            <a:r>
              <a:rPr lang="en-US" dirty="0" smtClean="0"/>
              <a:t>Link to Accumulo database</a:t>
            </a:r>
          </a:p>
          <a:p>
            <a:pPr lvl="1"/>
            <a:r>
              <a:rPr lang="en-US" dirty="0" smtClean="0"/>
              <a:t>Some Contributions: </a:t>
            </a:r>
          </a:p>
          <a:p>
            <a:pPr lvl="2"/>
            <a:r>
              <a:rPr lang="en-US" dirty="0" smtClean="0"/>
              <a:t>Accumulator Columns</a:t>
            </a:r>
          </a:p>
          <a:p>
            <a:pPr lvl="2"/>
            <a:r>
              <a:rPr lang="en-US" dirty="0" smtClean="0"/>
              <a:t>Table Splits</a:t>
            </a:r>
          </a:p>
          <a:p>
            <a:pPr lvl="1"/>
            <a:r>
              <a:rPr lang="en-US" dirty="0" smtClean="0"/>
              <a:t>Performance Testing Results</a:t>
            </a:r>
          </a:p>
          <a:p>
            <a:r>
              <a:rPr lang="en-US" dirty="0" smtClean="0"/>
              <a:t>Specific Application: DNA Matching</a:t>
            </a:r>
          </a:p>
          <a:p>
            <a:pPr lvl="1"/>
            <a:r>
              <a:rPr lang="en-US" dirty="0" smtClean="0"/>
              <a:t>Background on Bioinformatics</a:t>
            </a:r>
          </a:p>
          <a:p>
            <a:pPr lvl="1"/>
            <a:r>
              <a:rPr lang="en-US" dirty="0" smtClean="0"/>
              <a:t>DNA Matching Problem</a:t>
            </a:r>
          </a:p>
          <a:p>
            <a:pPr lvl="1"/>
            <a:r>
              <a:rPr lang="en-US" dirty="0" smtClean="0"/>
              <a:t>D4M Solution – Matrices and Assoc Arrays</a:t>
            </a:r>
          </a:p>
          <a:p>
            <a:pPr lvl="1"/>
            <a:r>
              <a:rPr lang="en-US" dirty="0" smtClean="0"/>
              <a:t>Complete Pipeline</a:t>
            </a:r>
          </a:p>
          <a:p>
            <a:pPr lvl="1"/>
            <a:r>
              <a:rPr lang="en-US" dirty="0" smtClean="0"/>
              <a:t>Optimization</a:t>
            </a:r>
          </a:p>
          <a:p>
            <a:pPr lvl="1"/>
            <a:r>
              <a:rPr lang="en-US" dirty="0" smtClean="0"/>
              <a:t>Performance &amp; Results</a:t>
            </a:r>
          </a:p>
          <a:p>
            <a:r>
              <a:rPr lang="en-US" dirty="0" smtClean="0"/>
              <a:t>What’s next?</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7320" y="3381375"/>
            <a:ext cx="2311400" cy="1733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273984"/>
            <a:ext cx="2432424" cy="1621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380" y="4758867"/>
            <a:ext cx="1423819" cy="14895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997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Matching</a:t>
            </a:r>
            <a:endParaRPr lang="en-US" dirty="0"/>
          </a:p>
        </p:txBody>
      </p:sp>
      <p:sp>
        <p:nvSpPr>
          <p:cNvPr id="3" name="Content Placeholder 2"/>
          <p:cNvSpPr>
            <a:spLocks noGrp="1"/>
          </p:cNvSpPr>
          <p:nvPr>
            <p:ph idx="1"/>
          </p:nvPr>
        </p:nvSpPr>
        <p:spPr>
          <a:xfrm>
            <a:off x="381000" y="1143000"/>
            <a:ext cx="8305800" cy="4953000"/>
          </a:xfrm>
        </p:spPr>
        <p:txBody>
          <a:bodyPr>
            <a:normAutofit/>
          </a:bodyPr>
          <a:lstStyle/>
          <a:p>
            <a:pPr>
              <a:buNone/>
            </a:pPr>
            <a:r>
              <a:rPr lang="en-US" dirty="0" smtClean="0"/>
              <a:t>Worked with Darell Ricke of Group 48 -Bioengineering Systems and Technologies</a:t>
            </a:r>
          </a:p>
          <a:p>
            <a:pPr marL="0" indent="0">
              <a:buNone/>
            </a:pPr>
            <a:r>
              <a:rPr lang="en-US" u="sng" dirty="0" smtClean="0"/>
              <a:t>Applications</a:t>
            </a:r>
          </a:p>
          <a:p>
            <a:r>
              <a:rPr lang="en-US" dirty="0" smtClean="0"/>
              <a:t>Identification</a:t>
            </a:r>
          </a:p>
          <a:p>
            <a:r>
              <a:rPr lang="en-US" dirty="0" smtClean="0"/>
              <a:t>Mixture Analysis</a:t>
            </a:r>
          </a:p>
          <a:p>
            <a:r>
              <a:rPr lang="en-US" dirty="0" smtClean="0"/>
              <a:t>Kinship Analysis</a:t>
            </a:r>
          </a:p>
          <a:p>
            <a:r>
              <a:rPr lang="en-US" dirty="0" smtClean="0"/>
              <a:t>Ancestry Analysis</a:t>
            </a:r>
          </a:p>
          <a:p>
            <a:pPr marL="0" indent="0">
              <a:buNone/>
            </a:pPr>
            <a:endParaRPr lang="en-US" dirty="0"/>
          </a:p>
          <a:p>
            <a:pPr marL="0" indent="0">
              <a:buNone/>
            </a:pPr>
            <a:endParaRPr lang="en-US" dirty="0" smtClean="0"/>
          </a:p>
          <a:p>
            <a:pPr marL="0" indent="0">
              <a:buNone/>
            </a:pPr>
            <a:r>
              <a:rPr lang="en-US" dirty="0" smtClean="0"/>
              <a:t>Uses: disease outbreak analysis, criminal investigations, personal services, …</a:t>
            </a:r>
            <a:endParaRPr lang="en-US" dirty="0"/>
          </a:p>
        </p:txBody>
      </p:sp>
      <p:pic>
        <p:nvPicPr>
          <p:cNvPr id="2053" name="Picture 5" descr="C:\Users\Class2014\Desktop\Tre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4229" y="2633753"/>
            <a:ext cx="2063081" cy="171923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9129" y="1724085"/>
            <a:ext cx="2424113" cy="18193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8780" y="3019485"/>
            <a:ext cx="1968420" cy="1476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944562"/>
          </a:xfrm>
        </p:spPr>
        <p:txBody>
          <a:bodyPr/>
          <a:lstStyle/>
          <a:p>
            <a:r>
              <a:rPr lang="en-US" dirty="0" smtClean="0"/>
              <a:t>DNA Matching with D4M</a:t>
            </a:r>
            <a:endParaRPr lang="en-US" dirty="0"/>
          </a:p>
        </p:txBody>
      </p:sp>
      <p:sp>
        <p:nvSpPr>
          <p:cNvPr id="3" name="Content Placeholder 2"/>
          <p:cNvSpPr>
            <a:spLocks noGrp="1"/>
          </p:cNvSpPr>
          <p:nvPr>
            <p:ph idx="1"/>
          </p:nvPr>
        </p:nvSpPr>
        <p:spPr>
          <a:xfrm>
            <a:off x="228600" y="1219200"/>
            <a:ext cx="8763000" cy="5181600"/>
          </a:xfrm>
        </p:spPr>
        <p:txBody>
          <a:bodyPr>
            <a:normAutofit/>
          </a:bodyPr>
          <a:lstStyle/>
          <a:p>
            <a:r>
              <a:rPr lang="en-US" dirty="0" smtClean="0"/>
              <a:t>Goal: match a DNA sample against a DB of DNA</a:t>
            </a:r>
          </a:p>
          <a:p>
            <a:pPr>
              <a:buNone/>
            </a:pPr>
            <a:r>
              <a:rPr lang="en-US" sz="1800" dirty="0" smtClean="0"/>
              <a:t>Sequence:	tagatactgctgcctcccgtagga</a:t>
            </a:r>
          </a:p>
          <a:p>
            <a:pPr>
              <a:buNone/>
            </a:pPr>
            <a:r>
              <a:rPr lang="en-US" sz="1800" dirty="0" smtClean="0"/>
              <a:t>Split:		tagatactgc</a:t>
            </a:r>
          </a:p>
          <a:p>
            <a:pPr>
              <a:buNone/>
            </a:pPr>
            <a:r>
              <a:rPr lang="en-US" sz="1800" dirty="0" smtClean="0"/>
              <a:t>			  agatactgct</a:t>
            </a:r>
          </a:p>
          <a:p>
            <a:pPr>
              <a:buNone/>
            </a:pPr>
            <a:r>
              <a:rPr lang="en-US" sz="1200" dirty="0" smtClean="0"/>
              <a:t>(chunksize 10)</a:t>
            </a:r>
            <a:r>
              <a:rPr lang="en-US" sz="1800" dirty="0" smtClean="0"/>
              <a:t>	    gatactgctg</a:t>
            </a:r>
          </a:p>
          <a:p>
            <a:r>
              <a:rPr lang="en-US" dirty="0" smtClean="0"/>
              <a:t>Substring comparison problem!</a:t>
            </a:r>
          </a:p>
          <a:p>
            <a:r>
              <a:rPr lang="en-US" dirty="0" smtClean="0"/>
              <a:t>Count # of matches of each sequence chunk</a:t>
            </a:r>
          </a:p>
          <a:p>
            <a:pPr lvl="1"/>
            <a:r>
              <a:rPr lang="en-US" dirty="0" smtClean="0"/>
              <a:t>Count forward, backward w/ base complement</a:t>
            </a:r>
          </a:p>
          <a:p>
            <a:pPr lvl="1"/>
            <a:r>
              <a:rPr lang="en-US" dirty="0" smtClean="0"/>
              <a:t>Highest count = highest match chance</a:t>
            </a:r>
          </a:p>
          <a:p>
            <a:r>
              <a:rPr lang="en-US" dirty="0" smtClean="0"/>
              <a:t>Difficulty: 10GB DNA Fasta file </a:t>
            </a:r>
            <a:r>
              <a:rPr lang="en-US" dirty="0" smtClean="0">
                <a:sym typeface="Wingdings" pitchFamily="2" charset="2"/>
              </a:rPr>
              <a:t> 260 GB of different sequence data.  Need efficient comparison!</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1676400"/>
            <a:ext cx="2551966" cy="1658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Array Approach</a:t>
            </a:r>
          </a:p>
        </p:txBody>
      </p:sp>
      <p:sp>
        <p:nvSpPr>
          <p:cNvPr id="3" name="Content Placeholder 2"/>
          <p:cNvSpPr>
            <a:spLocks noGrp="1"/>
          </p:cNvSpPr>
          <p:nvPr>
            <p:ph idx="1"/>
          </p:nvPr>
        </p:nvSpPr>
        <p:spPr/>
        <p:txBody>
          <a:bodyPr/>
          <a:lstStyle/>
          <a:p>
            <a:r>
              <a:rPr lang="en-US" dirty="0" smtClean="0"/>
              <a:t>Matlab Array of Triples</a:t>
            </a:r>
          </a:p>
          <a:p>
            <a:pPr>
              <a:buNone/>
            </a:pPr>
            <a:r>
              <a:rPr lang="en-US" sz="1800" dirty="0" smtClean="0"/>
              <a:t>(sequence ID, sequence, position in sequence)</a:t>
            </a:r>
          </a:p>
          <a:p>
            <a:pPr>
              <a:buNone/>
            </a:pPr>
            <a:r>
              <a:rPr lang="en-US" sz="1800" dirty="0" smtClean="0"/>
              <a:t>(G6J0L4R01AUYU3, tagatactgc, 1)</a:t>
            </a:r>
          </a:p>
          <a:p>
            <a:pPr>
              <a:buNone/>
            </a:pPr>
            <a:r>
              <a:rPr lang="en-US" sz="1800" dirty="0" smtClean="0"/>
              <a:t>(G6J0L4R01AUYU3, agatactgct, 2) …</a:t>
            </a:r>
          </a:p>
          <a:p>
            <a:r>
              <a:rPr lang="en-US" dirty="0" smtClean="0"/>
              <a:t>Take transpose for fast column lookup.</a:t>
            </a:r>
          </a:p>
          <a:p>
            <a:r>
              <a:rPr lang="en-US" dirty="0" smtClean="0"/>
              <a:t>Multiply to match:	A * B’</a:t>
            </a:r>
            <a:endParaRPr lang="en-US" dirty="0"/>
          </a:p>
        </p:txBody>
      </p:sp>
      <p:pic>
        <p:nvPicPr>
          <p:cNvPr id="1041" name="Picture 17"/>
          <p:cNvPicPr>
            <a:picLocks noChangeAspect="1" noChangeArrowheads="1"/>
          </p:cNvPicPr>
          <p:nvPr/>
        </p:nvPicPr>
        <p:blipFill>
          <a:blip r:embed="rId2" cstate="print"/>
          <a:srcRect/>
          <a:stretch>
            <a:fillRect/>
          </a:stretch>
        </p:blipFill>
        <p:spPr bwMode="auto">
          <a:xfrm>
            <a:off x="469312" y="4343400"/>
            <a:ext cx="8205377" cy="1524000"/>
          </a:xfrm>
          <a:prstGeom prst="rect">
            <a:avLst/>
          </a:prstGeom>
          <a:noFill/>
          <a:ln w="9525">
            <a:noFill/>
            <a:miter lim="800000"/>
            <a:headEnd/>
            <a:tailEnd/>
          </a:ln>
        </p:spPr>
      </p:pic>
      <p:sp>
        <p:nvSpPr>
          <p:cNvPr id="33" name="TextBox 32"/>
          <p:cNvSpPr txBox="1"/>
          <p:nvPr/>
        </p:nvSpPr>
        <p:spPr>
          <a:xfrm>
            <a:off x="457200" y="5943600"/>
            <a:ext cx="6120137" cy="369332"/>
          </a:xfrm>
          <a:prstGeom prst="rect">
            <a:avLst/>
          </a:prstGeom>
          <a:noFill/>
        </p:spPr>
        <p:txBody>
          <a:bodyPr wrap="none" rtlCol="0">
            <a:spAutoFit/>
          </a:bodyPr>
          <a:lstStyle/>
          <a:p>
            <a:r>
              <a:rPr lang="en-US" dirty="0" smtClean="0"/>
              <a:t>Also stored: matchup positions, row &amp; column matchup totals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Fasta Parser</a:t>
            </a:r>
            <a:endParaRPr lang="en-US" dirty="0"/>
          </a:p>
        </p:txBody>
      </p:sp>
      <p:sp>
        <p:nvSpPr>
          <p:cNvPr id="3" name="Content Placeholder 2"/>
          <p:cNvSpPr>
            <a:spLocks noGrp="1"/>
          </p:cNvSpPr>
          <p:nvPr>
            <p:ph idx="1"/>
          </p:nvPr>
        </p:nvSpPr>
        <p:spPr/>
        <p:txBody>
          <a:bodyPr/>
          <a:lstStyle/>
          <a:p>
            <a:r>
              <a:rPr lang="en-US" dirty="0" smtClean="0"/>
              <a:t>Primary Goal: Generate n-mer words from Fasta data in format Matlab can easily read into an Assoc array</a:t>
            </a:r>
          </a:p>
          <a:p>
            <a:r>
              <a:rPr lang="en-US" dirty="0" smtClean="0"/>
              <a:t>Goal #2: Preprocess &amp; Filter the sequences</a:t>
            </a:r>
          </a:p>
          <a:p>
            <a:pPr lvl="1"/>
            <a:r>
              <a:rPr lang="en-US" dirty="0" smtClean="0"/>
              <a:t>Ignore bad, common sequences</a:t>
            </a:r>
          </a:p>
          <a:p>
            <a:pPr lvl="2"/>
            <a:r>
              <a:rPr lang="en-US" dirty="0" smtClean="0"/>
              <a:t>Too few unique bases</a:t>
            </a:r>
          </a:p>
          <a:p>
            <a:pPr lvl="2"/>
            <a:r>
              <a:rPr lang="en-US" dirty="0" smtClean="0"/>
              <a:t>Unknown bases at end</a:t>
            </a:r>
          </a:p>
          <a:p>
            <a:pPr lvl="1"/>
            <a:r>
              <a:rPr lang="en-US" dirty="0" smtClean="0"/>
              <a:t>Break output files into manageable chunks, say 5MB</a:t>
            </a:r>
          </a:p>
          <a:p>
            <a:pPr lvl="1"/>
            <a:r>
              <a:rPr lang="en-US" dirty="0" smtClean="0"/>
              <a:t>Generate reverse sequences</a:t>
            </a:r>
          </a:p>
          <a:p>
            <a:pPr lvl="1"/>
            <a:r>
              <a:rPr lang="en-US" dirty="0" smtClean="0"/>
              <a:t>Break up big sequences into subsequences to preserve locality</a:t>
            </a:r>
          </a:p>
          <a:p>
            <a:pPr lvl="2"/>
            <a:r>
              <a:rPr lang="en-US" dirty="0" smtClean="0"/>
              <a:t>Matches must occur somewhat close together</a:t>
            </a:r>
          </a:p>
          <a:p>
            <a:pPr lvl="2"/>
            <a:r>
              <a:rPr lang="en-US" dirty="0" smtClean="0"/>
              <a:t>Ex. Break after 10,000 base pairs with overlap of 200</a:t>
            </a:r>
          </a:p>
          <a:p>
            <a:pPr lvl="1"/>
            <a:endParaRPr lang="en-US" dirty="0"/>
          </a:p>
        </p:txBody>
      </p:sp>
    </p:spTree>
    <p:extLst>
      <p:ext uri="{BB962C8B-B14F-4D97-AF65-F5344CB8AC3E}">
        <p14:creationId xmlns:p14="http://schemas.microsoft.com/office/powerpoint/2010/main" val="1979835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&amp; DB Ingest Optimization</a:t>
            </a:r>
            <a:endParaRPr lang="en-US" dirty="0"/>
          </a:p>
        </p:txBody>
      </p:sp>
      <p:sp>
        <p:nvSpPr>
          <p:cNvPr id="3" name="Content Placeholder 2"/>
          <p:cNvSpPr>
            <a:spLocks noGrp="1"/>
          </p:cNvSpPr>
          <p:nvPr>
            <p:ph idx="1"/>
          </p:nvPr>
        </p:nvSpPr>
        <p:spPr>
          <a:xfrm>
            <a:off x="76200" y="1219200"/>
            <a:ext cx="4038600" cy="5029200"/>
          </a:xfrm>
        </p:spPr>
        <p:txBody>
          <a:bodyPr>
            <a:normAutofit/>
          </a:bodyPr>
          <a:lstStyle/>
          <a:p>
            <a:pPr marL="0" indent="0">
              <a:spcBef>
                <a:spcPts val="600"/>
              </a:spcBef>
              <a:buNone/>
            </a:pPr>
            <a:r>
              <a:rPr lang="en-US" sz="2400" b="0" u="sng" dirty="0" smtClean="0"/>
              <a:t>Parameters to optimize</a:t>
            </a:r>
          </a:p>
          <a:p>
            <a:pPr>
              <a:spcBef>
                <a:spcPts val="600"/>
              </a:spcBef>
            </a:pPr>
            <a:r>
              <a:rPr lang="en-US" b="0" dirty="0" smtClean="0"/>
              <a:t>Input file size</a:t>
            </a:r>
          </a:p>
          <a:p>
            <a:pPr lvl="1"/>
            <a:r>
              <a:rPr lang="en-US" b="0" dirty="0" smtClean="0"/>
              <a:t>Too big = won’t fit in memory</a:t>
            </a:r>
          </a:p>
          <a:p>
            <a:pPr lvl="1"/>
            <a:r>
              <a:rPr lang="en-US" b="0" dirty="0" smtClean="0"/>
              <a:t>Too small = too many files</a:t>
            </a:r>
          </a:p>
          <a:p>
            <a:pPr lvl="1"/>
            <a:r>
              <a:rPr lang="en-US" b="0" dirty="0" smtClean="0"/>
              <a:t>~5MB file size good</a:t>
            </a:r>
          </a:p>
          <a:p>
            <a:pPr>
              <a:spcBef>
                <a:spcPts val="600"/>
              </a:spcBef>
            </a:pPr>
            <a:r>
              <a:rPr lang="en-US" b="0" dirty="0" smtClean="0"/>
              <a:t>Ingest chunk size – amt. of </a:t>
            </a:r>
            <a:br>
              <a:rPr lang="en-US" b="0" dirty="0" smtClean="0"/>
            </a:br>
            <a:r>
              <a:rPr lang="en-US" b="0" dirty="0" smtClean="0"/>
              <a:t>data sent to DB at once</a:t>
            </a:r>
          </a:p>
          <a:p>
            <a:pPr lvl="1"/>
            <a:r>
              <a:rPr lang="en-US" b="0" dirty="0" smtClean="0"/>
              <a:t>~500k worked ok</a:t>
            </a:r>
          </a:p>
          <a:p>
            <a:pPr marL="0" indent="0">
              <a:spcBef>
                <a:spcPts val="600"/>
              </a:spcBef>
              <a:buNone/>
            </a:pPr>
            <a:endParaRPr lang="en-US" sz="2100" b="0" dirty="0" smtClean="0"/>
          </a:p>
          <a:p>
            <a:pPr marL="0" indent="0">
              <a:spcBef>
                <a:spcPts val="600"/>
              </a:spcBef>
              <a:buNone/>
            </a:pPr>
            <a:r>
              <a:rPr lang="en-US" sz="2100" b="0" dirty="0" smtClean="0"/>
              <a:t>Weird Problem: Assoc construct time increases with file #</a:t>
            </a:r>
          </a:p>
          <a:p>
            <a:pPr lvl="1"/>
            <a:r>
              <a:rPr lang="en-US" b="0" dirty="0" smtClean="0"/>
              <a:t>Fixed after adjusting  above parameters</a:t>
            </a:r>
            <a:endParaRPr lang="en-US" b="0" dirty="0"/>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272179627"/>
              </p:ext>
            </p:extLst>
          </p:nvPr>
        </p:nvGraphicFramePr>
        <p:xfrm>
          <a:off x="3886200" y="914400"/>
          <a:ext cx="4267200"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11016812"/>
              </p:ext>
            </p:extLst>
          </p:nvPr>
        </p:nvGraphicFramePr>
        <p:xfrm>
          <a:off x="7010400" y="2514600"/>
          <a:ext cx="1958273" cy="1466850"/>
        </p:xfrm>
        <a:graphic>
          <a:graphicData uri="http://schemas.openxmlformats.org/drawingml/2006/table">
            <a:tbl>
              <a:tblPr>
                <a:tableStyleId>{5C22544A-7EE6-4342-B048-85BDC9FD1C3A}</a:tableStyleId>
              </a:tblPr>
              <a:tblGrid>
                <a:gridCol w="1043873"/>
                <a:gridCol w="683129"/>
                <a:gridCol w="231271"/>
              </a:tblGrid>
              <a:tr h="209550">
                <a:tc>
                  <a:txBody>
                    <a:bodyPr/>
                    <a:lstStyle/>
                    <a:p>
                      <a:pPr algn="l" fontAlgn="b"/>
                      <a:r>
                        <a:rPr lang="en-US" sz="1100" u="none" strike="noStrike" dirty="0"/>
                        <a:t>Input file </a:t>
                      </a:r>
                      <a:r>
                        <a:rPr lang="en-US" sz="1100" u="none" strike="noStrike" dirty="0" smtClean="0"/>
                        <a:t>size</a:t>
                      </a:r>
                      <a:endParaRPr lang="en-US" sz="1100" b="0" i="0" u="none" strike="noStrike" dirty="0">
                        <a:solidFill>
                          <a:srgbClr val="000000"/>
                        </a:solidFill>
                        <a:latin typeface="Calibri"/>
                      </a:endParaRPr>
                    </a:p>
                  </a:txBody>
                  <a:tcPr marL="0" marR="0" marT="0" marB="0" anchor="b"/>
                </a:tc>
                <a:tc>
                  <a:txBody>
                    <a:bodyPr/>
                    <a:lstStyle/>
                    <a:p>
                      <a:pPr algn="r" fontAlgn="b"/>
                      <a:r>
                        <a:rPr lang="en-US" sz="1100" u="none" strike="noStrike" dirty="0"/>
                        <a:t>4.82E+09</a:t>
                      </a:r>
                      <a:endParaRPr lang="en-US" sz="1100" b="0" i="0" u="none" strike="noStrike" dirty="0">
                        <a:solidFill>
                          <a:srgbClr val="000000"/>
                        </a:solidFill>
                        <a:latin typeface="Calibri"/>
                      </a:endParaRPr>
                    </a:p>
                  </a:txBody>
                  <a:tcPr marL="0" marR="0" marT="0" marB="0" anchor="b"/>
                </a:tc>
                <a:tc>
                  <a:txBody>
                    <a:bodyPr/>
                    <a:lstStyle/>
                    <a:p>
                      <a:pPr algn="l" fontAlgn="b"/>
                      <a:endParaRPr lang="en-US" sz="1100" b="0" i="0" u="none" strike="noStrike" dirty="0">
                        <a:solidFill>
                          <a:srgbClr val="000000"/>
                        </a:solidFill>
                        <a:latin typeface="Calibri"/>
                      </a:endParaRPr>
                    </a:p>
                  </a:txBody>
                  <a:tcPr marL="0" marR="0" marT="0" marB="0" anchor="b"/>
                </a:tc>
              </a:tr>
              <a:tr h="209550">
                <a:tc>
                  <a:txBody>
                    <a:bodyPr/>
                    <a:lstStyle/>
                    <a:p>
                      <a:pPr algn="l" fontAlgn="b"/>
                      <a:r>
                        <a:rPr lang="en-US" sz="1100" u="none" strike="noStrike" dirty="0"/>
                        <a:t>File part size</a:t>
                      </a:r>
                      <a:endParaRPr lang="en-US" sz="1100" b="0" i="0" u="none" strike="noStrike" dirty="0">
                        <a:solidFill>
                          <a:srgbClr val="000000"/>
                        </a:solidFill>
                        <a:latin typeface="Calibri"/>
                      </a:endParaRPr>
                    </a:p>
                  </a:txBody>
                  <a:tcPr marL="0" marR="0" marT="0" marB="0" anchor="b"/>
                </a:tc>
                <a:tc>
                  <a:txBody>
                    <a:bodyPr/>
                    <a:lstStyle/>
                    <a:p>
                      <a:pPr algn="r" fontAlgn="b"/>
                      <a:r>
                        <a:rPr lang="en-US" sz="1100" b="1" u="none" strike="noStrike" dirty="0"/>
                        <a:t>5.00E+07</a:t>
                      </a:r>
                      <a:endParaRPr lang="en-US" sz="1100" b="1" i="0" u="none" strike="noStrike" dirty="0">
                        <a:solidFill>
                          <a:srgbClr val="000000"/>
                        </a:solidFill>
                        <a:latin typeface="Calibri"/>
                      </a:endParaRPr>
                    </a:p>
                  </a:txBody>
                  <a:tcPr marL="0" marR="0" marT="0" marB="0" anchor="b"/>
                </a:tc>
                <a:tc>
                  <a:txBody>
                    <a:bodyPr/>
                    <a:lstStyle/>
                    <a:p>
                      <a:pPr algn="l" fontAlgn="b"/>
                      <a:endParaRPr lang="en-US" sz="1100" b="0" i="0" u="none" strike="noStrike" dirty="0">
                        <a:solidFill>
                          <a:srgbClr val="000000"/>
                        </a:solidFill>
                        <a:latin typeface="Calibri"/>
                      </a:endParaRPr>
                    </a:p>
                  </a:txBody>
                  <a:tcPr marL="0" marR="0" marT="0" marB="0" anchor="b"/>
                </a:tc>
              </a:tr>
              <a:tr h="209550">
                <a:tc>
                  <a:txBody>
                    <a:bodyPr/>
                    <a:lstStyle/>
                    <a:p>
                      <a:pPr algn="l" fontAlgn="b"/>
                      <a:r>
                        <a:rPr lang="en-US" sz="1100" u="none" strike="noStrike" dirty="0" smtClean="0"/>
                        <a:t># of </a:t>
                      </a:r>
                      <a:r>
                        <a:rPr lang="en-US" sz="1100" u="none" strike="noStrike" dirty="0"/>
                        <a:t>file </a:t>
                      </a:r>
                      <a:r>
                        <a:rPr lang="en-US" sz="1100" u="none" strike="noStrike" dirty="0" smtClean="0"/>
                        <a:t>parts</a:t>
                      </a:r>
                      <a:endParaRPr lang="en-US" sz="1100" b="0" i="0" u="none" strike="noStrike" dirty="0">
                        <a:solidFill>
                          <a:srgbClr val="000000"/>
                        </a:solidFill>
                        <a:latin typeface="Calibri"/>
                      </a:endParaRPr>
                    </a:p>
                  </a:txBody>
                  <a:tcPr marL="0" marR="0" marT="0" marB="0" anchor="b"/>
                </a:tc>
                <a:tc>
                  <a:txBody>
                    <a:bodyPr/>
                    <a:lstStyle/>
                    <a:p>
                      <a:pPr algn="r" fontAlgn="b"/>
                      <a:r>
                        <a:rPr lang="en-US" sz="1100" u="none" strike="noStrike" dirty="0"/>
                        <a:t>878</a:t>
                      </a:r>
                      <a:endParaRPr lang="en-US" sz="1100" b="0" i="0" u="none" strike="noStrike" dirty="0">
                        <a:solidFill>
                          <a:srgbClr val="000000"/>
                        </a:solidFill>
                        <a:latin typeface="Calibri"/>
                      </a:endParaRPr>
                    </a:p>
                  </a:txBody>
                  <a:tcPr marL="0" marR="0" marT="0" marB="0" anchor="b"/>
                </a:tc>
                <a:tc>
                  <a:txBody>
                    <a:bodyPr/>
                    <a:lstStyle/>
                    <a:p>
                      <a:pPr algn="l" fontAlgn="b"/>
                      <a:endParaRPr lang="en-US" sz="1100" b="0" i="0" u="none" strike="noStrike" dirty="0">
                        <a:solidFill>
                          <a:srgbClr val="000000"/>
                        </a:solidFill>
                        <a:latin typeface="Calibri"/>
                      </a:endParaRPr>
                    </a:p>
                  </a:txBody>
                  <a:tcPr marL="0" marR="0" marT="0" marB="0" anchor="b"/>
                </a:tc>
              </a:tr>
              <a:tr h="209550">
                <a:tc>
                  <a:txBody>
                    <a:bodyPr/>
                    <a:lstStyle/>
                    <a:p>
                      <a:pPr algn="l" fontAlgn="b"/>
                      <a:r>
                        <a:rPr lang="en-US" sz="1100" u="none" strike="noStrike" dirty="0"/>
                        <a:t>chunksize</a:t>
                      </a:r>
                      <a:endParaRPr lang="en-US" sz="1100" b="0" i="0" u="none" strike="noStrike" dirty="0">
                        <a:solidFill>
                          <a:srgbClr val="000000"/>
                        </a:solidFill>
                        <a:latin typeface="Calibri"/>
                      </a:endParaRPr>
                    </a:p>
                  </a:txBody>
                  <a:tcPr marL="0" marR="0" marT="0" marB="0" anchor="b"/>
                </a:tc>
                <a:tc>
                  <a:txBody>
                    <a:bodyPr/>
                    <a:lstStyle/>
                    <a:p>
                      <a:pPr algn="r" fontAlgn="b"/>
                      <a:r>
                        <a:rPr lang="en-US" sz="1100" u="none" strike="noStrike" dirty="0"/>
                        <a:t>10</a:t>
                      </a:r>
                      <a:endParaRPr lang="en-US" sz="1100" b="0" i="0" u="none" strike="noStrike" dirty="0">
                        <a:solidFill>
                          <a:srgbClr val="000000"/>
                        </a:solidFill>
                        <a:latin typeface="Calibri"/>
                      </a:endParaRPr>
                    </a:p>
                  </a:txBody>
                  <a:tcPr marL="0" marR="0" marT="0" marB="0" anchor="b"/>
                </a:tc>
                <a:tc>
                  <a:txBody>
                    <a:bodyPr/>
                    <a:lstStyle/>
                    <a:p>
                      <a:pPr algn="l" fontAlgn="b"/>
                      <a:endParaRPr lang="en-US" sz="1100" b="0" i="0" u="none" strike="noStrike" dirty="0">
                        <a:solidFill>
                          <a:srgbClr val="000000"/>
                        </a:solidFill>
                        <a:latin typeface="Calibri"/>
                      </a:endParaRPr>
                    </a:p>
                  </a:txBody>
                  <a:tcPr marL="0" marR="0" marT="0" marB="0" anchor="b"/>
                </a:tc>
              </a:tr>
              <a:tr h="209550">
                <a:tc>
                  <a:txBody>
                    <a:bodyPr/>
                    <a:lstStyle/>
                    <a:p>
                      <a:pPr algn="l" fontAlgn="b"/>
                      <a:r>
                        <a:rPr lang="en-US" sz="1100" u="none" strike="noStrike" dirty="0"/>
                        <a:t>ingest chunksize</a:t>
                      </a:r>
                      <a:endParaRPr lang="en-US" sz="1100" b="0" i="0" u="none" strike="noStrike" dirty="0">
                        <a:solidFill>
                          <a:srgbClr val="000000"/>
                        </a:solidFill>
                        <a:latin typeface="Calibri"/>
                      </a:endParaRPr>
                    </a:p>
                  </a:txBody>
                  <a:tcPr marL="0" marR="0" marT="0" marB="0" anchor="b"/>
                </a:tc>
                <a:tc>
                  <a:txBody>
                    <a:bodyPr/>
                    <a:lstStyle/>
                    <a:p>
                      <a:pPr algn="r" fontAlgn="b"/>
                      <a:r>
                        <a:rPr lang="en-US" sz="1100" b="1" u="none" strike="noStrike" dirty="0" smtClean="0"/>
                        <a:t>1.00E+06</a:t>
                      </a:r>
                      <a:endParaRPr lang="en-US" sz="1100" b="1" i="0" u="none" strike="noStrike" dirty="0">
                        <a:solidFill>
                          <a:srgbClr val="000000"/>
                        </a:solidFill>
                        <a:latin typeface="Calibri"/>
                      </a:endParaRPr>
                    </a:p>
                  </a:txBody>
                  <a:tcPr marL="0" marR="0" marT="0" marB="0" anchor="b"/>
                </a:tc>
                <a:tc>
                  <a:txBody>
                    <a:bodyPr/>
                    <a:lstStyle/>
                    <a:p>
                      <a:pPr algn="l" fontAlgn="b"/>
                      <a:endParaRPr lang="en-US" sz="1100" b="0" i="0" u="none" strike="noStrike" dirty="0">
                        <a:solidFill>
                          <a:srgbClr val="000000"/>
                        </a:solidFill>
                        <a:latin typeface="Calibri"/>
                      </a:endParaRPr>
                    </a:p>
                  </a:txBody>
                  <a:tcPr marL="0" marR="0" marT="0" marB="0" anchor="b"/>
                </a:tc>
              </a:tr>
              <a:tr h="209550">
                <a:tc>
                  <a:txBody>
                    <a:bodyPr/>
                    <a:lstStyle/>
                    <a:p>
                      <a:pPr algn="l" fontAlgn="b"/>
                      <a:r>
                        <a:rPr lang="en-US" sz="1100" u="none" strike="noStrike" dirty="0"/>
                        <a:t>TTF</a:t>
                      </a:r>
                      <a:endParaRPr lang="en-US" sz="1100" b="1" i="0" u="none" strike="noStrike" dirty="0">
                        <a:solidFill>
                          <a:srgbClr val="000000"/>
                        </a:solidFill>
                        <a:latin typeface="Calibri"/>
                      </a:endParaRPr>
                    </a:p>
                  </a:txBody>
                  <a:tcPr marL="0" marR="0" marT="0" marB="0" anchor="b"/>
                </a:tc>
                <a:tc>
                  <a:txBody>
                    <a:bodyPr/>
                    <a:lstStyle/>
                    <a:p>
                      <a:pPr algn="r" fontAlgn="b"/>
                      <a:r>
                        <a:rPr lang="en-US" sz="1100" b="1" u="none" strike="noStrike" dirty="0" smtClean="0"/>
                        <a:t>69.38</a:t>
                      </a:r>
                      <a:endParaRPr lang="en-US" sz="1100" b="1" i="0" u="none" strike="noStrike" dirty="0">
                        <a:solidFill>
                          <a:srgbClr val="000000"/>
                        </a:solidFill>
                        <a:latin typeface="Calibri"/>
                      </a:endParaRPr>
                    </a:p>
                  </a:txBody>
                  <a:tcPr marL="0" marR="0" marT="0" marB="0" anchor="b"/>
                </a:tc>
                <a:tc>
                  <a:txBody>
                    <a:bodyPr/>
                    <a:lstStyle/>
                    <a:p>
                      <a:pPr algn="l" fontAlgn="b"/>
                      <a:r>
                        <a:rPr lang="en-US" sz="1100" u="none" strike="noStrike" dirty="0"/>
                        <a:t>hrs</a:t>
                      </a:r>
                      <a:endParaRPr lang="en-US" sz="1100" b="0" i="0" u="none" strike="noStrike" dirty="0">
                        <a:solidFill>
                          <a:srgbClr val="000000"/>
                        </a:solidFill>
                        <a:latin typeface="Calibri"/>
                      </a:endParaRPr>
                    </a:p>
                  </a:txBody>
                  <a:tcPr marL="0" marR="0" marT="0" marB="0" anchor="b"/>
                </a:tc>
              </a:tr>
              <a:tr h="209550">
                <a:tc>
                  <a:txBody>
                    <a:bodyPr/>
                    <a:lstStyle/>
                    <a:p>
                      <a:pPr algn="l" fontAlgn="b"/>
                      <a:r>
                        <a:rPr lang="en-US" sz="1100" u="none" strike="noStrike" dirty="0"/>
                        <a:t>MB/sec</a:t>
                      </a:r>
                      <a:endParaRPr lang="en-US" sz="1100" b="0" i="0" u="none" strike="noStrike" dirty="0">
                        <a:solidFill>
                          <a:srgbClr val="000000"/>
                        </a:solidFill>
                        <a:latin typeface="Calibri"/>
                      </a:endParaRPr>
                    </a:p>
                  </a:txBody>
                  <a:tcPr marL="0" marR="0" marT="0" marB="0" anchor="b"/>
                </a:tc>
                <a:tc>
                  <a:txBody>
                    <a:bodyPr/>
                    <a:lstStyle/>
                    <a:p>
                      <a:pPr algn="r" fontAlgn="b"/>
                      <a:r>
                        <a:rPr lang="en-US" sz="1100" u="none" strike="noStrike" dirty="0"/>
                        <a:t>0.0193</a:t>
                      </a:r>
                      <a:endParaRPr lang="en-US" sz="1100" b="0" i="0" u="none" strike="noStrike" dirty="0">
                        <a:solidFill>
                          <a:srgbClr val="000000"/>
                        </a:solidFill>
                        <a:latin typeface="Calibri"/>
                      </a:endParaRPr>
                    </a:p>
                  </a:txBody>
                  <a:tcPr marL="0" marR="0" marT="0" marB="0" anchor="b"/>
                </a:tc>
                <a:tc>
                  <a:txBody>
                    <a:bodyPr/>
                    <a:lstStyle/>
                    <a:p>
                      <a:pPr algn="l" fontAlgn="b"/>
                      <a:endParaRPr lang="en-US" sz="1100" b="0" i="0" u="none" strike="noStrike" dirty="0">
                        <a:solidFill>
                          <a:srgbClr val="000000"/>
                        </a:solidFill>
                        <a:latin typeface="Calibri"/>
                      </a:endParaRPr>
                    </a:p>
                  </a:txBody>
                  <a:tcPr marL="0" marR="0" marT="0" marB="0" anchor="b"/>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3161319977"/>
              </p:ext>
            </p:extLst>
          </p:nvPr>
        </p:nvGraphicFramePr>
        <p:xfrm>
          <a:off x="3886200" y="3886200"/>
          <a:ext cx="3200400"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716913552"/>
              </p:ext>
            </p:extLst>
          </p:nvPr>
        </p:nvGraphicFramePr>
        <p:xfrm>
          <a:off x="7010400" y="4476750"/>
          <a:ext cx="1974850" cy="1333500"/>
        </p:xfrm>
        <a:graphic>
          <a:graphicData uri="http://schemas.openxmlformats.org/drawingml/2006/table">
            <a:tbl>
              <a:tblPr>
                <a:tableStyleId>{5C22544A-7EE6-4342-B048-85BDC9FD1C3A}</a:tableStyleId>
              </a:tblPr>
              <a:tblGrid>
                <a:gridCol w="1054100"/>
                <a:gridCol w="692150"/>
                <a:gridCol w="228600"/>
              </a:tblGrid>
              <a:tr h="190500">
                <a:tc>
                  <a:txBody>
                    <a:bodyPr/>
                    <a:lstStyle/>
                    <a:p>
                      <a:pPr algn="l" fontAlgn="b"/>
                      <a:r>
                        <a:rPr lang="en-US" sz="1100" u="none" strike="noStrike" dirty="0">
                          <a:effectLst/>
                        </a:rPr>
                        <a:t>Input file </a:t>
                      </a:r>
                      <a:r>
                        <a:rPr lang="en-US" sz="1100" u="none" strike="noStrike" dirty="0" smtClean="0">
                          <a:effectLst/>
                        </a:rPr>
                        <a:t>size</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4.82E+09</a:t>
                      </a:r>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File part size</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b="1" u="none" strike="noStrike" dirty="0">
                          <a:effectLst/>
                        </a:rPr>
                        <a:t>6.20E+06</a:t>
                      </a:r>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dirty="0" smtClean="0">
                          <a:effectLst/>
                        </a:rPr>
                        <a:t># of file parts</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7894</a:t>
                      </a:r>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chunksize</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ingest chunksize</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b="1" u="none" strike="noStrike" dirty="0" smtClean="0">
                          <a:effectLst/>
                        </a:rPr>
                        <a:t>1.00E+05</a:t>
                      </a:r>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TTF</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b="1" u="none" strike="noStrike" dirty="0" smtClean="0">
                          <a:effectLst/>
                        </a:rPr>
                        <a:t>50.74</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hrs</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MB/sec</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0.0264</a:t>
                      </a:r>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
        <p:nvSpPr>
          <p:cNvPr id="5" name="TextBox 4"/>
          <p:cNvSpPr txBox="1"/>
          <p:nvPr/>
        </p:nvSpPr>
        <p:spPr>
          <a:xfrm>
            <a:off x="1752600" y="5825039"/>
            <a:ext cx="1431226" cy="369332"/>
          </a:xfrm>
          <a:prstGeom prst="rect">
            <a:avLst/>
          </a:prstGeom>
          <a:noFill/>
          <a:ln w="3175">
            <a:solidFill>
              <a:schemeClr val="tx1"/>
            </a:solidFill>
          </a:ln>
        </p:spPr>
        <p:txBody>
          <a:bodyPr wrap="none" rtlCol="0">
            <a:spAutoFit/>
          </a:bodyPr>
          <a:lstStyle/>
          <a:p>
            <a:r>
              <a:rPr lang="en-US" dirty="0" smtClean="0"/>
              <a:t>Much better!</a:t>
            </a:r>
            <a:endParaRPr lang="en-US" dirty="0"/>
          </a:p>
        </p:txBody>
      </p:sp>
      <p:cxnSp>
        <p:nvCxnSpPr>
          <p:cNvPr id="10" name="Straight Arrow Connector 9"/>
          <p:cNvCxnSpPr>
            <a:stCxn id="5" idx="3"/>
          </p:cNvCxnSpPr>
          <p:nvPr/>
        </p:nvCxnSpPr>
        <p:spPr>
          <a:xfrm flipV="1">
            <a:off x="3183826" y="5659082"/>
            <a:ext cx="702374" cy="35062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Size Optimization</a:t>
            </a:r>
            <a:endParaRPr lang="en-US" dirty="0"/>
          </a:p>
        </p:txBody>
      </p:sp>
      <p:sp>
        <p:nvSpPr>
          <p:cNvPr id="4" name="Content Placeholder 3"/>
          <p:cNvSpPr>
            <a:spLocks noGrp="1"/>
          </p:cNvSpPr>
          <p:nvPr>
            <p:ph idx="1"/>
          </p:nvPr>
        </p:nvSpPr>
        <p:spPr>
          <a:xfrm>
            <a:off x="457200" y="1143000"/>
            <a:ext cx="8229600" cy="2133600"/>
          </a:xfrm>
        </p:spPr>
        <p:txBody>
          <a:bodyPr/>
          <a:lstStyle/>
          <a:p>
            <a:r>
              <a:rPr lang="en-US" dirty="0" smtClean="0"/>
              <a:t>Some virus sequences are really big </a:t>
            </a:r>
            <a:r>
              <a:rPr lang="en-US" dirty="0" smtClean="0">
                <a:sym typeface="Wingdings" pitchFamily="2" charset="2"/>
              </a:rPr>
              <a:t> big, outlier output files</a:t>
            </a:r>
          </a:p>
          <a:p>
            <a:r>
              <a:rPr lang="en-US" dirty="0" smtClean="0"/>
              <a:t>Huge, nonlinear jump in Assoc construction time</a:t>
            </a:r>
          </a:p>
          <a:p>
            <a:r>
              <a:rPr lang="en-US" u="sng" dirty="0" smtClean="0"/>
              <a:t>Solution</a:t>
            </a:r>
            <a:r>
              <a:rPr lang="en-US" dirty="0" smtClean="0"/>
              <a:t>: break DNA in middle of a sequence</a:t>
            </a:r>
            <a:endParaRPr lang="en-US" dirty="0"/>
          </a:p>
        </p:txBody>
      </p:sp>
      <p:graphicFrame>
        <p:nvGraphicFramePr>
          <p:cNvPr id="6" name="Content Placeholder 5"/>
          <p:cNvGraphicFramePr>
            <a:graphicFrameLocks noGrp="1"/>
          </p:cNvGraphicFramePr>
          <p:nvPr>
            <p:ph idx="10"/>
            <p:extLst>
              <p:ext uri="{D42A27DB-BD31-4B8C-83A1-F6EECF244321}">
                <p14:modId xmlns:p14="http://schemas.microsoft.com/office/powerpoint/2010/main" val="2481629946"/>
              </p:ext>
            </p:extLst>
          </p:nvPr>
        </p:nvGraphicFramePr>
        <p:xfrm>
          <a:off x="152400" y="2667000"/>
          <a:ext cx="6172200" cy="3276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89851338"/>
              </p:ext>
            </p:extLst>
          </p:nvPr>
        </p:nvGraphicFramePr>
        <p:xfrm>
          <a:off x="6324600" y="3276600"/>
          <a:ext cx="2590800" cy="2286000"/>
        </p:xfrm>
        <a:graphic>
          <a:graphicData uri="http://schemas.openxmlformats.org/drawingml/2006/table">
            <a:tbl>
              <a:tblPr/>
              <a:tblGrid>
                <a:gridCol w="1295400"/>
                <a:gridCol w="609600"/>
                <a:gridCol w="685800"/>
              </a:tblGrid>
              <a:tr h="190500">
                <a:tc>
                  <a:txBody>
                    <a:bodyPr/>
                    <a:lstStyle/>
                    <a:p>
                      <a:pPr algn="l" fontAlgn="b"/>
                      <a:r>
                        <a:rPr lang="en-US" sz="1100" b="0" i="0" u="none" strike="noStrike" dirty="0">
                          <a:solidFill>
                            <a:srgbClr val="000000"/>
                          </a:solidFill>
                          <a:latin typeface="Calibri"/>
                        </a:rPr>
                        <a:t>chunksize</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10</a:t>
                      </a: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 of file splits:</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770</a:t>
                      </a: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 of sequences</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384663</a:t>
                      </a: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Input file size:</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5.85E+08</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Total </a:t>
                      </a:r>
                      <a:r>
                        <a:rPr lang="en-US" sz="1100" b="0" i="0" u="none" strike="noStrike" dirty="0" smtClean="0">
                          <a:solidFill>
                            <a:srgbClr val="000000"/>
                          </a:solidFill>
                          <a:latin typeface="Calibri"/>
                        </a:rPr>
                        <a:t>size</a:t>
                      </a:r>
                      <a:endParaRPr lang="en-US" sz="1100" b="0" i="0" u="none" strike="noStrike" dirty="0">
                        <a:solidFill>
                          <a:srgbClr val="000000"/>
                        </a:solidFill>
                        <a:latin typeface="Calibri"/>
                      </a:endParaRPr>
                    </a:p>
                  </a:txBody>
                  <a:tcPr marL="0" marR="0" marT="0"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Row </a:t>
                      </a:r>
                      <a:r>
                        <a:rPr lang="en-US" sz="1100" b="0" i="0" u="none" strike="noStrike" dirty="0" smtClean="0">
                          <a:solidFill>
                            <a:srgbClr val="000000"/>
                          </a:solidFill>
                          <a:latin typeface="Calibri"/>
                        </a:rPr>
                        <a:t>avg file size</a:t>
                      </a:r>
                      <a:r>
                        <a:rPr lang="en-US" sz="1100" b="0" i="0" u="none" strike="noStrike" dirty="0">
                          <a:solidFill>
                            <a:srgbClr val="000000"/>
                          </a:solidFill>
                          <a:latin typeface="Calibri"/>
                        </a:rPr>
                        <a:t>:</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6.32E+06</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latin typeface="Calibri"/>
                        </a:rPr>
                        <a:t>4.87E+09</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dirty="0">
                          <a:solidFill>
                            <a:srgbClr val="000000"/>
                          </a:solidFill>
                          <a:latin typeface="Calibri"/>
                        </a:rPr>
                        <a:t>Col average file </a:t>
                      </a:r>
                      <a:r>
                        <a:rPr lang="en-US" sz="1100" b="0" i="0" u="none" strike="noStrike" dirty="0" smtClean="0">
                          <a:solidFill>
                            <a:srgbClr val="000000"/>
                          </a:solidFill>
                          <a:latin typeface="Calibri"/>
                        </a:rPr>
                        <a:t>size</a:t>
                      </a:r>
                      <a:r>
                        <a:rPr lang="en-US" sz="1100" b="0" i="0" u="none" strike="noStrike" dirty="0">
                          <a:solidFill>
                            <a:srgbClr val="000000"/>
                          </a:solidFill>
                          <a:latin typeface="Calibri"/>
                        </a:rPr>
                        <a:t>:</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6.38E+06</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latin typeface="Calibri"/>
                        </a:rPr>
                        <a:t>4.92E+09</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dirty="0">
                          <a:solidFill>
                            <a:srgbClr val="000000"/>
                          </a:solidFill>
                          <a:latin typeface="Calibri"/>
                        </a:rPr>
                        <a:t>Val average file </a:t>
                      </a:r>
                      <a:r>
                        <a:rPr lang="en-US" sz="1100" b="0" i="0" u="none" strike="noStrike" dirty="0" smtClean="0">
                          <a:solidFill>
                            <a:srgbClr val="000000"/>
                          </a:solidFill>
                          <a:latin typeface="Calibri"/>
                        </a:rPr>
                        <a:t>size</a:t>
                      </a:r>
                      <a:r>
                        <a:rPr lang="en-US" sz="1100" b="0" i="0" u="none" strike="noStrike" dirty="0">
                          <a:solidFill>
                            <a:srgbClr val="000000"/>
                          </a:solidFill>
                          <a:latin typeface="Calibri"/>
                        </a:rPr>
                        <a:t>:</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latin typeface="Calibri"/>
                        </a:rPr>
                        <a:t>0.00E+00</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dirty="0">
                          <a:solidFill>
                            <a:srgbClr val="000000"/>
                          </a:solidFill>
                          <a:latin typeface="Calibri"/>
                        </a:rPr>
                        <a:t>TOTAL output file size </a:t>
                      </a: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9.78E+09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US" sz="1100" b="0" i="0" u="none" strike="noStrike" dirty="0">
                          <a:solidFill>
                            <a:srgbClr val="000000"/>
                          </a:solidFill>
                          <a:latin typeface="Calibri"/>
                        </a:rPr>
                        <a:t>Output/Input Size</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16.72</a:t>
                      </a: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r>
              <a:tr h="190500">
                <a:tc>
                  <a:txBody>
                    <a:bodyPr/>
                    <a:lstStyle/>
                    <a:p>
                      <a:pPr algn="l" fontAlgn="b"/>
                      <a:r>
                        <a:rPr lang="en-US" sz="1100" b="1" i="0" u="none" strike="noStrike" dirty="0">
                          <a:solidFill>
                            <a:srgbClr val="000000"/>
                          </a:solidFill>
                          <a:latin typeface="Calibri"/>
                        </a:rPr>
                        <a:t>TTF</a:t>
                      </a:r>
                    </a:p>
                  </a:txBody>
                  <a:tcPr marL="0" marR="0" marT="0" marB="0" anchor="b">
                    <a:lnL>
                      <a:noFill/>
                    </a:lnL>
                    <a:lnR>
                      <a:noFill/>
                    </a:lnR>
                    <a:lnT>
                      <a:noFill/>
                    </a:lnT>
                    <a:lnB>
                      <a:noFill/>
                    </a:lnB>
                  </a:tcPr>
                </a:tc>
                <a:tc>
                  <a:txBody>
                    <a:bodyPr/>
                    <a:lstStyle/>
                    <a:p>
                      <a:pPr algn="r" fontAlgn="b"/>
                      <a:r>
                        <a:rPr lang="en-US" sz="1100" b="0" i="0" u="none" strike="noStrike" dirty="0" smtClean="0">
                          <a:solidFill>
                            <a:srgbClr val="000000"/>
                          </a:solidFill>
                          <a:latin typeface="Calibri"/>
                        </a:rPr>
                        <a:t>13126.2</a:t>
                      </a:r>
                      <a:endParaRPr lang="en-US"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r>
                        <a:rPr lang="en-US" sz="1100" b="0" i="0" u="none" strike="noStrike" dirty="0" smtClean="0">
                          <a:solidFill>
                            <a:srgbClr val="000000"/>
                          </a:solidFill>
                          <a:latin typeface="Calibri"/>
                        </a:rPr>
                        <a:t> sec</a:t>
                      </a:r>
                      <a:endParaRPr lang="en-US" sz="1100" b="0" i="0" u="none" strike="noStrike" dirty="0">
                        <a:solidFill>
                          <a:srgbClr val="000000"/>
                        </a:solidFill>
                        <a:latin typeface="Calibri"/>
                      </a:endParaRPr>
                    </a:p>
                  </a:txBody>
                  <a:tcPr marL="0" marR="0" marT="0" marB="0" anchor="b">
                    <a:lnL>
                      <a:noFill/>
                    </a:lnL>
                    <a:lnR>
                      <a:noFill/>
                    </a:lnR>
                    <a:lnT>
                      <a:noFill/>
                    </a:lnT>
                    <a:lnB>
                      <a:noFill/>
                    </a:lnB>
                  </a:tcPr>
                </a:tc>
              </a:tr>
              <a:tr h="190500">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100" b="1" i="0" u="none" strike="noStrike" dirty="0" smtClean="0">
                          <a:solidFill>
                            <a:srgbClr val="000000"/>
                          </a:solidFill>
                          <a:latin typeface="Calibri"/>
                        </a:rPr>
                        <a:t>3.64618</a:t>
                      </a:r>
                      <a:endParaRPr lang="en-US" sz="1100" b="1"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r>
                        <a:rPr lang="en-US" sz="1100" b="0" i="0" u="none" strike="noStrike" dirty="0" smtClean="0">
                          <a:solidFill>
                            <a:srgbClr val="000000"/>
                          </a:solidFill>
                          <a:latin typeface="Calibri"/>
                        </a:rPr>
                        <a:t> hrs</a:t>
                      </a:r>
                      <a:endParaRPr lang="en-US" sz="1100" b="0" i="0" u="none" strike="noStrike" dirty="0">
                        <a:solidFill>
                          <a:srgbClr val="000000"/>
                        </a:solidFill>
                        <a:latin typeface="Calibri"/>
                      </a:endParaRPr>
                    </a:p>
                  </a:txBody>
                  <a:tcPr marL="0" marR="0" marT="0"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MB/sec</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0.0446</a:t>
                      </a: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Pipeline Performance</a:t>
            </a:r>
            <a:endParaRPr lang="en-US" dirty="0"/>
          </a:p>
        </p:txBody>
      </p:sp>
      <p:sp>
        <p:nvSpPr>
          <p:cNvPr id="6" name="Content Placeholder 5"/>
          <p:cNvSpPr>
            <a:spLocks noGrp="1"/>
          </p:cNvSpPr>
          <p:nvPr>
            <p:ph idx="1"/>
          </p:nvPr>
        </p:nvSpPr>
        <p:spPr/>
        <p:txBody>
          <a:bodyPr/>
          <a:lstStyle/>
          <a:p>
            <a:r>
              <a:rPr lang="en-US" dirty="0" smtClean="0"/>
              <a:t>586 MB Virus data, 23 MB Sample data</a:t>
            </a:r>
          </a:p>
          <a:p>
            <a:endParaRPr lang="en-US" dirty="0"/>
          </a:p>
        </p:txBody>
      </p:sp>
    </p:spTree>
    <p:extLst>
      <p:ext uri="{BB962C8B-B14F-4D97-AF65-F5344CB8AC3E}">
        <p14:creationId xmlns:p14="http://schemas.microsoft.com/office/powerpoint/2010/main" val="1215349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Sequence Matching</a:t>
            </a:r>
            <a:endParaRPr lang="en-US" dirty="0"/>
          </a:p>
        </p:txBody>
      </p:sp>
      <p:sp>
        <p:nvSpPr>
          <p:cNvPr id="3" name="Content Placeholder 2"/>
          <p:cNvSpPr>
            <a:spLocks noGrp="1"/>
          </p:cNvSpPr>
          <p:nvPr>
            <p:ph idx="1"/>
          </p:nvPr>
        </p:nvSpPr>
        <p:spPr>
          <a:xfrm>
            <a:off x="381000" y="990600"/>
            <a:ext cx="8305800" cy="4953000"/>
          </a:xfrm>
        </p:spPr>
        <p:txBody>
          <a:bodyPr>
            <a:normAutofit/>
          </a:bodyPr>
          <a:lstStyle/>
          <a:p>
            <a:pPr marL="0" indent="0">
              <a:buNone/>
            </a:pPr>
            <a:r>
              <a:rPr lang="en-US" u="sng" dirty="0" smtClean="0"/>
              <a:t>Goal</a:t>
            </a:r>
          </a:p>
          <a:p>
            <a:r>
              <a:rPr lang="en-US" dirty="0" smtClean="0"/>
              <a:t>Quickly compare two sets of DNA</a:t>
            </a:r>
          </a:p>
          <a:p>
            <a:endParaRPr lang="en-US" dirty="0"/>
          </a:p>
          <a:p>
            <a:pPr marL="0" indent="0">
              <a:buNone/>
            </a:pPr>
            <a:r>
              <a:rPr lang="en-US" u="sng" dirty="0" smtClean="0"/>
              <a:t>Applications</a:t>
            </a:r>
          </a:p>
          <a:p>
            <a:r>
              <a:rPr lang="en-US" dirty="0" smtClean="0"/>
              <a:t>Identification</a:t>
            </a:r>
          </a:p>
          <a:p>
            <a:r>
              <a:rPr lang="en-US" dirty="0" smtClean="0"/>
              <a:t>Mixture Analysis</a:t>
            </a:r>
          </a:p>
          <a:p>
            <a:r>
              <a:rPr lang="en-US" dirty="0" smtClean="0"/>
              <a:t>Kinship Analysis</a:t>
            </a:r>
          </a:p>
          <a:p>
            <a:r>
              <a:rPr lang="en-US" dirty="0" smtClean="0"/>
              <a:t>Ancestry Analysis</a:t>
            </a:r>
          </a:p>
          <a:p>
            <a:endParaRPr lang="en-US" dirty="0" smtClean="0"/>
          </a:p>
          <a:p>
            <a:pPr marL="0" indent="0">
              <a:buNone/>
            </a:pPr>
            <a:r>
              <a:rPr lang="en-US" dirty="0" smtClean="0"/>
              <a:t>Uses: disease outbreaks, criminal investigations, </a:t>
            </a:r>
            <a:br>
              <a:rPr lang="en-US" dirty="0" smtClean="0"/>
            </a:br>
            <a:r>
              <a:rPr lang="en-US" dirty="0" smtClean="0"/>
              <a:t>personal medical services, …</a:t>
            </a:r>
            <a:endParaRPr lang="en-US" dirty="0"/>
          </a:p>
        </p:txBody>
      </p:sp>
      <p:pic>
        <p:nvPicPr>
          <p:cNvPr id="2053" name="Picture 5" descr="C:\Users\Class2014\Desktop\Tr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3829" y="2176553"/>
            <a:ext cx="2063081" cy="171923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8729" y="1266885"/>
            <a:ext cx="2424113" cy="18193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8380" y="2562285"/>
            <a:ext cx="1968420" cy="1476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228600" y="5715000"/>
            <a:ext cx="8763000" cy="381000"/>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a:lstStyle>
            <a:lvl1pPr marL="237744" indent="-237744" algn="l" rtl="0" eaLnBrk="1" fontAlgn="base" hangingPunct="1">
              <a:lnSpc>
                <a:spcPts val="22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ts val="2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ts val="18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ts val="16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ts val="14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80000"/>
              </a:lnSpc>
            </a:pPr>
            <a:r>
              <a:rPr lang="en-US" sz="1800" dirty="0" smtClean="0"/>
              <a:t>Challenge: sequence matching takes a long time, can we make it faster?</a:t>
            </a:r>
            <a:endParaRPr lang="en-US" sz="1800" dirty="0"/>
          </a:p>
        </p:txBody>
      </p:sp>
    </p:spTree>
    <p:extLst>
      <p:ext uri="{BB962C8B-B14F-4D97-AF65-F5344CB8AC3E}">
        <p14:creationId xmlns:p14="http://schemas.microsoft.com/office/powerpoint/2010/main" val="3310768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the rare ones!</a:t>
            </a:r>
            <a:endParaRPr lang="en-US" dirty="0"/>
          </a:p>
        </p:txBody>
      </p:sp>
      <p:sp>
        <p:nvSpPr>
          <p:cNvPr id="6" name="Content Placeholder 5"/>
          <p:cNvSpPr>
            <a:spLocks noGrp="1"/>
          </p:cNvSpPr>
          <p:nvPr>
            <p:ph idx="1"/>
          </p:nvPr>
        </p:nvSpPr>
        <p:spPr>
          <a:xfrm>
            <a:off x="475488" y="1289304"/>
            <a:ext cx="7830312" cy="1834896"/>
          </a:xfrm>
        </p:spPr>
        <p:txBody>
          <a:bodyPr/>
          <a:lstStyle/>
          <a:p>
            <a:r>
              <a:rPr lang="en-US" dirty="0" smtClean="0"/>
              <a:t>Can eliminate 10mers occurring in the reference DB &gt; 100 times (95% of all 10mers) and still correctly match top results</a:t>
            </a:r>
          </a:p>
          <a:p>
            <a:r>
              <a:rPr lang="en-US" dirty="0" smtClean="0"/>
              <a:t>Implication: Significantly smaller # of entries to scan</a:t>
            </a:r>
            <a:br>
              <a:rPr lang="en-US" dirty="0" smtClean="0"/>
            </a:br>
            <a:r>
              <a:rPr lang="en-US" dirty="0" smtClean="0"/>
              <a:t>	Can reduce database size and search space</a:t>
            </a:r>
          </a:p>
          <a:p>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520293291"/>
              </p:ext>
            </p:extLst>
          </p:nvPr>
        </p:nvGraphicFramePr>
        <p:xfrm>
          <a:off x="457200" y="2743200"/>
          <a:ext cx="3926942" cy="3155736"/>
        </p:xfrm>
        <a:graphic>
          <a:graphicData uri="http://schemas.openxmlformats.org/presentationml/2006/ole">
            <mc:AlternateContent xmlns:mc="http://schemas.openxmlformats.org/markup-compatibility/2006">
              <mc:Choice xmlns:v="urn:schemas-microsoft-com:vml" Requires="v">
                <p:oleObj spid="_x0000_s3151" name="Acrobat Document" r:id="rId3" imgW="4219477" imgH="3390900" progId="AcroExch.Document.7">
                  <p:embed/>
                </p:oleObj>
              </mc:Choice>
              <mc:Fallback>
                <p:oleObj name="Acrobat Document" r:id="rId3" imgW="4219477" imgH="3390900" progId="AcroExch.Document.7">
                  <p:embed/>
                  <p:pic>
                    <p:nvPicPr>
                      <p:cNvPr id="0" name=""/>
                      <p:cNvPicPr/>
                      <p:nvPr/>
                    </p:nvPicPr>
                    <p:blipFill>
                      <a:blip r:embed="rId4"/>
                      <a:stretch>
                        <a:fillRect/>
                      </a:stretch>
                    </p:blipFill>
                    <p:spPr>
                      <a:xfrm>
                        <a:off x="457200" y="2743200"/>
                        <a:ext cx="3926942" cy="315573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68740527"/>
              </p:ext>
            </p:extLst>
          </p:nvPr>
        </p:nvGraphicFramePr>
        <p:xfrm>
          <a:off x="4724400" y="2743200"/>
          <a:ext cx="3962400" cy="3155737"/>
        </p:xfrm>
        <a:graphic>
          <a:graphicData uri="http://schemas.openxmlformats.org/presentationml/2006/ole">
            <mc:AlternateContent xmlns:mc="http://schemas.openxmlformats.org/markup-compatibility/2006">
              <mc:Choice xmlns:v="urn:schemas-microsoft-com:vml" Requires="v">
                <p:oleObj spid="_x0000_s3152" name="Acrobat Document" r:id="rId5" imgW="4257565" imgH="3390900" progId="AcroExch.Document.7">
                  <p:embed/>
                </p:oleObj>
              </mc:Choice>
              <mc:Fallback>
                <p:oleObj name="Acrobat Document" r:id="rId5" imgW="4257565" imgH="3390900" progId="AcroExch.Document.7">
                  <p:embed/>
                  <p:pic>
                    <p:nvPicPr>
                      <p:cNvPr id="0" name=""/>
                      <p:cNvPicPr/>
                      <p:nvPr/>
                    </p:nvPicPr>
                    <p:blipFill>
                      <a:blip r:embed="rId6"/>
                      <a:stretch>
                        <a:fillRect/>
                      </a:stretch>
                    </p:blipFill>
                    <p:spPr>
                      <a:xfrm>
                        <a:off x="4724400" y="2743200"/>
                        <a:ext cx="3962400" cy="3155737"/>
                      </a:xfrm>
                      <a:prstGeom prst="rect">
                        <a:avLst/>
                      </a:prstGeom>
                    </p:spPr>
                  </p:pic>
                </p:oleObj>
              </mc:Fallback>
            </mc:AlternateContent>
          </a:graphicData>
        </a:graphic>
      </p:graphicFrame>
      <p:sp>
        <p:nvSpPr>
          <p:cNvPr id="3" name="TextBox 2"/>
          <p:cNvSpPr txBox="1"/>
          <p:nvPr/>
        </p:nvSpPr>
        <p:spPr>
          <a:xfrm>
            <a:off x="2819400" y="5867400"/>
            <a:ext cx="3507692" cy="307777"/>
          </a:xfrm>
          <a:prstGeom prst="rect">
            <a:avLst/>
          </a:prstGeom>
          <a:noFill/>
        </p:spPr>
        <p:txBody>
          <a:bodyPr wrap="none" rtlCol="0">
            <a:spAutoFit/>
          </a:bodyPr>
          <a:lstStyle/>
          <a:p>
            <a:pPr algn="ctr"/>
            <a:r>
              <a:rPr lang="en-US" sz="1400" b="1" dirty="0" smtClean="0"/>
              <a:t>Sequence Occurrence in Reference DB</a:t>
            </a:r>
            <a:endParaRPr lang="en-US" sz="1400" b="1" dirty="0"/>
          </a:p>
        </p:txBody>
      </p:sp>
      <p:sp>
        <p:nvSpPr>
          <p:cNvPr id="7" name="TextBox 6"/>
          <p:cNvSpPr txBox="1"/>
          <p:nvPr/>
        </p:nvSpPr>
        <p:spPr>
          <a:xfrm rot="16200000">
            <a:off x="-517873" y="4191000"/>
            <a:ext cx="1495923" cy="307777"/>
          </a:xfrm>
          <a:prstGeom prst="rect">
            <a:avLst/>
          </a:prstGeom>
          <a:noFill/>
        </p:spPr>
        <p:txBody>
          <a:bodyPr wrap="none" rtlCol="0">
            <a:spAutoFit/>
          </a:bodyPr>
          <a:lstStyle/>
          <a:p>
            <a:pPr algn="ctr"/>
            <a:r>
              <a:rPr lang="en-US" sz="1400" b="1" dirty="0" smtClean="0"/>
              <a:t># of Sequences</a:t>
            </a:r>
            <a:endParaRPr lang="en-US" sz="1400" b="1" dirty="0"/>
          </a:p>
        </p:txBody>
      </p:sp>
      <p:sp>
        <p:nvSpPr>
          <p:cNvPr id="11" name="TextBox 10"/>
          <p:cNvSpPr txBox="1"/>
          <p:nvPr/>
        </p:nvSpPr>
        <p:spPr>
          <a:xfrm rot="16200000">
            <a:off x="4419297" y="2999514"/>
            <a:ext cx="433132" cy="307777"/>
          </a:xfrm>
          <a:prstGeom prst="rect">
            <a:avLst/>
          </a:prstGeom>
          <a:noFill/>
        </p:spPr>
        <p:txBody>
          <a:bodyPr wrap="none" rtlCol="0">
            <a:spAutoFit/>
          </a:bodyPr>
          <a:lstStyle/>
          <a:p>
            <a:pPr algn="ctr"/>
            <a:r>
              <a:rPr lang="en-US" sz="1400" b="1" dirty="0" smtClean="0"/>
              <a:t>0.1</a:t>
            </a:r>
            <a:endParaRPr lang="en-US" sz="1400" b="1" dirty="0"/>
          </a:p>
        </p:txBody>
      </p:sp>
      <p:sp>
        <p:nvSpPr>
          <p:cNvPr id="5" name="TextBox 4"/>
          <p:cNvSpPr txBox="1"/>
          <p:nvPr/>
        </p:nvSpPr>
        <p:spPr>
          <a:xfrm>
            <a:off x="5504458" y="4831240"/>
            <a:ext cx="2942611" cy="523220"/>
          </a:xfrm>
          <a:prstGeom prst="rect">
            <a:avLst/>
          </a:prstGeom>
          <a:noFill/>
        </p:spPr>
        <p:txBody>
          <a:bodyPr wrap="square" rtlCol="0">
            <a:spAutoFit/>
          </a:bodyPr>
          <a:lstStyle/>
          <a:p>
            <a:pPr algn="ctr"/>
            <a:r>
              <a:rPr lang="en-US" sz="1400" b="1" dirty="0" smtClean="0"/>
              <a:t>95% of sequences occur more than 100 times in virus data</a:t>
            </a:r>
            <a:endParaRPr lang="en-US" sz="1400" b="1" dirty="0"/>
          </a:p>
        </p:txBody>
      </p:sp>
    </p:spTree>
    <p:extLst>
      <p:ext uri="{BB962C8B-B14F-4D97-AF65-F5344CB8AC3E}">
        <p14:creationId xmlns:p14="http://schemas.microsoft.com/office/powerpoint/2010/main" val="3512012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Do you have a ton of data to process?</a:t>
            </a:r>
          </a:p>
          <a:p>
            <a:r>
              <a:rPr lang="en-US" dirty="0" smtClean="0"/>
              <a:t>Are you limited by time or memory?</a:t>
            </a:r>
          </a:p>
          <a:p>
            <a:pPr>
              <a:buFont typeface="Wingdings"/>
              <a:buChar char="è"/>
            </a:pPr>
            <a:r>
              <a:rPr lang="en-US" dirty="0" smtClean="0"/>
              <a:t>contact Group 110 and the D4M team!</a:t>
            </a:r>
          </a:p>
          <a:p>
            <a:endParaRPr lang="en-US" dirty="0"/>
          </a:p>
          <a:p>
            <a:r>
              <a:rPr lang="en-US" dirty="0" smtClean="0"/>
              <a:t>Somewhere mention the technique applies to protein sequences too</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156490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304800" y="1143000"/>
            <a:ext cx="8534400" cy="2209800"/>
          </a:xfrm>
          <a:prstGeom prst="rect">
            <a:avLst/>
          </a:prstGeom>
        </p:spPr>
        <p:txBody>
          <a:bodyPr/>
          <a:lstStyle>
            <a:lvl1pPr marL="237744" indent="-237744" algn="l" rtl="0" eaLnBrk="1" fontAlgn="base" hangingPunct="1">
              <a:lnSpc>
                <a:spcPts val="22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ts val="2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ts val="18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ts val="16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ts val="14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r>
              <a:rPr lang="en-US" dirty="0" smtClean="0"/>
              <a:t>Index the data in a DB!  Fast lookup, comparison</a:t>
            </a:r>
          </a:p>
          <a:p>
            <a:pPr marL="971550" lvl="1" indent="-514350">
              <a:buFont typeface="+mj-lt"/>
              <a:buAutoNum type="arabicPeriod"/>
            </a:pPr>
            <a:r>
              <a:rPr lang="en-US" dirty="0" smtClean="0"/>
              <a:t>Parse big .fa Fasta file </a:t>
            </a:r>
            <a:r>
              <a:rPr lang="en-US" dirty="0" smtClean="0">
                <a:sym typeface="Wingdings" pitchFamily="2" charset="2"/>
              </a:rPr>
              <a:t> all sequence chunks in D4M-friendly format – .row, .col, .val files</a:t>
            </a:r>
          </a:p>
          <a:p>
            <a:pPr marL="971550" lvl="1" indent="-514350">
              <a:buFont typeface="+mj-lt"/>
              <a:buAutoNum type="arabicPeriod"/>
            </a:pPr>
            <a:r>
              <a:rPr lang="en-US" dirty="0" smtClean="0"/>
              <a:t>Ingest data into DB</a:t>
            </a:r>
          </a:p>
          <a:p>
            <a:pPr marL="971550" lvl="1" indent="-514350">
              <a:buFont typeface="+mj-lt"/>
              <a:buAutoNum type="arabicPeriod"/>
            </a:pPr>
            <a:r>
              <a:rPr lang="en-US" dirty="0" smtClean="0"/>
              <a:t>Parse sample .fa Fasta file </a:t>
            </a:r>
            <a:r>
              <a:rPr lang="en-US" dirty="0" smtClean="0">
                <a:sym typeface="Wingdings" pitchFamily="2" charset="2"/>
              </a:rPr>
              <a:t> .row, .col, .val</a:t>
            </a:r>
          </a:p>
          <a:p>
            <a:pPr marL="971550" lvl="1" indent="-514350">
              <a:buFont typeface="+mj-lt"/>
              <a:buAutoNum type="arabicPeriod"/>
            </a:pPr>
            <a:r>
              <a:rPr lang="en-US" dirty="0" smtClean="0">
                <a:sym typeface="Wingdings" pitchFamily="2" charset="2"/>
              </a:rPr>
              <a:t>Load sample data &amp; compare against data in DB</a:t>
            </a:r>
          </a:p>
        </p:txBody>
      </p:sp>
    </p:spTree>
    <p:extLst>
      <p:ext uri="{BB962C8B-B14F-4D97-AF65-F5344CB8AC3E}">
        <p14:creationId xmlns:p14="http://schemas.microsoft.com/office/powerpoint/2010/main" val="3752023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Upgrading D4M support for Accumulo</a:t>
            </a:r>
          </a:p>
          <a:p>
            <a:pPr lvl="1"/>
            <a:r>
              <a:rPr lang="en-US" dirty="0" smtClean="0"/>
              <a:t>Accumulator / combiner columns</a:t>
            </a:r>
          </a:p>
          <a:p>
            <a:pPr lvl="1"/>
            <a:r>
              <a:rPr lang="en-US" dirty="0" smtClean="0"/>
              <a:t>Table Splits</a:t>
            </a:r>
          </a:p>
          <a:p>
            <a:pPr lvl="1"/>
            <a:r>
              <a:rPr lang="en-US" dirty="0" smtClean="0"/>
              <a:t>Deleting Triples</a:t>
            </a:r>
          </a:p>
          <a:p>
            <a:pPr lvl="1"/>
            <a:r>
              <a:rPr lang="en-US" dirty="0" smtClean="0"/>
              <a:t>Performance Testing</a:t>
            </a:r>
          </a:p>
          <a:p>
            <a:r>
              <a:rPr lang="en-US" dirty="0" smtClean="0"/>
              <a:t>D4M Bioinformatics Application</a:t>
            </a:r>
          </a:p>
          <a:p>
            <a:pPr lvl="1"/>
            <a:r>
              <a:rPr lang="en-US" dirty="0" smtClean="0"/>
              <a:t>Background &amp; Approach</a:t>
            </a:r>
          </a:p>
          <a:p>
            <a:pPr lvl="1"/>
            <a:r>
              <a:rPr lang="en-US" dirty="0" smtClean="0"/>
              <a:t>Optimization &amp; Quirks</a:t>
            </a:r>
          </a:p>
          <a:p>
            <a:pPr lvl="1"/>
            <a:r>
              <a:rPr lang="en-US" dirty="0" smtClean="0"/>
              <a:t>Performance &amp; </a:t>
            </a:r>
            <a:r>
              <a:rPr lang="en-US" dirty="0"/>
              <a:t>Results</a:t>
            </a:r>
            <a:endParaRPr lang="en-US" dirty="0" smtClean="0"/>
          </a:p>
          <a:p>
            <a:pPr lvl="1"/>
            <a:endParaRPr lang="en-US" dirty="0"/>
          </a:p>
        </p:txBody>
      </p:sp>
    </p:spTree>
    <p:extLst>
      <p:ext uri="{BB962C8B-B14F-4D97-AF65-F5344CB8AC3E}">
        <p14:creationId xmlns:p14="http://schemas.microsoft.com/office/powerpoint/2010/main" val="22179957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Accumulo Background</a:t>
            </a:r>
            <a:endParaRPr lang="en-US" dirty="0"/>
          </a:p>
        </p:txBody>
      </p:sp>
      <p:sp>
        <p:nvSpPr>
          <p:cNvPr id="3" name="Content Placeholder 2"/>
          <p:cNvSpPr>
            <a:spLocks noGrp="1"/>
          </p:cNvSpPr>
          <p:nvPr>
            <p:ph idx="1"/>
          </p:nvPr>
        </p:nvSpPr>
        <p:spPr>
          <a:xfrm>
            <a:off x="228600" y="1219200"/>
            <a:ext cx="8763000" cy="2209800"/>
          </a:xfrm>
        </p:spPr>
        <p:txBody>
          <a:bodyPr>
            <a:normAutofit/>
          </a:bodyPr>
          <a:lstStyle/>
          <a:p>
            <a:r>
              <a:rPr lang="en-US" b="0" dirty="0" smtClean="0"/>
              <a:t>Triple Store DB:</a:t>
            </a:r>
          </a:p>
          <a:p>
            <a:r>
              <a:rPr lang="en-US" b="0" dirty="0"/>
              <a:t>Cell-level </a:t>
            </a:r>
            <a:r>
              <a:rPr lang="en-US" b="0" dirty="0" smtClean="0"/>
              <a:t>access control</a:t>
            </a:r>
          </a:p>
          <a:p>
            <a:r>
              <a:rPr lang="en-US" b="0" dirty="0" smtClean="0"/>
              <a:t>Distributed, Open Source, Java</a:t>
            </a:r>
          </a:p>
          <a:p>
            <a:pPr lvl="1"/>
            <a:r>
              <a:rPr lang="en-US" b="0" dirty="0" smtClean="0"/>
              <a:t>Uses Hadoop File System and Zookeeper Node Mgmt.</a:t>
            </a:r>
          </a:p>
        </p:txBody>
      </p:sp>
      <p:pic>
        <p:nvPicPr>
          <p:cNvPr id="1026" name="Picture 2" descr="Apache Accumul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9559" y="228600"/>
            <a:ext cx="2136494" cy="5459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lass2014\Desktop\Accumulo Key.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5161"/>
          <a:stretch/>
        </p:blipFill>
        <p:spPr bwMode="auto">
          <a:xfrm>
            <a:off x="3657600" y="1066800"/>
            <a:ext cx="4998098" cy="762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66859" y="283845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base">
              <a:lnSpc>
                <a:spcPts val="2800"/>
              </a:lnSpc>
              <a:spcAft>
                <a:spcPct val="0"/>
              </a:spcAft>
            </a:pPr>
            <a:r>
              <a:rPr lang="en-US" sz="2800" b="1" dirty="0">
                <a:solidFill>
                  <a:schemeClr val="tx2"/>
                </a:solidFill>
              </a:rPr>
              <a:t>D4M Background</a:t>
            </a:r>
          </a:p>
        </p:txBody>
      </p:sp>
      <p:sp>
        <p:nvSpPr>
          <p:cNvPr id="11" name="Content Placeholder 2"/>
          <p:cNvSpPr txBox="1">
            <a:spLocks/>
          </p:cNvSpPr>
          <p:nvPr/>
        </p:nvSpPr>
        <p:spPr>
          <a:xfrm>
            <a:off x="238259" y="3554412"/>
            <a:ext cx="8763000" cy="28463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Dynamic Distributed Dimensional Data </a:t>
            </a:r>
          </a:p>
          <a:p>
            <a:r>
              <a:rPr lang="en-US" sz="2000" dirty="0" smtClean="0"/>
              <a:t>Lincoln Lab development</a:t>
            </a:r>
          </a:p>
          <a:p>
            <a:r>
              <a:rPr lang="en-US" sz="2000" dirty="0" smtClean="0"/>
              <a:t>Matlab Software Package</a:t>
            </a:r>
          </a:p>
          <a:p>
            <a:pPr lvl="1"/>
            <a:r>
              <a:rPr lang="en-US" sz="1800" dirty="0" smtClean="0"/>
              <a:t>Linear Algebra &amp; Graph Theory support</a:t>
            </a:r>
          </a:p>
          <a:p>
            <a:pPr lvl="1"/>
            <a:r>
              <a:rPr lang="en-US" sz="1800" dirty="0" smtClean="0"/>
              <a:t>Associative Array</a:t>
            </a:r>
            <a:br>
              <a:rPr lang="en-US" sz="1800" dirty="0" smtClean="0"/>
            </a:br>
            <a:endParaRPr lang="en-US" sz="2000" dirty="0" smtClean="0"/>
          </a:p>
          <a:p>
            <a:r>
              <a:rPr lang="en-US" sz="2000" dirty="0" smtClean="0"/>
              <a:t>Usage: Text and cyber analytics</a:t>
            </a:r>
          </a:p>
          <a:p>
            <a:pPr lvl="1"/>
            <a:r>
              <a:rPr lang="en-US" sz="1600" dirty="0" smtClean="0"/>
              <a:t>Lincoln Labs PLSA Cloud Knowledge Service uses Accumulo</a:t>
            </a:r>
            <a:endParaRPr lang="en-US" sz="1600" dirty="0"/>
          </a:p>
        </p:txBody>
      </p:sp>
    </p:spTree>
    <p:extLst>
      <p:ext uri="{BB962C8B-B14F-4D97-AF65-F5344CB8AC3E}">
        <p14:creationId xmlns:p14="http://schemas.microsoft.com/office/powerpoint/2010/main" val="855493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 Intro</a:t>
            </a:r>
            <a:endParaRPr lang="en-US" dirty="0"/>
          </a:p>
        </p:txBody>
      </p:sp>
      <p:sp>
        <p:nvSpPr>
          <p:cNvPr id="3" name="Content Placeholder 2"/>
          <p:cNvSpPr>
            <a:spLocks noGrp="1"/>
          </p:cNvSpPr>
          <p:nvPr>
            <p:ph idx="1"/>
          </p:nvPr>
        </p:nvSpPr>
        <p:spPr>
          <a:xfrm>
            <a:off x="228600" y="1600200"/>
            <a:ext cx="8686800" cy="4525963"/>
          </a:xfrm>
        </p:spPr>
        <p:txBody>
          <a:bodyPr/>
          <a:lstStyle/>
          <a:p>
            <a:r>
              <a:rPr lang="en-US" dirty="0" smtClean="0"/>
              <a:t>The hallmark of parallel and distributed computing</a:t>
            </a:r>
          </a:p>
          <a:p>
            <a:r>
              <a:rPr lang="en-US" dirty="0" smtClean="0"/>
              <a:t>pMatlab – Parallel Matlab</a:t>
            </a:r>
          </a:p>
          <a:p>
            <a:pPr lvl="1"/>
            <a:r>
              <a:rPr lang="en-US" dirty="0" smtClean="0"/>
              <a:t>Divide work to many nodes using distributed arrays</a:t>
            </a:r>
          </a:p>
          <a:p>
            <a:pPr lvl="1"/>
            <a:r>
              <a:rPr lang="en-US" dirty="0" smtClean="0"/>
              <a:t>Lincoln Laboratory product</a:t>
            </a:r>
          </a:p>
          <a:p>
            <a:r>
              <a:rPr lang="en-US" dirty="0" smtClean="0"/>
              <a:t>Multiple nodes insert vast quantities of data into Accumulo instance</a:t>
            </a:r>
          </a:p>
          <a:p>
            <a:r>
              <a:rPr lang="en-US" dirty="0" smtClean="0"/>
              <a:t>Matlab timing functions: tic toc</a:t>
            </a:r>
          </a:p>
          <a:p>
            <a:pPr lvl="1"/>
            <a:r>
              <a:rPr lang="en-US" dirty="0" smtClean="0"/>
              <a:t>Measure ingest rate in inserts/sec</a:t>
            </a:r>
          </a:p>
          <a:p>
            <a:r>
              <a:rPr lang="en-US" dirty="0" smtClean="0"/>
              <a:t>Rigorously vary parameter, measure times</a:t>
            </a:r>
            <a:endParaRPr lang="en-US" dirty="0"/>
          </a:p>
        </p:txBody>
      </p:sp>
    </p:spTree>
    <p:extLst>
      <p:ext uri="{BB962C8B-B14F-4D97-AF65-F5344CB8AC3E}">
        <p14:creationId xmlns:p14="http://schemas.microsoft.com/office/powerpoint/2010/main" val="1906312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txBox="1">
            <a:spLocks/>
          </p:cNvSpPr>
          <p:nvPr/>
        </p:nvSpPr>
        <p:spPr>
          <a:xfrm>
            <a:off x="0" y="3657600"/>
            <a:ext cx="8915400" cy="2057400"/>
          </a:xfrm>
          <a:prstGeom prst="rect">
            <a:avLst/>
          </a:prstGeom>
        </p:spPr>
        <p:txBody>
          <a:bodyPr/>
          <a:lst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indent="0">
              <a:buNone/>
            </a:pPr>
            <a:r>
              <a:rPr lang="en-US" u="sng" dirty="0" smtClean="0">
                <a:solidFill>
                  <a:schemeClr val="tx2"/>
                </a:solidFill>
              </a:rPr>
              <a:t>Comparison</a:t>
            </a:r>
            <a:endParaRPr lang="en-US" dirty="0" smtClean="0">
              <a:solidFill>
                <a:schemeClr val="tx2"/>
              </a:solidFill>
            </a:endParaRPr>
          </a:p>
          <a:p>
            <a:r>
              <a:rPr lang="en-US" dirty="0" smtClean="0">
                <a:solidFill>
                  <a:schemeClr val="tx2"/>
                </a:solidFill>
              </a:rPr>
              <a:t>Also </a:t>
            </a:r>
          </a:p>
        </p:txBody>
      </p:sp>
      <p:sp>
        <p:nvSpPr>
          <p:cNvPr id="2" name="Title 1"/>
          <p:cNvSpPr>
            <a:spLocks noGrp="1"/>
          </p:cNvSpPr>
          <p:nvPr>
            <p:ph type="title"/>
          </p:nvPr>
        </p:nvSpPr>
        <p:spPr/>
        <p:txBody>
          <a:bodyPr/>
          <a:lstStyle/>
          <a:p>
            <a:r>
              <a:rPr lang="en-US" dirty="0" smtClean="0"/>
              <a:t>Build Sequence Processing Pipeline</a:t>
            </a:r>
            <a:endParaRPr lang="en-US" dirty="0"/>
          </a:p>
        </p:txBody>
      </p:sp>
      <p:sp>
        <p:nvSpPr>
          <p:cNvPr id="7" name="Flowchart: Document 6"/>
          <p:cNvSpPr/>
          <p:nvPr/>
        </p:nvSpPr>
        <p:spPr bwMode="auto">
          <a:xfrm>
            <a:off x="152400" y="1629676"/>
            <a:ext cx="914400" cy="6126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Fasta</a:t>
            </a:r>
            <a:endParaRPr lang="en-US" sz="1400" b="1" dirty="0">
              <a:latin typeface="Arial" pitchFamily="-110" charset="0"/>
            </a:endParaRPr>
          </a:p>
        </p:txBody>
      </p:sp>
      <p:sp>
        <p:nvSpPr>
          <p:cNvPr id="8" name="Flowchart: Document 7"/>
          <p:cNvSpPr/>
          <p:nvPr/>
        </p:nvSpPr>
        <p:spPr bwMode="auto">
          <a:xfrm>
            <a:off x="2498994" y="1095294"/>
            <a:ext cx="838200" cy="4983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Row</a:t>
            </a:r>
          </a:p>
          <a:p>
            <a:pPr algn="ctr" eaLnBrk="0" fontAlgn="base" hangingPunct="0">
              <a:spcBef>
                <a:spcPct val="0"/>
              </a:spcBef>
              <a:spcAft>
                <a:spcPct val="0"/>
              </a:spcAft>
            </a:pPr>
            <a:r>
              <a:rPr lang="en-US" sz="1200" b="1" dirty="0" smtClean="0">
                <a:latin typeface="Arial" pitchFamily="-110" charset="0"/>
              </a:rPr>
              <a:t>Seq. ID</a:t>
            </a:r>
            <a:endParaRPr lang="en-US" sz="1200" b="1" dirty="0">
              <a:latin typeface="Arial" pitchFamily="-110" charset="0"/>
            </a:endParaRPr>
          </a:p>
        </p:txBody>
      </p:sp>
      <p:sp>
        <p:nvSpPr>
          <p:cNvPr id="10" name="Flowchart: Document 9"/>
          <p:cNvSpPr/>
          <p:nvPr/>
        </p:nvSpPr>
        <p:spPr bwMode="auto">
          <a:xfrm>
            <a:off x="2514601" y="1686826"/>
            <a:ext cx="838200" cy="4983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Col</a:t>
            </a:r>
          </a:p>
          <a:p>
            <a:pPr algn="ctr" eaLnBrk="0" fontAlgn="base" hangingPunct="0">
              <a:spcBef>
                <a:spcPct val="0"/>
              </a:spcBef>
              <a:spcAft>
                <a:spcPct val="0"/>
              </a:spcAft>
            </a:pPr>
            <a:r>
              <a:rPr lang="en-US" sz="1200" b="1" dirty="0" smtClean="0">
                <a:latin typeface="Arial" pitchFamily="-110" charset="0"/>
              </a:rPr>
              <a:t>Seq.</a:t>
            </a:r>
            <a:endParaRPr lang="en-US" sz="1200" b="1" dirty="0">
              <a:latin typeface="Arial" pitchFamily="-110" charset="0"/>
            </a:endParaRPr>
          </a:p>
        </p:txBody>
      </p:sp>
      <p:sp>
        <p:nvSpPr>
          <p:cNvPr id="11" name="Flowchart: Document 10"/>
          <p:cNvSpPr/>
          <p:nvPr/>
        </p:nvSpPr>
        <p:spPr bwMode="auto">
          <a:xfrm>
            <a:off x="2514601" y="2299474"/>
            <a:ext cx="838200" cy="4983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Val</a:t>
            </a:r>
          </a:p>
          <a:p>
            <a:pPr algn="ctr" eaLnBrk="0" fontAlgn="base" hangingPunct="0">
              <a:spcBef>
                <a:spcPct val="0"/>
              </a:spcBef>
              <a:spcAft>
                <a:spcPct val="0"/>
              </a:spcAft>
            </a:pPr>
            <a:r>
              <a:rPr lang="en-US" sz="1200" b="1" dirty="0" smtClean="0">
                <a:latin typeface="Arial" pitchFamily="-110" charset="0"/>
              </a:rPr>
              <a:t>Position</a:t>
            </a:r>
          </a:p>
        </p:txBody>
      </p:sp>
      <p:sp>
        <p:nvSpPr>
          <p:cNvPr id="12" name="Flowchart: Process 11"/>
          <p:cNvSpPr/>
          <p:nvPr/>
        </p:nvSpPr>
        <p:spPr bwMode="auto">
          <a:xfrm>
            <a:off x="3657600" y="1629676"/>
            <a:ext cx="990600" cy="612648"/>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Matlab</a:t>
            </a:r>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latin typeface="Arial" pitchFamily="-110" charset="0"/>
              </a:rPr>
              <a:t>to</a:t>
            </a:r>
            <a:r>
              <a:rPr kumimoji="0" lang="en-US" sz="1400" b="1" i="0" u="none" strike="noStrike" cap="none" normalizeH="0" baseline="0" dirty="0" smtClean="0">
                <a:ln>
                  <a:noFill/>
                </a:ln>
                <a:solidFill>
                  <a:schemeClr val="tx1"/>
                </a:solidFill>
                <a:effectLst/>
                <a:latin typeface="Arial" pitchFamily="-110" charset="0"/>
              </a:rPr>
              <a:t> Assoc</a:t>
            </a:r>
          </a:p>
        </p:txBody>
      </p:sp>
      <p:sp>
        <p:nvSpPr>
          <p:cNvPr id="13" name="Flowchart: Magnetic Disk 12"/>
          <p:cNvSpPr/>
          <p:nvPr/>
        </p:nvSpPr>
        <p:spPr bwMode="auto">
          <a:xfrm>
            <a:off x="4876800" y="1201517"/>
            <a:ext cx="1447800" cy="1160683"/>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Accumulo DB</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latin typeface="Arial" pitchFamily="-110" charset="0"/>
              </a:rPr>
              <a:t>Seq. Data</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Seq. Frequency</a:t>
            </a:r>
          </a:p>
        </p:txBody>
      </p:sp>
      <p:sp>
        <p:nvSpPr>
          <p:cNvPr id="14" name="Flowchart: Document 13"/>
          <p:cNvSpPr/>
          <p:nvPr/>
        </p:nvSpPr>
        <p:spPr bwMode="auto">
          <a:xfrm>
            <a:off x="5143500" y="2548647"/>
            <a:ext cx="914400" cy="436697"/>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.mat</a:t>
            </a:r>
          </a:p>
        </p:txBody>
      </p:sp>
      <p:sp>
        <p:nvSpPr>
          <p:cNvPr id="15" name="Flowchart: Process 14"/>
          <p:cNvSpPr/>
          <p:nvPr/>
        </p:nvSpPr>
        <p:spPr bwMode="auto">
          <a:xfrm>
            <a:off x="6629400" y="1610289"/>
            <a:ext cx="1219200" cy="612648"/>
          </a:xfrm>
          <a:prstGeom prst="flowChartProcess">
            <a:avLst/>
          </a:prstGeom>
          <a:solidFill>
            <a:schemeClr val="accent5"/>
          </a:solidFill>
          <a:ln w="317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Matlab D4M Comparison</a:t>
            </a:r>
          </a:p>
        </p:txBody>
      </p:sp>
      <p:sp>
        <p:nvSpPr>
          <p:cNvPr id="16" name="TextBox 15"/>
          <p:cNvSpPr txBox="1"/>
          <p:nvPr/>
        </p:nvSpPr>
        <p:spPr>
          <a:xfrm>
            <a:off x="5189369" y="2968823"/>
            <a:ext cx="822662" cy="307777"/>
          </a:xfrm>
          <a:prstGeom prst="rect">
            <a:avLst/>
          </a:prstGeom>
          <a:noFill/>
        </p:spPr>
        <p:txBody>
          <a:bodyPr wrap="none" rtlCol="0">
            <a:spAutoFit/>
          </a:bodyPr>
          <a:lstStyle/>
          <a:p>
            <a:pPr algn="ctr"/>
            <a:r>
              <a:rPr lang="en-US" sz="1400" b="1" dirty="0" smtClean="0"/>
              <a:t>Sample</a:t>
            </a:r>
            <a:endParaRPr lang="en-US" sz="1400" b="1" dirty="0"/>
          </a:p>
        </p:txBody>
      </p:sp>
      <p:sp>
        <p:nvSpPr>
          <p:cNvPr id="17" name="TextBox 16"/>
          <p:cNvSpPr txBox="1"/>
          <p:nvPr/>
        </p:nvSpPr>
        <p:spPr>
          <a:xfrm>
            <a:off x="5075558" y="941108"/>
            <a:ext cx="1050288" cy="254361"/>
          </a:xfrm>
          <a:prstGeom prst="rect">
            <a:avLst/>
          </a:prstGeom>
          <a:noFill/>
        </p:spPr>
        <p:txBody>
          <a:bodyPr wrap="none" rtlCol="0">
            <a:spAutoFit/>
          </a:bodyPr>
          <a:lstStyle/>
          <a:p>
            <a:pPr algn="ctr"/>
            <a:r>
              <a:rPr lang="en-US" sz="1400" b="1" dirty="0" smtClean="0"/>
              <a:t>Reference</a:t>
            </a:r>
            <a:endParaRPr lang="en-US" sz="1400" b="1" dirty="0"/>
          </a:p>
        </p:txBody>
      </p:sp>
      <p:sp>
        <p:nvSpPr>
          <p:cNvPr id="18" name="Flowchart: Document 17"/>
          <p:cNvSpPr/>
          <p:nvPr/>
        </p:nvSpPr>
        <p:spPr bwMode="auto">
          <a:xfrm>
            <a:off x="8077200" y="1610289"/>
            <a:ext cx="914400" cy="6126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Top</a:t>
            </a:r>
          </a:p>
          <a:p>
            <a:pPr algn="ctr" eaLnBrk="0" fontAlgn="base" hangingPunct="0">
              <a:spcBef>
                <a:spcPct val="0"/>
              </a:spcBef>
              <a:spcAft>
                <a:spcPct val="0"/>
              </a:spcAft>
            </a:pPr>
            <a:r>
              <a:rPr lang="en-US" sz="1400" b="1" dirty="0" smtClean="0">
                <a:latin typeface="Arial" pitchFamily="-110" charset="0"/>
              </a:rPr>
              <a:t>Matches</a:t>
            </a:r>
          </a:p>
        </p:txBody>
      </p:sp>
      <p:sp>
        <p:nvSpPr>
          <p:cNvPr id="19" name="Flowchart: Process 18"/>
          <p:cNvSpPr/>
          <p:nvPr/>
        </p:nvSpPr>
        <p:spPr bwMode="auto">
          <a:xfrm>
            <a:off x="1806307" y="3259541"/>
            <a:ext cx="914400" cy="612648"/>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Matlab Header Parser</a:t>
            </a:r>
          </a:p>
        </p:txBody>
      </p:sp>
      <p:sp>
        <p:nvSpPr>
          <p:cNvPr id="20" name="Flowchart: Magnetic Disk 19"/>
          <p:cNvSpPr/>
          <p:nvPr/>
        </p:nvSpPr>
        <p:spPr bwMode="auto">
          <a:xfrm>
            <a:off x="3177908" y="3158480"/>
            <a:ext cx="1394092" cy="814770"/>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Accumulo DB</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latin typeface="Arial" pitchFamily="-110" charset="0"/>
              </a:rPr>
              <a:t>Header Data</a:t>
            </a:r>
            <a:endParaRPr kumimoji="0" lang="en-US" sz="1200" b="1" i="0" u="none" strike="noStrike" cap="none" normalizeH="0" baseline="0" dirty="0" smtClean="0">
              <a:ln>
                <a:noFill/>
              </a:ln>
              <a:solidFill>
                <a:schemeClr val="tx1"/>
              </a:solidFill>
              <a:effectLst/>
              <a:latin typeface="Arial" pitchFamily="-110" charset="0"/>
            </a:endParaRPr>
          </a:p>
        </p:txBody>
      </p:sp>
      <p:sp>
        <p:nvSpPr>
          <p:cNvPr id="21" name="Flowchart: Process 20"/>
          <p:cNvSpPr/>
          <p:nvPr/>
        </p:nvSpPr>
        <p:spPr bwMode="auto">
          <a:xfrm>
            <a:off x="5341154" y="3259541"/>
            <a:ext cx="1341754" cy="612648"/>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Matlab Match Linker</a:t>
            </a:r>
          </a:p>
        </p:txBody>
      </p:sp>
      <p:sp>
        <p:nvSpPr>
          <p:cNvPr id="22" name="Flowchart: Alternate Process 21"/>
          <p:cNvSpPr/>
          <p:nvPr/>
        </p:nvSpPr>
        <p:spPr bwMode="auto">
          <a:xfrm>
            <a:off x="5326231" y="4114800"/>
            <a:ext cx="1371600" cy="685800"/>
          </a:xfrm>
          <a:prstGeom prst="flowChartAlternate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Top Taxonomic Matches</a:t>
            </a:r>
          </a:p>
        </p:txBody>
      </p:sp>
      <p:cxnSp>
        <p:nvCxnSpPr>
          <p:cNvPr id="24" name="Straight Arrow Connector 23"/>
          <p:cNvCxnSpPr>
            <a:stCxn id="7" idx="3"/>
            <a:endCxn id="40" idx="1"/>
          </p:cNvCxnSpPr>
          <p:nvPr/>
        </p:nvCxnSpPr>
        <p:spPr bwMode="auto">
          <a:xfrm>
            <a:off x="1066800" y="1936000"/>
            <a:ext cx="2286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 name="Straight Arrow Connector 25"/>
          <p:cNvCxnSpPr>
            <a:stCxn id="40" idx="3"/>
            <a:endCxn id="8" idx="1"/>
          </p:cNvCxnSpPr>
          <p:nvPr/>
        </p:nvCxnSpPr>
        <p:spPr bwMode="auto">
          <a:xfrm flipV="1">
            <a:off x="2209800" y="1344468"/>
            <a:ext cx="289194" cy="5915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8" name="Straight Arrow Connector 27"/>
          <p:cNvCxnSpPr>
            <a:stCxn id="40" idx="3"/>
            <a:endCxn id="11" idx="1"/>
          </p:cNvCxnSpPr>
          <p:nvPr/>
        </p:nvCxnSpPr>
        <p:spPr bwMode="auto">
          <a:xfrm>
            <a:off x="2209800" y="1936000"/>
            <a:ext cx="304801" cy="61264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 name="Straight Arrow Connector 31"/>
          <p:cNvCxnSpPr>
            <a:stCxn id="40" idx="3"/>
            <a:endCxn id="10" idx="1"/>
          </p:cNvCxnSpPr>
          <p:nvPr/>
        </p:nvCxnSpPr>
        <p:spPr bwMode="auto">
          <a:xfrm>
            <a:off x="2209800" y="1936000"/>
            <a:ext cx="304801"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 name="Straight Arrow Connector 34"/>
          <p:cNvCxnSpPr>
            <a:stCxn id="8" idx="3"/>
            <a:endCxn id="12" idx="1"/>
          </p:cNvCxnSpPr>
          <p:nvPr/>
        </p:nvCxnSpPr>
        <p:spPr bwMode="auto">
          <a:xfrm>
            <a:off x="3337194" y="1344468"/>
            <a:ext cx="320406" cy="5915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8" name="Straight Arrow Connector 37"/>
          <p:cNvCxnSpPr>
            <a:stCxn id="10" idx="3"/>
            <a:endCxn id="12" idx="1"/>
          </p:cNvCxnSpPr>
          <p:nvPr/>
        </p:nvCxnSpPr>
        <p:spPr bwMode="auto">
          <a:xfrm>
            <a:off x="3352801" y="1936000"/>
            <a:ext cx="304799"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2" name="Straight Arrow Connector 41"/>
          <p:cNvCxnSpPr>
            <a:stCxn id="11" idx="3"/>
            <a:endCxn id="12" idx="1"/>
          </p:cNvCxnSpPr>
          <p:nvPr/>
        </p:nvCxnSpPr>
        <p:spPr bwMode="auto">
          <a:xfrm flipV="1">
            <a:off x="3352801" y="1936000"/>
            <a:ext cx="304799" cy="61264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5" name="Straight Arrow Connector 44"/>
          <p:cNvCxnSpPr>
            <a:stCxn id="12" idx="3"/>
            <a:endCxn id="13" idx="2"/>
          </p:cNvCxnSpPr>
          <p:nvPr/>
        </p:nvCxnSpPr>
        <p:spPr bwMode="auto">
          <a:xfrm flipV="1">
            <a:off x="4648200" y="1781859"/>
            <a:ext cx="228600" cy="15414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8" name="Straight Arrow Connector 47"/>
          <p:cNvCxnSpPr>
            <a:stCxn id="12" idx="3"/>
            <a:endCxn id="14" idx="1"/>
          </p:cNvCxnSpPr>
          <p:nvPr/>
        </p:nvCxnSpPr>
        <p:spPr bwMode="auto">
          <a:xfrm>
            <a:off x="4648200" y="1936000"/>
            <a:ext cx="495300" cy="83099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1" name="Straight Arrow Connector 50"/>
          <p:cNvCxnSpPr>
            <a:stCxn id="13" idx="4"/>
            <a:endCxn id="15" idx="1"/>
          </p:cNvCxnSpPr>
          <p:nvPr/>
        </p:nvCxnSpPr>
        <p:spPr bwMode="auto">
          <a:xfrm>
            <a:off x="6324600" y="1781859"/>
            <a:ext cx="304800" cy="13475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4" name="Straight Arrow Connector 53"/>
          <p:cNvCxnSpPr>
            <a:stCxn id="14" idx="3"/>
            <a:endCxn id="15" idx="1"/>
          </p:cNvCxnSpPr>
          <p:nvPr/>
        </p:nvCxnSpPr>
        <p:spPr bwMode="auto">
          <a:xfrm flipV="1">
            <a:off x="6057900" y="1916613"/>
            <a:ext cx="571500" cy="85038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7" name="Straight Arrow Connector 56"/>
          <p:cNvCxnSpPr>
            <a:stCxn id="15" idx="3"/>
            <a:endCxn id="18" idx="1"/>
          </p:cNvCxnSpPr>
          <p:nvPr/>
        </p:nvCxnSpPr>
        <p:spPr bwMode="auto">
          <a:xfrm>
            <a:off x="7848600" y="1916613"/>
            <a:ext cx="2286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1" name="Straight Arrow Connector 60"/>
          <p:cNvCxnSpPr>
            <a:stCxn id="7" idx="2"/>
            <a:endCxn id="19" idx="1"/>
          </p:cNvCxnSpPr>
          <p:nvPr/>
        </p:nvCxnSpPr>
        <p:spPr bwMode="auto">
          <a:xfrm>
            <a:off x="609600" y="2201821"/>
            <a:ext cx="1196707" cy="13640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2" name="Straight Arrow Connector 61"/>
          <p:cNvCxnSpPr>
            <a:stCxn id="19" idx="3"/>
            <a:endCxn id="20" idx="2"/>
          </p:cNvCxnSpPr>
          <p:nvPr/>
        </p:nvCxnSpPr>
        <p:spPr bwMode="auto">
          <a:xfrm>
            <a:off x="2720707" y="3565865"/>
            <a:ext cx="457201"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5" name="Straight Arrow Connector 64"/>
          <p:cNvCxnSpPr>
            <a:stCxn id="20" idx="4"/>
            <a:endCxn id="21" idx="1"/>
          </p:cNvCxnSpPr>
          <p:nvPr/>
        </p:nvCxnSpPr>
        <p:spPr bwMode="auto">
          <a:xfrm>
            <a:off x="4572000" y="3565865"/>
            <a:ext cx="769154"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9" name="Straight Arrow Connector 68"/>
          <p:cNvCxnSpPr>
            <a:stCxn id="21" idx="2"/>
            <a:endCxn id="22" idx="0"/>
          </p:cNvCxnSpPr>
          <p:nvPr/>
        </p:nvCxnSpPr>
        <p:spPr bwMode="auto">
          <a:xfrm>
            <a:off x="6012031" y="3872189"/>
            <a:ext cx="0" cy="24261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0" name="Straight Arrow Connector 69"/>
          <p:cNvCxnSpPr>
            <a:stCxn id="18" idx="2"/>
            <a:endCxn id="21" idx="3"/>
          </p:cNvCxnSpPr>
          <p:nvPr/>
        </p:nvCxnSpPr>
        <p:spPr bwMode="auto">
          <a:xfrm flipH="1">
            <a:off x="6682908" y="2182434"/>
            <a:ext cx="1851492" cy="138343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9" name="TextBox 38"/>
          <p:cNvSpPr txBox="1"/>
          <p:nvPr/>
        </p:nvSpPr>
        <p:spPr>
          <a:xfrm>
            <a:off x="6697831" y="4114800"/>
            <a:ext cx="2374265" cy="692497"/>
          </a:xfrm>
          <a:prstGeom prst="rect">
            <a:avLst/>
          </a:prstGeom>
          <a:noFill/>
        </p:spPr>
        <p:txBody>
          <a:bodyPr wrap="square" rtlCol="0">
            <a:spAutoFit/>
          </a:bodyPr>
          <a:lstStyle/>
          <a:p>
            <a:pPr algn="ctr"/>
            <a:r>
              <a:rPr lang="en-US" sz="1300" b="1" dirty="0" smtClean="0"/>
              <a:t>If no match to a particular species, can we narrow the sample down to a family?</a:t>
            </a:r>
            <a:endParaRPr lang="en-US" sz="1300" b="1" dirty="0"/>
          </a:p>
        </p:txBody>
      </p:sp>
      <p:sp>
        <p:nvSpPr>
          <p:cNvPr id="40" name="Flowchart: Process 39"/>
          <p:cNvSpPr/>
          <p:nvPr/>
        </p:nvSpPr>
        <p:spPr bwMode="auto">
          <a:xfrm>
            <a:off x="1295400" y="1629676"/>
            <a:ext cx="914400" cy="612648"/>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 Parser</a:t>
            </a:r>
          </a:p>
        </p:txBody>
      </p:sp>
    </p:spTree>
    <p:extLst>
      <p:ext uri="{BB962C8B-B14F-4D97-AF65-F5344CB8AC3E}">
        <p14:creationId xmlns:p14="http://schemas.microsoft.com/office/powerpoint/2010/main" val="4059169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65760" y="2133600"/>
            <a:ext cx="4572000" cy="457200"/>
          </a:xfrm>
          <a:prstGeom prst="roundRect">
            <a:avLst/>
          </a:prstGeom>
          <a:solidFill>
            <a:srgbClr val="003767"/>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endParaRPr lang="en-US" dirty="0" smtClean="0"/>
          </a:p>
          <a:p>
            <a:r>
              <a:rPr lang="en-US" dirty="0" smtClean="0">
                <a:solidFill>
                  <a:srgbClr val="FFFFFF"/>
                </a:solidFill>
              </a:rPr>
              <a:t>Approach</a:t>
            </a:r>
          </a:p>
          <a:p>
            <a:endParaRPr lang="en-US" dirty="0" smtClean="0"/>
          </a:p>
          <a:p>
            <a:r>
              <a:rPr lang="en-US" dirty="0" smtClean="0"/>
              <a:t>Results</a:t>
            </a:r>
          </a:p>
          <a:p>
            <a:endParaRPr lang="en-US" dirty="0" smtClean="0"/>
          </a:p>
          <a:p>
            <a:r>
              <a:rPr lang="en-US" dirty="0" smtClean="0"/>
              <a:t>Summary</a:t>
            </a:r>
            <a:endParaRPr lang="en-US" dirty="0"/>
          </a:p>
        </p:txBody>
      </p:sp>
    </p:spTree>
    <p:extLst>
      <p:ext uri="{BB962C8B-B14F-4D97-AF65-F5344CB8AC3E}">
        <p14:creationId xmlns:p14="http://schemas.microsoft.com/office/powerpoint/2010/main" val="2832593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743200" y="2521255"/>
            <a:ext cx="3266103" cy="2279345"/>
            <a:chOff x="2566696" y="3091323"/>
            <a:chExt cx="3266103" cy="2279345"/>
          </a:xfrm>
        </p:grpSpPr>
        <p:pic>
          <p:nvPicPr>
            <p:cNvPr id="12" name="Picture 11" descr="A1A2.png"/>
            <p:cNvPicPr>
              <a:picLocks noChangeAspect="1"/>
            </p:cNvPicPr>
            <p:nvPr/>
          </p:nvPicPr>
          <p:blipFill rotWithShape="1">
            <a:blip r:embed="rId3" cstate="print">
              <a:extLst>
                <a:ext uri="{28A0092B-C50C-407E-A947-70E740481C1C}">
                  <a14:useLocalDpi xmlns:a14="http://schemas.microsoft.com/office/drawing/2010/main"/>
                </a:ext>
              </a:extLst>
            </a:blip>
            <a:srcRect l="9820" t="1955" r="3492" b="2810"/>
            <a:stretch/>
          </p:blipFill>
          <p:spPr>
            <a:xfrm>
              <a:off x="3058435" y="3639302"/>
              <a:ext cx="2774364" cy="1483041"/>
            </a:xfrm>
            <a:prstGeom prst="rect">
              <a:avLst/>
            </a:prstGeom>
          </p:spPr>
        </p:pic>
        <p:sp>
          <p:nvSpPr>
            <p:cNvPr id="21" name="Down Arrow Callout 20"/>
            <p:cNvSpPr/>
            <p:nvPr/>
          </p:nvSpPr>
          <p:spPr bwMode="auto">
            <a:xfrm>
              <a:off x="3481523" y="3091323"/>
              <a:ext cx="2019618" cy="974745"/>
            </a:xfrm>
            <a:prstGeom prst="downArrowCallout">
              <a:avLst>
                <a:gd name="adj1" fmla="val 25000"/>
                <a:gd name="adj2" fmla="val 25000"/>
                <a:gd name="adj3" fmla="val 25000"/>
                <a:gd name="adj4" fmla="val 54335"/>
              </a:avLst>
            </a:prstGeom>
            <a:solidFill>
              <a:srgbClr val="22A4D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kumimoji="0" lang="en-US" sz="2400" b="0" i="1" u="none" strike="noStrike" cap="none" normalizeH="0" baseline="0" dirty="0" smtClean="0">
                  <a:ln>
                    <a:noFill/>
                  </a:ln>
                  <a:solidFill>
                    <a:schemeClr val="tx1"/>
                  </a:solidFill>
                  <a:effectLst/>
                  <a:latin typeface="Times"/>
                  <a:cs typeface="Times"/>
                </a:rPr>
                <a:t>A</a:t>
              </a:r>
              <a:r>
                <a:rPr kumimoji="0" lang="en-US" sz="2400" b="0" i="1" u="none" strike="noStrike" cap="none" normalizeH="0" baseline="-25000" dirty="0" smtClean="0">
                  <a:ln>
                    <a:noFill/>
                  </a:ln>
                  <a:solidFill>
                    <a:schemeClr val="tx1"/>
                  </a:solidFill>
                  <a:effectLst/>
                  <a:latin typeface="Times"/>
                  <a:cs typeface="Times"/>
                </a:rPr>
                <a:t>1</a:t>
              </a:r>
              <a:r>
                <a:rPr kumimoji="0" lang="en-US" sz="2400" b="0" i="1" u="none" strike="noStrike" cap="none" normalizeH="0" dirty="0" smtClean="0">
                  <a:ln>
                    <a:noFill/>
                  </a:ln>
                  <a:solidFill>
                    <a:schemeClr val="tx1"/>
                  </a:solidFill>
                  <a:effectLst/>
                  <a:latin typeface="Times"/>
                  <a:cs typeface="Times"/>
                </a:rPr>
                <a:t>  A</a:t>
              </a:r>
              <a:r>
                <a:rPr kumimoji="0" lang="en-US" sz="2400" b="0" i="1" u="none" strike="noStrike" cap="none" normalizeH="0" baseline="-25000" dirty="0" smtClean="0">
                  <a:ln>
                    <a:noFill/>
                  </a:ln>
                  <a:solidFill>
                    <a:schemeClr val="tx1"/>
                  </a:solidFill>
                  <a:effectLst/>
                  <a:latin typeface="Times"/>
                  <a:cs typeface="Times"/>
                </a:rPr>
                <a:t>2</a:t>
              </a:r>
              <a:r>
                <a:rPr lang="en-US" sz="2400" b="0" i="1" dirty="0">
                  <a:latin typeface="Times"/>
                  <a:cs typeface="Times"/>
                </a:rPr>
                <a:t>'</a:t>
              </a:r>
              <a:endParaRPr kumimoji="0" lang="en-US" sz="2400" b="0" i="1" u="none" strike="noStrike" cap="none" normalizeH="0" baseline="-25000" dirty="0">
                <a:ln>
                  <a:noFill/>
                </a:ln>
                <a:solidFill>
                  <a:schemeClr val="tx1"/>
                </a:solidFill>
                <a:effectLst/>
                <a:latin typeface="Times"/>
                <a:cs typeface="Times"/>
              </a:endParaRPr>
            </a:p>
          </p:txBody>
        </p:sp>
        <p:sp>
          <p:nvSpPr>
            <p:cNvPr id="26" name="Rectangle 25"/>
            <p:cNvSpPr/>
            <p:nvPr/>
          </p:nvSpPr>
          <p:spPr>
            <a:xfrm rot="16200000">
              <a:off x="2231947" y="4136427"/>
              <a:ext cx="1192717" cy="523220"/>
            </a:xfrm>
            <a:prstGeom prst="rect">
              <a:avLst/>
            </a:prstGeom>
          </p:spPr>
          <p:txBody>
            <a:bodyPr wrap="none">
              <a:spAutoFit/>
            </a:bodyPr>
            <a:lstStyle/>
            <a:p>
              <a:pPr algn="ctr"/>
              <a:r>
                <a:rPr lang="en-US" sz="1400" b="0" dirty="0"/>
                <a:t>r</a:t>
              </a:r>
              <a:r>
                <a:rPr lang="en-US" sz="1400" b="0" dirty="0" smtClean="0"/>
                <a:t>eference</a:t>
              </a:r>
            </a:p>
            <a:p>
              <a:pPr algn="ctr"/>
              <a:r>
                <a:rPr lang="en-US" sz="1400" b="0" dirty="0"/>
                <a:t>s</a:t>
              </a:r>
              <a:r>
                <a:rPr lang="en-US" sz="1400" b="0" dirty="0" smtClean="0"/>
                <a:t>equence ID</a:t>
              </a:r>
              <a:endParaRPr lang="en-US" sz="1400" b="0" dirty="0"/>
            </a:p>
          </p:txBody>
        </p:sp>
        <p:sp>
          <p:nvSpPr>
            <p:cNvPr id="27" name="Rectangle 26"/>
            <p:cNvSpPr/>
            <p:nvPr/>
          </p:nvSpPr>
          <p:spPr>
            <a:xfrm>
              <a:off x="3627773" y="5062891"/>
              <a:ext cx="1961269" cy="307777"/>
            </a:xfrm>
            <a:prstGeom prst="rect">
              <a:avLst/>
            </a:prstGeom>
          </p:spPr>
          <p:txBody>
            <a:bodyPr wrap="none">
              <a:spAutoFit/>
            </a:bodyPr>
            <a:lstStyle/>
            <a:p>
              <a:r>
                <a:rPr lang="en-US" sz="1400" b="0" dirty="0"/>
                <a:t>u</a:t>
              </a:r>
              <a:r>
                <a:rPr lang="en-US" sz="1400" b="0" dirty="0" smtClean="0"/>
                <a:t>nknown sequence ID</a:t>
              </a:r>
              <a:endParaRPr lang="en-US" sz="1400" b="0" dirty="0"/>
            </a:p>
          </p:txBody>
        </p:sp>
      </p:grpSp>
      <p:pic>
        <p:nvPicPr>
          <p:cNvPr id="10" name="Picture 9" descr="A1p.png"/>
          <p:cNvPicPr>
            <a:picLocks noChangeAspect="1"/>
          </p:cNvPicPr>
          <p:nvPr/>
        </p:nvPicPr>
        <p:blipFill rotWithShape="1">
          <a:blip r:embed="rId4" cstate="print">
            <a:extLst>
              <a:ext uri="{28A0092B-C50C-407E-A947-70E740481C1C}">
                <a14:useLocalDpi xmlns:a14="http://schemas.microsoft.com/office/drawing/2010/main"/>
              </a:ext>
            </a:extLst>
          </a:blip>
          <a:srcRect l="9947" t="2895" r="1963" b="2349"/>
          <a:stretch/>
        </p:blipFill>
        <p:spPr>
          <a:xfrm>
            <a:off x="504207" y="2622213"/>
            <a:ext cx="2325689" cy="1499973"/>
          </a:xfrm>
          <a:prstGeom prst="rect">
            <a:avLst/>
          </a:prstGeom>
        </p:spPr>
      </p:pic>
      <p:sp>
        <p:nvSpPr>
          <p:cNvPr id="13" name="Rectangle 12"/>
          <p:cNvSpPr/>
          <p:nvPr/>
        </p:nvSpPr>
        <p:spPr>
          <a:xfrm>
            <a:off x="1180445" y="1076301"/>
            <a:ext cx="1751401" cy="307777"/>
          </a:xfrm>
          <a:prstGeom prst="rect">
            <a:avLst/>
          </a:prstGeom>
        </p:spPr>
        <p:txBody>
          <a:bodyPr wrap="none">
            <a:spAutoFit/>
          </a:bodyPr>
          <a:lstStyle/>
          <a:p>
            <a:pPr algn="ctr"/>
            <a:r>
              <a:rPr lang="en-US" sz="1400" b="0" dirty="0" smtClean="0"/>
              <a:t>RNA Reference Set</a:t>
            </a:r>
            <a:endParaRPr lang="en-US" sz="1400" b="0" dirty="0"/>
          </a:p>
        </p:txBody>
      </p:sp>
      <p:sp>
        <p:nvSpPr>
          <p:cNvPr id="15" name="Rectangle 14"/>
          <p:cNvSpPr/>
          <p:nvPr/>
        </p:nvSpPr>
        <p:spPr>
          <a:xfrm>
            <a:off x="426363" y="4055181"/>
            <a:ext cx="2080668" cy="307777"/>
          </a:xfrm>
          <a:prstGeom prst="rect">
            <a:avLst/>
          </a:prstGeom>
        </p:spPr>
        <p:txBody>
          <a:bodyPr wrap="none">
            <a:spAutoFit/>
          </a:bodyPr>
          <a:lstStyle/>
          <a:p>
            <a:r>
              <a:rPr lang="en-US" sz="1400" b="0" dirty="0"/>
              <a:t>s</a:t>
            </a:r>
            <a:r>
              <a:rPr lang="en-US" sz="1400" b="0" dirty="0" smtClean="0"/>
              <a:t>equence word (10mer)</a:t>
            </a:r>
            <a:endParaRPr lang="en-US" sz="1400" b="0" dirty="0"/>
          </a:p>
        </p:txBody>
      </p:sp>
      <p:sp>
        <p:nvSpPr>
          <p:cNvPr id="17" name="Rectangle 16"/>
          <p:cNvSpPr/>
          <p:nvPr/>
        </p:nvSpPr>
        <p:spPr>
          <a:xfrm rot="16200000">
            <a:off x="-334749" y="2821590"/>
            <a:ext cx="1192717" cy="523220"/>
          </a:xfrm>
          <a:prstGeom prst="rect">
            <a:avLst/>
          </a:prstGeom>
        </p:spPr>
        <p:txBody>
          <a:bodyPr wrap="none">
            <a:spAutoFit/>
          </a:bodyPr>
          <a:lstStyle/>
          <a:p>
            <a:pPr algn="ctr"/>
            <a:r>
              <a:rPr lang="en-US" sz="1400" b="0" dirty="0" smtClean="0"/>
              <a:t>reference</a:t>
            </a:r>
          </a:p>
          <a:p>
            <a:pPr algn="ctr"/>
            <a:r>
              <a:rPr lang="en-US" sz="1400" b="0" dirty="0" smtClean="0"/>
              <a:t>sequence ID</a:t>
            </a:r>
            <a:endParaRPr lang="en-US" sz="1400" b="0" dirty="0"/>
          </a:p>
        </p:txBody>
      </p:sp>
      <p:sp>
        <p:nvSpPr>
          <p:cNvPr id="19" name="Down Arrow 18"/>
          <p:cNvSpPr/>
          <p:nvPr/>
        </p:nvSpPr>
        <p:spPr bwMode="auto">
          <a:xfrm>
            <a:off x="1521801" y="2425699"/>
            <a:ext cx="997919" cy="896667"/>
          </a:xfrm>
          <a:prstGeom prst="downArrow">
            <a:avLst/>
          </a:prstGeom>
          <a:solidFill>
            <a:srgbClr val="22A4D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a:cs typeface="Times"/>
              </a:rPr>
              <a:t>A</a:t>
            </a:r>
            <a:r>
              <a:rPr kumimoji="0" lang="en-US" sz="2400" b="0" i="1" u="none" strike="noStrike" cap="none" normalizeH="0" baseline="-25000" dirty="0" smtClean="0">
                <a:ln>
                  <a:noFill/>
                </a:ln>
                <a:solidFill>
                  <a:schemeClr val="tx1"/>
                </a:solidFill>
                <a:effectLst/>
                <a:latin typeface="Times"/>
                <a:cs typeface="Times"/>
              </a:rPr>
              <a:t>1</a:t>
            </a:r>
            <a:endParaRPr kumimoji="0" lang="en-US" sz="2400" b="0" i="1" u="none" strike="noStrike" cap="none" normalizeH="0" baseline="-25000" dirty="0">
              <a:ln>
                <a:noFill/>
              </a:ln>
              <a:solidFill>
                <a:schemeClr val="tx1"/>
              </a:solidFill>
              <a:effectLst/>
              <a:latin typeface="Times"/>
              <a:cs typeface="Times"/>
            </a:endParaRPr>
          </a:p>
        </p:txBody>
      </p:sp>
      <p:sp>
        <p:nvSpPr>
          <p:cNvPr id="22" name="Rectangle 21"/>
          <p:cNvSpPr/>
          <p:nvPr/>
        </p:nvSpPr>
        <p:spPr>
          <a:xfrm rot="16200000">
            <a:off x="-197628" y="1629304"/>
            <a:ext cx="943137" cy="523220"/>
          </a:xfrm>
          <a:prstGeom prst="rect">
            <a:avLst/>
          </a:prstGeom>
        </p:spPr>
        <p:txBody>
          <a:bodyPr wrap="none">
            <a:spAutoFit/>
          </a:bodyPr>
          <a:lstStyle/>
          <a:p>
            <a:pPr algn="ctr"/>
            <a:r>
              <a:rPr lang="en-US" sz="1400" b="0" dirty="0" smtClean="0"/>
              <a:t>reference</a:t>
            </a:r>
          </a:p>
          <a:p>
            <a:pPr algn="ctr"/>
            <a:r>
              <a:rPr lang="en-US" sz="1400" b="0" dirty="0" smtClean="0"/>
              <a:t>bacteria</a:t>
            </a:r>
            <a:endParaRPr lang="en-US" sz="1400" b="0" dirty="0"/>
          </a:p>
        </p:txBody>
      </p:sp>
      <p:pic>
        <p:nvPicPr>
          <p:cNvPr id="3" name="Picture 2"/>
          <p:cNvPicPr>
            <a:picLocks noChangeAspect="1"/>
          </p:cNvPicPr>
          <p:nvPr/>
        </p:nvPicPr>
        <p:blipFill>
          <a:blip r:embed="rId5"/>
          <a:stretch>
            <a:fillRect/>
          </a:stretch>
        </p:blipFill>
        <p:spPr>
          <a:xfrm>
            <a:off x="476391" y="1358900"/>
            <a:ext cx="3238500" cy="1079500"/>
          </a:xfrm>
          <a:prstGeom prst="rect">
            <a:avLst/>
          </a:prstGeom>
        </p:spPr>
      </p:pic>
      <p:sp>
        <p:nvSpPr>
          <p:cNvPr id="14" name="Rectangle 13"/>
          <p:cNvSpPr/>
          <p:nvPr/>
        </p:nvSpPr>
        <p:spPr>
          <a:xfrm>
            <a:off x="6583070" y="1071839"/>
            <a:ext cx="1591764" cy="307777"/>
          </a:xfrm>
          <a:prstGeom prst="rect">
            <a:avLst/>
          </a:prstGeom>
        </p:spPr>
        <p:txBody>
          <a:bodyPr wrap="none">
            <a:spAutoFit/>
          </a:bodyPr>
          <a:lstStyle/>
          <a:p>
            <a:pPr algn="ctr"/>
            <a:r>
              <a:rPr lang="en-US" sz="1400" b="0" dirty="0" smtClean="0"/>
              <a:t>Collected Sample</a:t>
            </a:r>
            <a:endParaRPr lang="en-US" sz="1400" b="0" dirty="0"/>
          </a:p>
        </p:txBody>
      </p:sp>
      <p:sp>
        <p:nvSpPr>
          <p:cNvPr id="23" name="Rectangle 22"/>
          <p:cNvSpPr/>
          <p:nvPr/>
        </p:nvSpPr>
        <p:spPr>
          <a:xfrm rot="16200000">
            <a:off x="5026314" y="1633015"/>
            <a:ext cx="903337" cy="523220"/>
          </a:xfrm>
          <a:prstGeom prst="rect">
            <a:avLst/>
          </a:prstGeom>
        </p:spPr>
        <p:txBody>
          <a:bodyPr wrap="none">
            <a:spAutoFit/>
          </a:bodyPr>
          <a:lstStyle/>
          <a:p>
            <a:pPr algn="ctr"/>
            <a:r>
              <a:rPr lang="en-US" sz="1400" b="0" dirty="0" smtClean="0"/>
              <a:t>unknown</a:t>
            </a:r>
          </a:p>
          <a:p>
            <a:pPr algn="ctr"/>
            <a:r>
              <a:rPr lang="en-US" sz="1400" b="0" dirty="0" smtClean="0"/>
              <a:t>bacteria</a:t>
            </a:r>
            <a:endParaRPr lang="en-US" sz="1400" b="0" dirty="0"/>
          </a:p>
        </p:txBody>
      </p:sp>
      <p:grpSp>
        <p:nvGrpSpPr>
          <p:cNvPr id="2" name="Group 1"/>
          <p:cNvGrpSpPr/>
          <p:nvPr/>
        </p:nvGrpSpPr>
        <p:grpSpPr>
          <a:xfrm>
            <a:off x="5733116" y="1358900"/>
            <a:ext cx="3258484" cy="3007397"/>
            <a:chOff x="5232400" y="1358900"/>
            <a:chExt cx="3258484" cy="3007397"/>
          </a:xfrm>
        </p:grpSpPr>
        <p:pic>
          <p:nvPicPr>
            <p:cNvPr id="11" name="Picture 10" descr="A2p.png"/>
            <p:cNvPicPr>
              <a:picLocks noChangeAspect="1"/>
            </p:cNvPicPr>
            <p:nvPr/>
          </p:nvPicPr>
          <p:blipFill rotWithShape="1">
            <a:blip r:embed="rId6" cstate="print">
              <a:extLst>
                <a:ext uri="{28A0092B-C50C-407E-A947-70E740481C1C}">
                  <a14:useLocalDpi xmlns:a14="http://schemas.microsoft.com/office/drawing/2010/main"/>
                </a:ext>
              </a:extLst>
            </a:blip>
            <a:srcRect l="8819" t="1606" r="1552" b="2605"/>
            <a:stretch/>
          </p:blipFill>
          <p:spPr>
            <a:xfrm>
              <a:off x="5976284" y="2578421"/>
              <a:ext cx="2475924" cy="1532821"/>
            </a:xfrm>
            <a:prstGeom prst="rect">
              <a:avLst/>
            </a:prstGeom>
          </p:spPr>
        </p:pic>
        <p:sp>
          <p:nvSpPr>
            <p:cNvPr id="18" name="Rectangle 17"/>
            <p:cNvSpPr/>
            <p:nvPr/>
          </p:nvSpPr>
          <p:spPr>
            <a:xfrm rot="16200000">
              <a:off x="5108136" y="2801692"/>
              <a:ext cx="1192717" cy="523220"/>
            </a:xfrm>
            <a:prstGeom prst="rect">
              <a:avLst/>
            </a:prstGeom>
          </p:spPr>
          <p:txBody>
            <a:bodyPr wrap="none">
              <a:spAutoFit/>
            </a:bodyPr>
            <a:lstStyle/>
            <a:p>
              <a:pPr algn="ctr"/>
              <a:r>
                <a:rPr lang="en-US" sz="1400" b="0" dirty="0"/>
                <a:t>u</a:t>
              </a:r>
              <a:r>
                <a:rPr lang="en-US" sz="1400" b="0" dirty="0" smtClean="0"/>
                <a:t>nknown</a:t>
              </a:r>
            </a:p>
            <a:p>
              <a:pPr algn="ctr"/>
              <a:r>
                <a:rPr lang="en-US" sz="1400" b="0" dirty="0"/>
                <a:t>s</a:t>
              </a:r>
              <a:r>
                <a:rPr lang="en-US" sz="1400" b="0" dirty="0" smtClean="0"/>
                <a:t>equence ID</a:t>
              </a:r>
              <a:endParaRPr lang="en-US" sz="1400" b="0" dirty="0"/>
            </a:p>
          </p:txBody>
        </p:sp>
        <p:sp>
          <p:nvSpPr>
            <p:cNvPr id="20" name="Down Arrow 19"/>
            <p:cNvSpPr/>
            <p:nvPr/>
          </p:nvSpPr>
          <p:spPr bwMode="auto">
            <a:xfrm>
              <a:off x="6486853" y="2425700"/>
              <a:ext cx="997919" cy="920282"/>
            </a:xfrm>
            <a:prstGeom prst="downArrow">
              <a:avLst/>
            </a:prstGeom>
            <a:solidFill>
              <a:srgbClr val="22A4D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a:cs typeface="Times"/>
                </a:rPr>
                <a:t>A</a:t>
              </a:r>
              <a:r>
                <a:rPr kumimoji="0" lang="en-US" sz="2400" b="0" i="1" u="none" strike="noStrike" cap="none" normalizeH="0" baseline="-25000" dirty="0" smtClean="0">
                  <a:ln>
                    <a:noFill/>
                  </a:ln>
                  <a:solidFill>
                    <a:schemeClr val="tx1"/>
                  </a:solidFill>
                  <a:effectLst/>
                  <a:latin typeface="Times"/>
                  <a:cs typeface="Times"/>
                </a:rPr>
                <a:t>2</a:t>
              </a:r>
              <a:endParaRPr kumimoji="0" lang="en-US" sz="2400" b="0" i="1" u="none" strike="noStrike" cap="none" normalizeH="0" baseline="-25000" dirty="0">
                <a:ln>
                  <a:noFill/>
                </a:ln>
                <a:solidFill>
                  <a:schemeClr val="tx1"/>
                </a:solidFill>
                <a:effectLst/>
                <a:latin typeface="Times"/>
                <a:cs typeface="Times"/>
              </a:endParaRPr>
            </a:p>
          </p:txBody>
        </p:sp>
        <p:sp>
          <p:nvSpPr>
            <p:cNvPr id="24" name="Rectangle 23"/>
            <p:cNvSpPr/>
            <p:nvPr/>
          </p:nvSpPr>
          <p:spPr>
            <a:xfrm>
              <a:off x="6410216" y="4058520"/>
              <a:ext cx="2080668" cy="307777"/>
            </a:xfrm>
            <a:prstGeom prst="rect">
              <a:avLst/>
            </a:prstGeom>
          </p:spPr>
          <p:txBody>
            <a:bodyPr wrap="none">
              <a:spAutoFit/>
            </a:bodyPr>
            <a:lstStyle/>
            <a:p>
              <a:r>
                <a:rPr lang="en-US" sz="1400" b="0" dirty="0"/>
                <a:t>s</a:t>
              </a:r>
              <a:r>
                <a:rPr lang="en-US" sz="1400" b="0" dirty="0" smtClean="0"/>
                <a:t>equence word (10mer)</a:t>
              </a:r>
              <a:endParaRPr lang="en-US" sz="1400" b="0" dirty="0"/>
            </a:p>
          </p:txBody>
        </p:sp>
        <p:pic>
          <p:nvPicPr>
            <p:cNvPr id="4" name="Picture 3"/>
            <p:cNvPicPr>
              <a:picLocks noChangeAspect="1"/>
            </p:cNvPicPr>
            <p:nvPr/>
          </p:nvPicPr>
          <p:blipFill>
            <a:blip r:embed="rId7"/>
            <a:stretch>
              <a:fillRect/>
            </a:stretch>
          </p:blipFill>
          <p:spPr>
            <a:xfrm>
              <a:off x="5232400" y="1358900"/>
              <a:ext cx="3238500" cy="1079500"/>
            </a:xfrm>
            <a:prstGeom prst="rect">
              <a:avLst/>
            </a:prstGeom>
          </p:spPr>
        </p:pic>
      </p:grpSp>
      <p:sp>
        <p:nvSpPr>
          <p:cNvPr id="25" name="Title 1"/>
          <p:cNvSpPr>
            <a:spLocks noGrp="1"/>
          </p:cNvSpPr>
          <p:nvPr>
            <p:ph type="title"/>
          </p:nvPr>
        </p:nvSpPr>
        <p:spPr>
          <a:xfrm>
            <a:off x="941832" y="100584"/>
            <a:ext cx="7260336" cy="813816"/>
          </a:xfrm>
        </p:spPr>
        <p:txBody>
          <a:bodyPr/>
          <a:lstStyle/>
          <a:p>
            <a:r>
              <a:rPr lang="en-US" dirty="0" smtClean="0"/>
              <a:t>Sequence Matching </a:t>
            </a:r>
            <a:r>
              <a:rPr lang="en-US" dirty="0" smtClean="0">
                <a:sym typeface="Wingdings"/>
              </a:rPr>
              <a:t></a:t>
            </a:r>
            <a:br>
              <a:rPr lang="en-US" dirty="0" smtClean="0">
                <a:sym typeface="Wingdings"/>
              </a:rPr>
            </a:br>
            <a:r>
              <a:rPr lang="en-US" dirty="0" smtClean="0"/>
              <a:t>Sparse Matrix Multiply in D4M</a:t>
            </a:r>
            <a:endParaRPr lang="en-US" dirty="0"/>
          </a:p>
        </p:txBody>
      </p:sp>
      <p:pic>
        <p:nvPicPr>
          <p:cNvPr id="28" name="Picture 17"/>
          <p:cNvPicPr>
            <a:picLocks noChangeAspect="1" noChangeArrowheads="1"/>
          </p:cNvPicPr>
          <p:nvPr/>
        </p:nvPicPr>
        <p:blipFill>
          <a:blip r:embed="rId8" cstate="print"/>
          <a:srcRect/>
          <a:stretch>
            <a:fillRect/>
          </a:stretch>
        </p:blipFill>
        <p:spPr bwMode="auto">
          <a:xfrm>
            <a:off x="502030" y="4800600"/>
            <a:ext cx="8205377" cy="1524000"/>
          </a:xfrm>
          <a:prstGeom prst="rect">
            <a:avLst/>
          </a:prstGeom>
          <a:noFill/>
          <a:ln w="9525">
            <a:noFill/>
            <a:miter lim="800000"/>
            <a:headEnd/>
            <a:tailEnd/>
          </a:ln>
        </p:spPr>
      </p:pic>
    </p:spTree>
    <p:extLst>
      <p:ext uri="{BB962C8B-B14F-4D97-AF65-F5344CB8AC3E}">
        <p14:creationId xmlns:p14="http://schemas.microsoft.com/office/powerpoint/2010/main" val="4165554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4965330" y="1524000"/>
            <a:ext cx="3657600" cy="4267200"/>
          </a:xfrm>
          <a:prstGeom prst="roundRect">
            <a:avLst>
              <a:gd name="adj" fmla="val 3548"/>
            </a:avLst>
          </a:prstGeom>
          <a:solidFill>
            <a:schemeClr val="bg1"/>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pic>
        <p:nvPicPr>
          <p:cNvPr id="10" name="Picture 9" descr="CB_matrix2.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50530" y="1983432"/>
            <a:ext cx="2735934" cy="2514600"/>
          </a:xfrm>
          <a:prstGeom prst="rect">
            <a:avLst/>
          </a:prstGeom>
        </p:spPr>
      </p:pic>
      <p:sp>
        <p:nvSpPr>
          <p:cNvPr id="11" name="TextBox 10"/>
          <p:cNvSpPr txBox="1"/>
          <p:nvPr/>
        </p:nvSpPr>
        <p:spPr>
          <a:xfrm>
            <a:off x="1155330" y="1467438"/>
            <a:ext cx="1981200" cy="553998"/>
          </a:xfrm>
          <a:prstGeom prst="rect">
            <a:avLst/>
          </a:prstGeom>
          <a:noFill/>
        </p:spPr>
        <p:txBody>
          <a:bodyPr wrap="square" rtlCol="0">
            <a:spAutoFit/>
          </a:bodyPr>
          <a:lstStyle/>
          <a:p>
            <a:pPr algn="ctr"/>
            <a:r>
              <a:rPr lang="en-US" sz="1800" b="0" dirty="0" smtClean="0"/>
              <a:t>Triple Store</a:t>
            </a:r>
          </a:p>
          <a:p>
            <a:pPr algn="ctr"/>
            <a:r>
              <a:rPr lang="en-US" sz="1200" b="0" dirty="0" smtClean="0"/>
              <a:t>Distributed Database</a:t>
            </a:r>
            <a:endParaRPr lang="en-US" sz="1200" b="0" dirty="0"/>
          </a:p>
        </p:txBody>
      </p:sp>
      <p:sp>
        <p:nvSpPr>
          <p:cNvPr id="12" name="TextBox 11"/>
          <p:cNvSpPr txBox="1"/>
          <p:nvPr/>
        </p:nvSpPr>
        <p:spPr>
          <a:xfrm>
            <a:off x="3612597" y="3092307"/>
            <a:ext cx="1232968" cy="407804"/>
          </a:xfrm>
          <a:prstGeom prst="rect">
            <a:avLst/>
          </a:prstGeom>
          <a:solidFill>
            <a:schemeClr val="bg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b="0" dirty="0" smtClean="0"/>
              <a:t>Query:</a:t>
            </a:r>
            <a:endParaRPr lang="en-US" sz="1200" b="0" dirty="0" smtClean="0"/>
          </a:p>
          <a:p>
            <a:r>
              <a:rPr lang="en-US" sz="1050" dirty="0"/>
              <a:t>T(:,ggaatctgcc) </a:t>
            </a:r>
            <a:endParaRPr lang="en-US" sz="1050" b="0" i="1" dirty="0"/>
          </a:p>
        </p:txBody>
      </p:sp>
      <p:graphicFrame>
        <p:nvGraphicFramePr>
          <p:cNvPr id="13" name="Group 172"/>
          <p:cNvGraphicFramePr>
            <a:graphicFrameLocks noGrp="1"/>
          </p:cNvGraphicFramePr>
          <p:nvPr>
            <p:extLst>
              <p:ext uri="{D42A27DB-BD31-4B8C-83A1-F6EECF244321}">
                <p14:modId xmlns:p14="http://schemas.microsoft.com/office/powerpoint/2010/main" val="1155779497"/>
              </p:ext>
            </p:extLst>
          </p:nvPr>
        </p:nvGraphicFramePr>
        <p:xfrm>
          <a:off x="5676530" y="2453640"/>
          <a:ext cx="584200" cy="594360"/>
        </p:xfrm>
        <a:graphic>
          <a:graphicData uri="http://schemas.openxmlformats.org/drawingml/2006/table">
            <a:tbl>
              <a:tblPr/>
              <a:tblGrid>
                <a:gridCol w="116840"/>
                <a:gridCol w="116840"/>
                <a:gridCol w="116840"/>
                <a:gridCol w="116840"/>
                <a:gridCol w="116840"/>
              </a:tblGrid>
              <a:tr h="0">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rgbClr val="6666FF"/>
                    </a:solidFill>
                  </a:tcPr>
                </a:tc>
              </a:tr>
              <a:tr h="0">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rgbClr val="6666FF"/>
                    </a:solidFill>
                  </a:tcPr>
                </a:tc>
              </a:tr>
              <a:tr h="0">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ts val="600"/>
                        </a:spcBef>
                        <a:spcAft>
                          <a:spcPct val="0"/>
                        </a:spcAft>
                        <a:buClrTx/>
                        <a:buSzPct val="100000"/>
                        <a:buFont typeface="Arial" charset="0"/>
                        <a:buNone/>
                        <a:tabLst/>
                      </a:pPr>
                      <a:endParaRPr kumimoji="0" lang="en-US" sz="200" b="1" i="0" u="none" strike="noStrike" cap="none" normalizeH="0" baseline="0" dirty="0" smtClean="0">
                        <a:ln>
                          <a:noFill/>
                        </a:ln>
                        <a:solidFill>
                          <a:schemeClr val="tx1"/>
                        </a:solidFill>
                        <a:effectLst/>
                        <a:latin typeface="Arial" charset="0"/>
                      </a:endParaRPr>
                    </a:p>
                  </a:txBody>
                  <a:tcPr marL="45720" marR="45720" anchor="ctr" anchorCtr="1" horzOverflow="overflow">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r>
            </a:tbl>
          </a:graphicData>
        </a:graphic>
      </p:graphicFrame>
      <p:sp>
        <p:nvSpPr>
          <p:cNvPr id="14" name="Oval 13"/>
          <p:cNvSpPr/>
          <p:nvPr/>
        </p:nvSpPr>
        <p:spPr bwMode="auto">
          <a:xfrm>
            <a:off x="6997330" y="2514600"/>
            <a:ext cx="76200" cy="76200"/>
          </a:xfrm>
          <a:prstGeom prst="ellipse">
            <a:avLst/>
          </a:prstGeom>
          <a:solidFill>
            <a:srgbClr val="66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7225930" y="3124200"/>
            <a:ext cx="76200" cy="76200"/>
          </a:xfrm>
          <a:prstGeom prst="ellipse">
            <a:avLst/>
          </a:prstGeom>
          <a:solidFill>
            <a:srgbClr val="66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479930" y="3200400"/>
            <a:ext cx="76200" cy="76200"/>
          </a:xfrm>
          <a:prstGeom prst="ellipse">
            <a:avLst/>
          </a:prstGeom>
          <a:solidFill>
            <a:srgbClr val="66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606930" y="2438400"/>
            <a:ext cx="76200" cy="76200"/>
          </a:xfrm>
          <a:prstGeom prst="ellipse">
            <a:avLst/>
          </a:prstGeom>
          <a:solidFill>
            <a:srgbClr val="66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606930" y="2819400"/>
            <a:ext cx="76200" cy="76200"/>
          </a:xfrm>
          <a:prstGeom prst="ellipse">
            <a:avLst/>
          </a:prstGeom>
          <a:solidFill>
            <a:srgbClr val="66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9" name="Curved Connector 18"/>
          <p:cNvCxnSpPr>
            <a:stCxn id="14" idx="7"/>
            <a:endCxn id="17" idx="1"/>
          </p:cNvCxnSpPr>
          <p:nvPr/>
        </p:nvCxnSpPr>
        <p:spPr bwMode="auto">
          <a:xfrm rot="5400000" flipH="1" flipV="1">
            <a:off x="7302130" y="2209800"/>
            <a:ext cx="76200" cy="555718"/>
          </a:xfrm>
          <a:prstGeom prst="curvedConnector3">
            <a:avLst>
              <a:gd name="adj1" fmla="val 414644"/>
            </a:avLst>
          </a:prstGeom>
          <a:solidFill>
            <a:schemeClr val="accent1"/>
          </a:solidFill>
          <a:ln w="25400" cap="flat" cmpd="sng" algn="ctr">
            <a:solidFill>
              <a:schemeClr val="tx1"/>
            </a:solidFill>
            <a:prstDash val="solid"/>
            <a:round/>
            <a:headEnd type="triangle" w="med" len="med"/>
            <a:tailEnd type="triangle"/>
          </a:ln>
          <a:effectLst/>
        </p:spPr>
      </p:cxnSp>
      <p:cxnSp>
        <p:nvCxnSpPr>
          <p:cNvPr id="20" name="Curved Connector 19"/>
          <p:cNvCxnSpPr>
            <a:stCxn id="17" idx="6"/>
            <a:endCxn id="18" idx="6"/>
          </p:cNvCxnSpPr>
          <p:nvPr/>
        </p:nvCxnSpPr>
        <p:spPr bwMode="auto">
          <a:xfrm>
            <a:off x="7683130" y="2476500"/>
            <a:ext cx="1588" cy="381000"/>
          </a:xfrm>
          <a:prstGeom prst="curvedConnector3">
            <a:avLst>
              <a:gd name="adj1" fmla="val 14395466"/>
            </a:avLst>
          </a:prstGeom>
          <a:solidFill>
            <a:schemeClr val="accent1"/>
          </a:solidFill>
          <a:ln w="25400" cap="flat" cmpd="sng" algn="ctr">
            <a:solidFill>
              <a:schemeClr val="tx1"/>
            </a:solidFill>
            <a:prstDash val="solid"/>
            <a:round/>
            <a:headEnd type="none" w="sm" len="sm"/>
            <a:tailEnd type="triangle"/>
          </a:ln>
          <a:effectLst/>
        </p:spPr>
      </p:cxnSp>
      <p:cxnSp>
        <p:nvCxnSpPr>
          <p:cNvPr id="21" name="Curved Connector 20"/>
          <p:cNvCxnSpPr>
            <a:stCxn id="14" idx="4"/>
            <a:endCxn id="15" idx="1"/>
          </p:cNvCxnSpPr>
          <p:nvPr/>
        </p:nvCxnSpPr>
        <p:spPr bwMode="auto">
          <a:xfrm rot="16200000" flipH="1">
            <a:off x="6863980" y="2762249"/>
            <a:ext cx="544559" cy="201659"/>
          </a:xfrm>
          <a:prstGeom prst="curvedConnector3">
            <a:avLst>
              <a:gd name="adj1" fmla="val 98214"/>
            </a:avLst>
          </a:prstGeom>
          <a:solidFill>
            <a:schemeClr val="accent1"/>
          </a:solidFill>
          <a:ln w="25400" cap="flat" cmpd="sng" algn="ctr">
            <a:solidFill>
              <a:schemeClr val="tx1"/>
            </a:solidFill>
            <a:prstDash val="solid"/>
            <a:round/>
            <a:headEnd type="none" w="sm" len="sm"/>
            <a:tailEnd type="triangle"/>
          </a:ln>
          <a:effectLst/>
        </p:spPr>
      </p:cxnSp>
      <p:cxnSp>
        <p:nvCxnSpPr>
          <p:cNvPr id="22" name="Curved Connector 21"/>
          <p:cNvCxnSpPr>
            <a:stCxn id="17" idx="4"/>
            <a:endCxn id="15" idx="7"/>
          </p:cNvCxnSpPr>
          <p:nvPr/>
        </p:nvCxnSpPr>
        <p:spPr bwMode="auto">
          <a:xfrm rot="5400000">
            <a:off x="7157622" y="2647950"/>
            <a:ext cx="620759" cy="354059"/>
          </a:xfrm>
          <a:prstGeom prst="curvedConnector3">
            <a:avLst>
              <a:gd name="adj1" fmla="val 50000"/>
            </a:avLst>
          </a:prstGeom>
          <a:solidFill>
            <a:schemeClr val="accent1"/>
          </a:solidFill>
          <a:ln w="25400" cap="flat" cmpd="sng" algn="ctr">
            <a:solidFill>
              <a:schemeClr val="tx1"/>
            </a:solidFill>
            <a:prstDash val="solid"/>
            <a:round/>
            <a:headEnd type="triangle" w="med" len="med"/>
            <a:tailEnd type="triangle"/>
          </a:ln>
          <a:effectLst/>
        </p:spPr>
      </p:cxnSp>
      <p:cxnSp>
        <p:nvCxnSpPr>
          <p:cNvPr id="23" name="Curved Connector 37"/>
          <p:cNvCxnSpPr>
            <a:stCxn id="16" idx="6"/>
            <a:endCxn id="18" idx="5"/>
          </p:cNvCxnSpPr>
          <p:nvPr/>
        </p:nvCxnSpPr>
        <p:spPr bwMode="auto">
          <a:xfrm flipV="1">
            <a:off x="7556130" y="2884441"/>
            <a:ext cx="115841" cy="354059"/>
          </a:xfrm>
          <a:prstGeom prst="curvedConnector2">
            <a:avLst/>
          </a:prstGeom>
          <a:solidFill>
            <a:schemeClr val="accent1"/>
          </a:solidFill>
          <a:ln w="25400" cap="flat" cmpd="sng" algn="ctr">
            <a:solidFill>
              <a:schemeClr val="tx1"/>
            </a:solidFill>
            <a:prstDash val="solid"/>
            <a:round/>
            <a:headEnd type="none" w="sm" len="sm"/>
            <a:tailEnd type="triangle"/>
          </a:ln>
          <a:effectLst/>
        </p:spPr>
      </p:cxnSp>
      <p:cxnSp>
        <p:nvCxnSpPr>
          <p:cNvPr id="24" name="Curved Connector 41"/>
          <p:cNvCxnSpPr>
            <a:stCxn id="16" idx="1"/>
            <a:endCxn id="14" idx="6"/>
          </p:cNvCxnSpPr>
          <p:nvPr/>
        </p:nvCxnSpPr>
        <p:spPr bwMode="auto">
          <a:xfrm rot="16200000" flipV="1">
            <a:off x="6952881" y="2673350"/>
            <a:ext cx="658859" cy="417559"/>
          </a:xfrm>
          <a:prstGeom prst="curvedConnector2">
            <a:avLst/>
          </a:prstGeom>
          <a:solidFill>
            <a:schemeClr val="accent1"/>
          </a:solidFill>
          <a:ln w="25400" cap="flat" cmpd="sng" algn="ctr">
            <a:solidFill>
              <a:schemeClr val="tx1"/>
            </a:solidFill>
            <a:prstDash val="solid"/>
            <a:round/>
            <a:headEnd type="none" w="sm" len="sm"/>
            <a:tailEnd type="triangle"/>
          </a:ln>
          <a:effectLst/>
        </p:spPr>
      </p:cxnSp>
      <p:sp>
        <p:nvSpPr>
          <p:cNvPr id="25" name="Left-Right Arrow 24"/>
          <p:cNvSpPr/>
          <p:nvPr/>
        </p:nvSpPr>
        <p:spPr bwMode="auto">
          <a:xfrm>
            <a:off x="6463930" y="2590800"/>
            <a:ext cx="381000" cy="228600"/>
          </a:xfrm>
          <a:prstGeom prst="lef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TextBox 25"/>
          <p:cNvSpPr txBox="1"/>
          <p:nvPr/>
        </p:nvSpPr>
        <p:spPr>
          <a:xfrm>
            <a:off x="5638606" y="1467438"/>
            <a:ext cx="2570911" cy="553998"/>
          </a:xfrm>
          <a:prstGeom prst="rect">
            <a:avLst/>
          </a:prstGeom>
          <a:noFill/>
        </p:spPr>
        <p:txBody>
          <a:bodyPr wrap="none" rtlCol="0">
            <a:spAutoFit/>
          </a:bodyPr>
          <a:lstStyle/>
          <a:p>
            <a:pPr algn="ctr"/>
            <a:r>
              <a:rPr lang="en-US" sz="1800" b="0" dirty="0" smtClean="0"/>
              <a:t>Associative Arrays</a:t>
            </a:r>
          </a:p>
          <a:p>
            <a:pPr lvl="0" algn="ctr"/>
            <a:r>
              <a:rPr lang="en-US" sz="1200" b="0" dirty="0" smtClean="0">
                <a:solidFill>
                  <a:srgbClr val="000000"/>
                </a:solidFill>
              </a:rPr>
              <a:t>Numerical Computing Environment</a:t>
            </a:r>
            <a:endParaRPr lang="en-US" sz="1200" b="0" dirty="0">
              <a:solidFill>
                <a:srgbClr val="000000"/>
              </a:solidFill>
            </a:endParaRPr>
          </a:p>
        </p:txBody>
      </p:sp>
      <p:sp>
        <p:nvSpPr>
          <p:cNvPr id="27" name="TextBox 26"/>
          <p:cNvSpPr txBox="1"/>
          <p:nvPr/>
        </p:nvSpPr>
        <p:spPr>
          <a:xfrm>
            <a:off x="3822330" y="1467438"/>
            <a:ext cx="1031427" cy="1292662"/>
          </a:xfrm>
          <a:prstGeom prst="rect">
            <a:avLst/>
          </a:prstGeom>
          <a:noFill/>
        </p:spPr>
        <p:txBody>
          <a:bodyPr wrap="none" rtlCol="0">
            <a:spAutoFit/>
          </a:bodyPr>
          <a:lstStyle/>
          <a:p>
            <a:r>
              <a:rPr lang="en-US" sz="1800" b="0" dirty="0" smtClean="0"/>
              <a:t>D4M</a:t>
            </a:r>
          </a:p>
          <a:p>
            <a:r>
              <a:rPr lang="en-US" sz="1200" b="0" dirty="0" smtClean="0"/>
              <a:t>Dynamic </a:t>
            </a:r>
          </a:p>
          <a:p>
            <a:r>
              <a:rPr lang="en-US" sz="1200" b="0" dirty="0" smtClean="0"/>
              <a:t>Distributed </a:t>
            </a:r>
          </a:p>
          <a:p>
            <a:r>
              <a:rPr lang="en-US" sz="1200" b="0" dirty="0" smtClean="0"/>
              <a:t>Dimensional </a:t>
            </a:r>
          </a:p>
          <a:p>
            <a:r>
              <a:rPr lang="en-US" sz="1200" b="0" dirty="0" smtClean="0"/>
              <a:t>Data </a:t>
            </a:r>
          </a:p>
          <a:p>
            <a:r>
              <a:rPr lang="en-US" sz="1200" b="0" dirty="0" smtClean="0"/>
              <a:t>Model</a:t>
            </a:r>
            <a:endParaRPr lang="en-US" sz="1200" b="0" dirty="0"/>
          </a:p>
        </p:txBody>
      </p:sp>
      <p:sp>
        <p:nvSpPr>
          <p:cNvPr id="28" name="Oval 27"/>
          <p:cNvSpPr/>
          <p:nvPr/>
        </p:nvSpPr>
        <p:spPr bwMode="auto">
          <a:xfrm>
            <a:off x="7022730" y="4412673"/>
            <a:ext cx="76024" cy="69273"/>
          </a:xfrm>
          <a:prstGeom prst="ellipse">
            <a:avLst/>
          </a:prstGeom>
          <a:solidFill>
            <a:srgbClr val="66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250802" y="4966855"/>
            <a:ext cx="76024" cy="69273"/>
          </a:xfrm>
          <a:prstGeom prst="ellipse">
            <a:avLst/>
          </a:prstGeom>
          <a:solidFill>
            <a:schemeClr val="bg1"/>
          </a:solidFill>
          <a:ln w="12700" cap="flat" cmpd="sng" algn="ctr">
            <a:solidFill>
              <a:schemeClr val="accent4"/>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7504215" y="5036127"/>
            <a:ext cx="76024" cy="69273"/>
          </a:xfrm>
          <a:prstGeom prst="ellipse">
            <a:avLst/>
          </a:prstGeom>
          <a:solidFill>
            <a:srgbClr val="66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630922" y="4343400"/>
            <a:ext cx="76024" cy="69273"/>
          </a:xfrm>
          <a:prstGeom prst="ellipse">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7630922" y="4689764"/>
            <a:ext cx="76024" cy="69273"/>
          </a:xfrm>
          <a:prstGeom prst="ellipse">
            <a:avLst/>
          </a:prstGeom>
          <a:solidFill>
            <a:srgbClr val="66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3" name="Curved Connector 32"/>
          <p:cNvCxnSpPr>
            <a:stCxn id="28" idx="7"/>
            <a:endCxn id="31" idx="1"/>
          </p:cNvCxnSpPr>
          <p:nvPr/>
        </p:nvCxnSpPr>
        <p:spPr bwMode="auto">
          <a:xfrm rot="5400000" flipH="1" flipV="1">
            <a:off x="7330201" y="4110964"/>
            <a:ext cx="69273" cy="554434"/>
          </a:xfrm>
          <a:prstGeom prst="curvedConnector3">
            <a:avLst>
              <a:gd name="adj1" fmla="val 414644"/>
            </a:avLst>
          </a:prstGeom>
          <a:solidFill>
            <a:schemeClr val="accent1"/>
          </a:solidFill>
          <a:ln w="25400" cap="flat" cmpd="sng" algn="ctr">
            <a:solidFill>
              <a:schemeClr val="accent1">
                <a:lumMod val="50000"/>
              </a:schemeClr>
            </a:solidFill>
            <a:prstDash val="solid"/>
            <a:round/>
            <a:headEnd type="triangle" w="med" len="med"/>
            <a:tailEnd type="triangle"/>
          </a:ln>
          <a:effectLst/>
        </p:spPr>
      </p:cxnSp>
      <p:cxnSp>
        <p:nvCxnSpPr>
          <p:cNvPr id="34" name="Curved Connector 33"/>
          <p:cNvCxnSpPr>
            <a:stCxn id="31" idx="6"/>
            <a:endCxn id="32" idx="6"/>
          </p:cNvCxnSpPr>
          <p:nvPr/>
        </p:nvCxnSpPr>
        <p:spPr bwMode="auto">
          <a:xfrm>
            <a:off x="7706946" y="4378036"/>
            <a:ext cx="1584" cy="346364"/>
          </a:xfrm>
          <a:prstGeom prst="curvedConnector3">
            <a:avLst>
              <a:gd name="adj1" fmla="val 14395466"/>
            </a:avLst>
          </a:prstGeom>
          <a:solidFill>
            <a:schemeClr val="accent1"/>
          </a:solidFill>
          <a:ln w="25400" cap="flat" cmpd="sng" algn="ctr">
            <a:solidFill>
              <a:srgbClr val="FFC000"/>
            </a:solidFill>
            <a:prstDash val="solid"/>
            <a:round/>
            <a:headEnd type="none" w="sm" len="sm"/>
            <a:tailEnd type="triangle"/>
          </a:ln>
          <a:effectLst/>
        </p:spPr>
      </p:cxnSp>
      <p:cxnSp>
        <p:nvCxnSpPr>
          <p:cNvPr id="35" name="Curved Connector 34"/>
          <p:cNvCxnSpPr>
            <a:stCxn id="28" idx="4"/>
            <a:endCxn id="29" idx="1"/>
          </p:cNvCxnSpPr>
          <p:nvPr/>
        </p:nvCxnSpPr>
        <p:spPr bwMode="auto">
          <a:xfrm rot="16200000" flipH="1">
            <a:off x="6913812" y="4628875"/>
            <a:ext cx="495054" cy="201193"/>
          </a:xfrm>
          <a:prstGeom prst="curvedConnector3">
            <a:avLst>
              <a:gd name="adj1" fmla="val 98214"/>
            </a:avLst>
          </a:prstGeom>
          <a:solidFill>
            <a:schemeClr val="accent1"/>
          </a:solidFill>
          <a:ln w="25400" cap="flat" cmpd="sng" algn="ctr">
            <a:solidFill>
              <a:schemeClr val="accent2"/>
            </a:solidFill>
            <a:prstDash val="solid"/>
            <a:round/>
            <a:headEnd type="none" w="sm" len="sm"/>
            <a:tailEnd type="triangle"/>
          </a:ln>
          <a:effectLst/>
        </p:spPr>
      </p:cxnSp>
      <p:cxnSp>
        <p:nvCxnSpPr>
          <p:cNvPr id="36" name="Curved Connector 35"/>
          <p:cNvCxnSpPr>
            <a:stCxn id="31" idx="4"/>
            <a:endCxn id="29" idx="7"/>
          </p:cNvCxnSpPr>
          <p:nvPr/>
        </p:nvCxnSpPr>
        <p:spPr bwMode="auto">
          <a:xfrm rot="5400000">
            <a:off x="7210151" y="4518215"/>
            <a:ext cx="564326" cy="353241"/>
          </a:xfrm>
          <a:prstGeom prst="curvedConnector3">
            <a:avLst>
              <a:gd name="adj1" fmla="val 50000"/>
            </a:avLst>
          </a:prstGeom>
          <a:solidFill>
            <a:schemeClr val="accent1"/>
          </a:solidFill>
          <a:ln w="25400" cap="flat" cmpd="sng" algn="ctr">
            <a:solidFill>
              <a:srgbClr val="FF0000"/>
            </a:solidFill>
            <a:prstDash val="solid"/>
            <a:round/>
            <a:headEnd type="triangle" w="med" len="med"/>
            <a:tailEnd type="triangle"/>
          </a:ln>
          <a:effectLst/>
        </p:spPr>
      </p:cxnSp>
      <p:cxnSp>
        <p:nvCxnSpPr>
          <p:cNvPr id="37" name="Curved Connector 37"/>
          <p:cNvCxnSpPr>
            <a:stCxn id="30" idx="6"/>
            <a:endCxn id="32" idx="5"/>
          </p:cNvCxnSpPr>
          <p:nvPr/>
        </p:nvCxnSpPr>
        <p:spPr bwMode="auto">
          <a:xfrm flipV="1">
            <a:off x="7580239" y="4748892"/>
            <a:ext cx="115573" cy="321872"/>
          </a:xfrm>
          <a:prstGeom prst="curvedConnector2">
            <a:avLst/>
          </a:prstGeom>
          <a:solidFill>
            <a:schemeClr val="accent1"/>
          </a:solidFill>
          <a:ln w="25400" cap="flat" cmpd="sng" algn="ctr">
            <a:solidFill>
              <a:schemeClr val="accent1">
                <a:lumMod val="50000"/>
              </a:schemeClr>
            </a:solidFill>
            <a:prstDash val="solid"/>
            <a:round/>
            <a:headEnd type="none" w="sm" len="sm"/>
            <a:tailEnd type="triangle"/>
          </a:ln>
          <a:effectLst/>
        </p:spPr>
      </p:cxnSp>
      <p:cxnSp>
        <p:nvCxnSpPr>
          <p:cNvPr id="38" name="Curved Connector 41"/>
          <p:cNvCxnSpPr>
            <a:stCxn id="30" idx="1"/>
            <a:endCxn id="28" idx="6"/>
          </p:cNvCxnSpPr>
          <p:nvPr/>
        </p:nvCxnSpPr>
        <p:spPr bwMode="auto">
          <a:xfrm rot="16200000" flipV="1">
            <a:off x="7007571" y="4538493"/>
            <a:ext cx="598963" cy="416594"/>
          </a:xfrm>
          <a:prstGeom prst="curvedConnector2">
            <a:avLst/>
          </a:prstGeom>
          <a:solidFill>
            <a:schemeClr val="accent1"/>
          </a:solidFill>
          <a:ln w="25400" cap="flat" cmpd="sng" algn="ctr">
            <a:solidFill>
              <a:srgbClr val="FFC000"/>
            </a:solidFill>
            <a:prstDash val="solid"/>
            <a:round/>
            <a:headEnd type="none" w="sm" len="sm"/>
            <a:tailEnd type="triangle"/>
          </a:ln>
          <a:effectLst/>
        </p:spPr>
      </p:cxnSp>
      <p:sp>
        <p:nvSpPr>
          <p:cNvPr id="39" name="TextBox 38"/>
          <p:cNvSpPr txBox="1"/>
          <p:nvPr/>
        </p:nvSpPr>
        <p:spPr>
          <a:xfrm>
            <a:off x="6802756" y="2401234"/>
            <a:ext cx="261610" cy="215444"/>
          </a:xfrm>
          <a:prstGeom prst="rect">
            <a:avLst/>
          </a:prstGeom>
          <a:noFill/>
        </p:spPr>
        <p:txBody>
          <a:bodyPr wrap="none" rtlCol="0">
            <a:spAutoFit/>
          </a:bodyPr>
          <a:lstStyle/>
          <a:p>
            <a:r>
              <a:rPr lang="en-US" sz="800" b="0" dirty="0"/>
              <a:t>A</a:t>
            </a:r>
          </a:p>
        </p:txBody>
      </p:sp>
      <p:sp>
        <p:nvSpPr>
          <p:cNvPr id="40" name="TextBox 39"/>
          <p:cNvSpPr txBox="1"/>
          <p:nvPr/>
        </p:nvSpPr>
        <p:spPr>
          <a:xfrm>
            <a:off x="7526326" y="2667000"/>
            <a:ext cx="261610" cy="215444"/>
          </a:xfrm>
          <a:prstGeom prst="rect">
            <a:avLst/>
          </a:prstGeom>
          <a:noFill/>
        </p:spPr>
        <p:txBody>
          <a:bodyPr wrap="none" rtlCol="0">
            <a:spAutoFit/>
          </a:bodyPr>
          <a:lstStyle/>
          <a:p>
            <a:r>
              <a:rPr lang="en-US" sz="800" b="0" dirty="0" smtClean="0"/>
              <a:t>C</a:t>
            </a:r>
            <a:endParaRPr lang="en-US" sz="800" b="0" dirty="0"/>
          </a:p>
        </p:txBody>
      </p:sp>
      <p:sp>
        <p:nvSpPr>
          <p:cNvPr id="41" name="TextBox 40"/>
          <p:cNvSpPr txBox="1"/>
          <p:nvPr/>
        </p:nvSpPr>
        <p:spPr>
          <a:xfrm>
            <a:off x="7403730" y="3276600"/>
            <a:ext cx="261610" cy="215444"/>
          </a:xfrm>
          <a:prstGeom prst="rect">
            <a:avLst/>
          </a:prstGeom>
          <a:noFill/>
        </p:spPr>
        <p:txBody>
          <a:bodyPr wrap="none" rtlCol="0">
            <a:spAutoFit/>
          </a:bodyPr>
          <a:lstStyle/>
          <a:p>
            <a:r>
              <a:rPr lang="en-US" sz="800" b="0" dirty="0" smtClean="0"/>
              <a:t>D</a:t>
            </a:r>
            <a:endParaRPr lang="en-US" sz="800" b="0" dirty="0"/>
          </a:p>
        </p:txBody>
      </p:sp>
      <p:sp>
        <p:nvSpPr>
          <p:cNvPr id="42" name="TextBox 41"/>
          <p:cNvSpPr txBox="1"/>
          <p:nvPr/>
        </p:nvSpPr>
        <p:spPr>
          <a:xfrm>
            <a:off x="7098930" y="3170426"/>
            <a:ext cx="253596" cy="215444"/>
          </a:xfrm>
          <a:prstGeom prst="rect">
            <a:avLst/>
          </a:prstGeom>
          <a:noFill/>
        </p:spPr>
        <p:txBody>
          <a:bodyPr wrap="none" rtlCol="0">
            <a:spAutoFit/>
          </a:bodyPr>
          <a:lstStyle/>
          <a:p>
            <a:r>
              <a:rPr lang="en-US" sz="800" b="0" dirty="0" smtClean="0"/>
              <a:t>E</a:t>
            </a:r>
            <a:endParaRPr lang="en-US" sz="800" b="0" dirty="0"/>
          </a:p>
        </p:txBody>
      </p:sp>
      <p:sp>
        <p:nvSpPr>
          <p:cNvPr id="43" name="TextBox 42"/>
          <p:cNvSpPr txBox="1"/>
          <p:nvPr/>
        </p:nvSpPr>
        <p:spPr>
          <a:xfrm>
            <a:off x="7590634" y="2277374"/>
            <a:ext cx="258404" cy="215444"/>
          </a:xfrm>
          <a:prstGeom prst="rect">
            <a:avLst/>
          </a:prstGeom>
          <a:noFill/>
        </p:spPr>
        <p:txBody>
          <a:bodyPr wrap="none" rtlCol="0">
            <a:spAutoFit/>
          </a:bodyPr>
          <a:lstStyle/>
          <a:p>
            <a:r>
              <a:rPr lang="en-US" sz="800" b="0" dirty="0" smtClean="0"/>
              <a:t>B</a:t>
            </a:r>
            <a:endParaRPr lang="en-US" sz="800" b="0" dirty="0"/>
          </a:p>
        </p:txBody>
      </p:sp>
      <p:sp>
        <p:nvSpPr>
          <p:cNvPr id="44" name="TextBox 43"/>
          <p:cNvSpPr txBox="1"/>
          <p:nvPr/>
        </p:nvSpPr>
        <p:spPr>
          <a:xfrm>
            <a:off x="5193930" y="3505200"/>
            <a:ext cx="3276600" cy="523220"/>
          </a:xfrm>
          <a:prstGeom prst="rect">
            <a:avLst/>
          </a:prstGeom>
          <a:noFill/>
        </p:spPr>
        <p:txBody>
          <a:bodyPr wrap="square" rtlCol="0">
            <a:spAutoFit/>
          </a:bodyPr>
          <a:lstStyle/>
          <a:p>
            <a:r>
              <a:rPr lang="en-US" sz="1400" b="0" dirty="0" smtClean="0"/>
              <a:t>A D4M query returns a sparse matrix or graph from a triple store…</a:t>
            </a:r>
            <a:endParaRPr lang="en-US" sz="1400" b="0" dirty="0"/>
          </a:p>
        </p:txBody>
      </p:sp>
      <p:sp>
        <p:nvSpPr>
          <p:cNvPr id="45" name="TextBox 44"/>
          <p:cNvSpPr txBox="1"/>
          <p:nvPr/>
        </p:nvSpPr>
        <p:spPr>
          <a:xfrm>
            <a:off x="5270130" y="5181600"/>
            <a:ext cx="3124200" cy="523220"/>
          </a:xfrm>
          <a:prstGeom prst="rect">
            <a:avLst/>
          </a:prstGeom>
          <a:noFill/>
        </p:spPr>
        <p:txBody>
          <a:bodyPr wrap="square" rtlCol="0">
            <a:spAutoFit/>
          </a:bodyPr>
          <a:lstStyle/>
          <a:p>
            <a:r>
              <a:rPr lang="en-US" sz="1400" b="0" dirty="0" smtClean="0"/>
              <a:t>…for statistical signal processing or graph analysis in Matlab</a:t>
            </a:r>
            <a:endParaRPr lang="en-US" sz="1400" b="0" dirty="0"/>
          </a:p>
        </p:txBody>
      </p:sp>
      <p:pic>
        <p:nvPicPr>
          <p:cNvPr id="46" name="Picture 2"/>
          <p:cNvPicPr>
            <a:picLocks noChangeAspect="1" noChangeArrowheads="1"/>
          </p:cNvPicPr>
          <p:nvPr/>
        </p:nvPicPr>
        <p:blipFill>
          <a:blip r:embed="rId4" cstate="print"/>
          <a:srcRect/>
          <a:stretch>
            <a:fillRect/>
          </a:stretch>
        </p:blipFill>
        <p:spPr bwMode="auto">
          <a:xfrm>
            <a:off x="5422530" y="4267200"/>
            <a:ext cx="1249800" cy="752475"/>
          </a:xfrm>
          <a:prstGeom prst="rect">
            <a:avLst/>
          </a:prstGeom>
          <a:noFill/>
          <a:ln w="12700">
            <a:solidFill>
              <a:schemeClr val="tx1"/>
            </a:solidFill>
            <a:miter lim="800000"/>
            <a:headEnd/>
            <a:tailEnd/>
          </a:ln>
        </p:spPr>
      </p:pic>
      <p:sp>
        <p:nvSpPr>
          <p:cNvPr id="47" name="TextBox 46"/>
          <p:cNvSpPr txBox="1"/>
          <p:nvPr/>
        </p:nvSpPr>
        <p:spPr>
          <a:xfrm>
            <a:off x="749670" y="4495800"/>
            <a:ext cx="4215660" cy="584775"/>
          </a:xfrm>
          <a:prstGeom prst="rect">
            <a:avLst/>
          </a:prstGeom>
          <a:noFill/>
        </p:spPr>
        <p:txBody>
          <a:bodyPr wrap="square" rtlCol="0">
            <a:spAutoFit/>
          </a:bodyPr>
          <a:lstStyle/>
          <a:p>
            <a:pPr algn="l"/>
            <a:r>
              <a:rPr lang="en-US" sz="1600" b="0" dirty="0" smtClean="0"/>
              <a:t>Triple store are high performance distributed databases for heterogeneous data</a:t>
            </a:r>
          </a:p>
        </p:txBody>
      </p:sp>
      <p:cxnSp>
        <p:nvCxnSpPr>
          <p:cNvPr id="48" name="Straight Arrow Connector 47"/>
          <p:cNvCxnSpPr/>
          <p:nvPr/>
        </p:nvCxnSpPr>
        <p:spPr bwMode="auto">
          <a:xfrm>
            <a:off x="3288930" y="2801721"/>
            <a:ext cx="2209800" cy="0"/>
          </a:xfrm>
          <a:prstGeom prst="straightConnector1">
            <a:avLst/>
          </a:prstGeom>
          <a:ln w="76200">
            <a:solidFill>
              <a:srgbClr val="6666FF"/>
            </a:solidFill>
            <a:headEnd type="none" w="sm" len="sm"/>
            <a:tailEnd type="arrow"/>
          </a:ln>
        </p:spPr>
        <p:style>
          <a:lnRef idx="2">
            <a:schemeClr val="accent1"/>
          </a:lnRef>
          <a:fillRef idx="0">
            <a:schemeClr val="accent1"/>
          </a:fillRef>
          <a:effectRef idx="1">
            <a:schemeClr val="accent1"/>
          </a:effectRef>
          <a:fontRef idx="minor">
            <a:schemeClr val="tx1"/>
          </a:fontRef>
        </p:style>
      </p:cxnSp>
      <p:pic>
        <p:nvPicPr>
          <p:cNvPr id="49" name="Picture 2"/>
          <p:cNvPicPr>
            <a:picLocks noChangeAspect="1" noChangeArrowheads="1"/>
          </p:cNvPicPr>
          <p:nvPr/>
        </p:nvPicPr>
        <p:blipFill>
          <a:blip r:embed="rId5" cstate="print"/>
          <a:srcRect/>
          <a:stretch>
            <a:fillRect/>
          </a:stretch>
        </p:blipFill>
        <p:spPr bwMode="auto">
          <a:xfrm>
            <a:off x="5041530" y="1600200"/>
            <a:ext cx="428625" cy="361950"/>
          </a:xfrm>
          <a:prstGeom prst="rect">
            <a:avLst/>
          </a:prstGeom>
          <a:noFill/>
          <a:ln w="9525">
            <a:noFill/>
            <a:miter lim="800000"/>
            <a:headEnd/>
            <a:tailEnd/>
          </a:ln>
        </p:spPr>
      </p:pic>
      <p:sp>
        <p:nvSpPr>
          <p:cNvPr id="50" name="Title 1"/>
          <p:cNvSpPr>
            <a:spLocks noGrp="1"/>
          </p:cNvSpPr>
          <p:nvPr>
            <p:ph type="title"/>
          </p:nvPr>
        </p:nvSpPr>
        <p:spPr>
          <a:xfrm>
            <a:off x="941832" y="100584"/>
            <a:ext cx="7260336" cy="813816"/>
          </a:xfrm>
        </p:spPr>
        <p:txBody>
          <a:bodyPr/>
          <a:lstStyle/>
          <a:p>
            <a:r>
              <a:rPr lang="en-US" dirty="0" smtClean="0"/>
              <a:t>D4M Stores Giant Sparse Matrices in</a:t>
            </a:r>
            <a:br>
              <a:rPr lang="en-US" dirty="0" smtClean="0"/>
            </a:br>
            <a:r>
              <a:rPr lang="en-US" dirty="0" smtClean="0"/>
              <a:t>Accumulo Triple Store Database</a:t>
            </a:r>
            <a:endParaRPr lang="en-US" dirty="0"/>
          </a:p>
        </p:txBody>
      </p:sp>
      <p:sp>
        <p:nvSpPr>
          <p:cNvPr id="2" name="TextBox 1"/>
          <p:cNvSpPr txBox="1"/>
          <p:nvPr/>
        </p:nvSpPr>
        <p:spPr>
          <a:xfrm>
            <a:off x="894463" y="5070763"/>
            <a:ext cx="3220337" cy="1231106"/>
          </a:xfrm>
          <a:prstGeom prst="rect">
            <a:avLst/>
          </a:prstGeom>
          <a:noFill/>
          <a:ln>
            <a:solidFill>
              <a:schemeClr val="tx1"/>
            </a:solidFill>
          </a:ln>
        </p:spPr>
        <p:txBody>
          <a:bodyPr wrap="square" rtlCol="0">
            <a:spAutoFit/>
          </a:bodyPr>
          <a:lstStyle/>
          <a:p>
            <a:r>
              <a:rPr lang="en-US" sz="2000" b="1" dirty="0" smtClean="0"/>
              <a:t>Database Advantage</a:t>
            </a:r>
            <a:endParaRPr lang="en-US" sz="2000" b="1" dirty="0"/>
          </a:p>
          <a:p>
            <a:pPr marL="342900" indent="-342900">
              <a:buFont typeface="Arial" pitchFamily="34" charset="0"/>
              <a:buChar char="•"/>
            </a:pPr>
            <a:r>
              <a:rPr lang="en-US" dirty="0" smtClean="0"/>
              <a:t>Store word frequency</a:t>
            </a:r>
          </a:p>
          <a:p>
            <a:pPr marL="342900" indent="-342900">
              <a:buFont typeface="Arial" pitchFamily="34" charset="0"/>
              <a:buChar char="•"/>
            </a:pPr>
            <a:r>
              <a:rPr lang="en-US" dirty="0" smtClean="0"/>
              <a:t>Only compare against the most frequent words</a:t>
            </a:r>
          </a:p>
        </p:txBody>
      </p:sp>
    </p:spTree>
    <p:extLst>
      <p:ext uri="{BB962C8B-B14F-4D97-AF65-F5344CB8AC3E}">
        <p14:creationId xmlns:p14="http://schemas.microsoft.com/office/powerpoint/2010/main" val="819102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txBox="1">
            <a:spLocks/>
          </p:cNvSpPr>
          <p:nvPr/>
        </p:nvSpPr>
        <p:spPr>
          <a:xfrm>
            <a:off x="0" y="3657600"/>
            <a:ext cx="8915400" cy="2743200"/>
          </a:xfrm>
          <a:prstGeom prst="rect">
            <a:avLst/>
          </a:prstGeom>
        </p:spPr>
        <p:txBody>
          <a:bodyPr/>
          <a:lst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marL="0" indent="0">
              <a:buNone/>
            </a:pPr>
            <a:r>
              <a:rPr lang="en-US" u="sng" dirty="0" smtClean="0">
                <a:solidFill>
                  <a:schemeClr val="accent2"/>
                </a:solidFill>
              </a:rPr>
              <a:t>C Parser</a:t>
            </a:r>
          </a:p>
          <a:p>
            <a:r>
              <a:rPr lang="en-US" dirty="0" smtClean="0">
                <a:solidFill>
                  <a:schemeClr val="tx2"/>
                </a:solidFill>
              </a:rPr>
              <a:t>Generate n-mer words from</a:t>
            </a:r>
          </a:p>
          <a:p>
            <a:pPr marL="0" indent="0">
              <a:buNone/>
            </a:pPr>
            <a:r>
              <a:rPr lang="en-US" dirty="0" smtClean="0">
                <a:solidFill>
                  <a:schemeClr val="tx2"/>
                </a:solidFill>
              </a:rPr>
              <a:t>     Fasta DNA data in D4M format</a:t>
            </a:r>
          </a:p>
          <a:p>
            <a:r>
              <a:rPr lang="en-US" dirty="0" smtClean="0">
                <a:solidFill>
                  <a:schemeClr val="tx2"/>
                </a:solidFill>
              </a:rPr>
              <a:t>Preprocess &amp; filter the sequences</a:t>
            </a:r>
          </a:p>
          <a:p>
            <a:pPr lvl="1"/>
            <a:r>
              <a:rPr lang="en-US" dirty="0" smtClean="0">
                <a:solidFill>
                  <a:schemeClr val="tx2"/>
                </a:solidFill>
              </a:rPr>
              <a:t>Ignore bad, common sequences</a:t>
            </a:r>
          </a:p>
          <a:p>
            <a:pPr lvl="1"/>
            <a:r>
              <a:rPr lang="en-US" dirty="0" smtClean="0">
                <a:solidFill>
                  <a:schemeClr val="tx2"/>
                </a:solidFill>
              </a:rPr>
              <a:t>Break output files into manageable chunks, say 5MB</a:t>
            </a:r>
          </a:p>
          <a:p>
            <a:pPr lvl="1"/>
            <a:r>
              <a:rPr lang="en-US" dirty="0" smtClean="0">
                <a:solidFill>
                  <a:schemeClr val="tx2"/>
                </a:solidFill>
              </a:rPr>
              <a:t>Generate reverse complement sequences</a:t>
            </a:r>
          </a:p>
          <a:p>
            <a:pPr lvl="1"/>
            <a:r>
              <a:rPr lang="en-US" dirty="0" smtClean="0">
                <a:solidFill>
                  <a:schemeClr val="tx2"/>
                </a:solidFill>
              </a:rPr>
              <a:t>Break up big sequences into subsequences to preserve locality</a:t>
            </a:r>
          </a:p>
        </p:txBody>
      </p:sp>
      <p:sp>
        <p:nvSpPr>
          <p:cNvPr id="2" name="Title 1"/>
          <p:cNvSpPr>
            <a:spLocks noGrp="1"/>
          </p:cNvSpPr>
          <p:nvPr>
            <p:ph type="title"/>
          </p:nvPr>
        </p:nvSpPr>
        <p:spPr/>
        <p:txBody>
          <a:bodyPr/>
          <a:lstStyle/>
          <a:p>
            <a:r>
              <a:rPr lang="en-US" dirty="0" smtClean="0"/>
              <a:t>Sequence Processing Pipeline</a:t>
            </a:r>
            <a:endParaRPr lang="en-US" dirty="0"/>
          </a:p>
        </p:txBody>
      </p:sp>
      <p:sp>
        <p:nvSpPr>
          <p:cNvPr id="6" name="Flowchart: Process 5"/>
          <p:cNvSpPr/>
          <p:nvPr/>
        </p:nvSpPr>
        <p:spPr bwMode="auto">
          <a:xfrm>
            <a:off x="1295400" y="1629676"/>
            <a:ext cx="914400" cy="612648"/>
          </a:xfrm>
          <a:prstGeom prst="flowChartProcess">
            <a:avLst/>
          </a:prstGeom>
          <a:solidFill>
            <a:schemeClr val="bg1"/>
          </a:solidFill>
          <a:ln w="12700" cap="flat" cmpd="sng" algn="ctr">
            <a:solidFill>
              <a:schemeClr val="accent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AE00"/>
                </a:solidFill>
                <a:effectLst/>
                <a:latin typeface="Arial" pitchFamily="-110" charset="0"/>
              </a:rPr>
              <a:t>C Parser</a:t>
            </a:r>
          </a:p>
        </p:txBody>
      </p:sp>
      <p:sp>
        <p:nvSpPr>
          <p:cNvPr id="7" name="Flowchart: Document 6"/>
          <p:cNvSpPr/>
          <p:nvPr/>
        </p:nvSpPr>
        <p:spPr bwMode="auto">
          <a:xfrm>
            <a:off x="152400" y="1629676"/>
            <a:ext cx="914400" cy="6126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Fasta</a:t>
            </a:r>
            <a:endParaRPr lang="en-US" sz="1400" b="1" dirty="0">
              <a:latin typeface="Arial" pitchFamily="-110" charset="0"/>
            </a:endParaRPr>
          </a:p>
        </p:txBody>
      </p:sp>
      <p:sp>
        <p:nvSpPr>
          <p:cNvPr id="8" name="Flowchart: Document 7"/>
          <p:cNvSpPr/>
          <p:nvPr/>
        </p:nvSpPr>
        <p:spPr bwMode="auto">
          <a:xfrm>
            <a:off x="2498994" y="1095294"/>
            <a:ext cx="838200" cy="4983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Row</a:t>
            </a:r>
          </a:p>
          <a:p>
            <a:pPr algn="ctr" eaLnBrk="0" fontAlgn="base" hangingPunct="0">
              <a:spcBef>
                <a:spcPct val="0"/>
              </a:spcBef>
              <a:spcAft>
                <a:spcPct val="0"/>
              </a:spcAft>
            </a:pPr>
            <a:r>
              <a:rPr lang="en-US" sz="1200" b="1" dirty="0" smtClean="0">
                <a:latin typeface="Arial" pitchFamily="-110" charset="0"/>
              </a:rPr>
              <a:t>Seq. ID</a:t>
            </a:r>
            <a:endParaRPr lang="en-US" sz="1200" b="1" dirty="0">
              <a:latin typeface="Arial" pitchFamily="-110" charset="0"/>
            </a:endParaRPr>
          </a:p>
        </p:txBody>
      </p:sp>
      <p:sp>
        <p:nvSpPr>
          <p:cNvPr id="10" name="Flowchart: Document 9"/>
          <p:cNvSpPr/>
          <p:nvPr/>
        </p:nvSpPr>
        <p:spPr bwMode="auto">
          <a:xfrm>
            <a:off x="2514601" y="1686826"/>
            <a:ext cx="838200" cy="4983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Col</a:t>
            </a:r>
          </a:p>
          <a:p>
            <a:pPr algn="ctr" eaLnBrk="0" fontAlgn="base" hangingPunct="0">
              <a:spcBef>
                <a:spcPct val="0"/>
              </a:spcBef>
              <a:spcAft>
                <a:spcPct val="0"/>
              </a:spcAft>
            </a:pPr>
            <a:r>
              <a:rPr lang="en-US" sz="1200" b="1" dirty="0" smtClean="0">
                <a:latin typeface="Arial" pitchFamily="-110" charset="0"/>
              </a:rPr>
              <a:t>Seq.</a:t>
            </a:r>
            <a:endParaRPr lang="en-US" sz="1200" b="1" dirty="0">
              <a:latin typeface="Arial" pitchFamily="-110" charset="0"/>
            </a:endParaRPr>
          </a:p>
        </p:txBody>
      </p:sp>
      <p:sp>
        <p:nvSpPr>
          <p:cNvPr id="11" name="Flowchart: Document 10"/>
          <p:cNvSpPr/>
          <p:nvPr/>
        </p:nvSpPr>
        <p:spPr bwMode="auto">
          <a:xfrm>
            <a:off x="2514601" y="2299474"/>
            <a:ext cx="838200" cy="4983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Val</a:t>
            </a:r>
          </a:p>
          <a:p>
            <a:pPr algn="ctr" eaLnBrk="0" fontAlgn="base" hangingPunct="0">
              <a:spcBef>
                <a:spcPct val="0"/>
              </a:spcBef>
              <a:spcAft>
                <a:spcPct val="0"/>
              </a:spcAft>
            </a:pPr>
            <a:r>
              <a:rPr lang="en-US" sz="1200" b="1" dirty="0" smtClean="0">
                <a:latin typeface="Arial" pitchFamily="-110" charset="0"/>
              </a:rPr>
              <a:t>Position</a:t>
            </a:r>
          </a:p>
        </p:txBody>
      </p:sp>
      <p:sp>
        <p:nvSpPr>
          <p:cNvPr id="12" name="Flowchart: Process 11"/>
          <p:cNvSpPr/>
          <p:nvPr/>
        </p:nvSpPr>
        <p:spPr bwMode="auto">
          <a:xfrm>
            <a:off x="3657600" y="1629676"/>
            <a:ext cx="990600" cy="612648"/>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Matlab</a:t>
            </a:r>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latin typeface="Arial" pitchFamily="-110" charset="0"/>
              </a:rPr>
              <a:t>to</a:t>
            </a:r>
            <a:r>
              <a:rPr kumimoji="0" lang="en-US" sz="1400" b="1" i="0" u="none" strike="noStrike" cap="none" normalizeH="0" baseline="0" dirty="0" smtClean="0">
                <a:ln>
                  <a:noFill/>
                </a:ln>
                <a:solidFill>
                  <a:schemeClr val="tx1"/>
                </a:solidFill>
                <a:effectLst/>
                <a:latin typeface="Arial" pitchFamily="-110" charset="0"/>
              </a:rPr>
              <a:t> Assoc</a:t>
            </a:r>
          </a:p>
        </p:txBody>
      </p:sp>
      <p:sp>
        <p:nvSpPr>
          <p:cNvPr id="13" name="Flowchart: Magnetic Disk 12"/>
          <p:cNvSpPr/>
          <p:nvPr/>
        </p:nvSpPr>
        <p:spPr bwMode="auto">
          <a:xfrm>
            <a:off x="4876800" y="1201517"/>
            <a:ext cx="1447800" cy="1160683"/>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Accumulo DB</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latin typeface="Arial" pitchFamily="-110" charset="0"/>
              </a:rPr>
              <a:t>Seq. Data</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Seq. Frequency</a:t>
            </a:r>
          </a:p>
        </p:txBody>
      </p:sp>
      <p:sp>
        <p:nvSpPr>
          <p:cNvPr id="14" name="Flowchart: Document 13"/>
          <p:cNvSpPr/>
          <p:nvPr/>
        </p:nvSpPr>
        <p:spPr bwMode="auto">
          <a:xfrm>
            <a:off x="5143500" y="2548647"/>
            <a:ext cx="914400" cy="436697"/>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.mat</a:t>
            </a:r>
          </a:p>
        </p:txBody>
      </p:sp>
      <p:sp>
        <p:nvSpPr>
          <p:cNvPr id="15" name="Flowchart: Process 14"/>
          <p:cNvSpPr/>
          <p:nvPr/>
        </p:nvSpPr>
        <p:spPr bwMode="auto">
          <a:xfrm>
            <a:off x="6629400" y="1610289"/>
            <a:ext cx="1219200" cy="612648"/>
          </a:xfrm>
          <a:prstGeom prst="flowChartProcess">
            <a:avLst/>
          </a:prstGeom>
          <a:solidFill>
            <a:schemeClr val="accent5"/>
          </a:solidFill>
          <a:ln w="317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Matlab D4M Comparison</a:t>
            </a:r>
          </a:p>
        </p:txBody>
      </p:sp>
      <p:sp>
        <p:nvSpPr>
          <p:cNvPr id="16" name="TextBox 15"/>
          <p:cNvSpPr txBox="1"/>
          <p:nvPr/>
        </p:nvSpPr>
        <p:spPr>
          <a:xfrm>
            <a:off x="4142014" y="2661046"/>
            <a:ext cx="822662" cy="307777"/>
          </a:xfrm>
          <a:prstGeom prst="rect">
            <a:avLst/>
          </a:prstGeom>
          <a:noFill/>
        </p:spPr>
        <p:txBody>
          <a:bodyPr wrap="none" rtlCol="0">
            <a:spAutoFit/>
          </a:bodyPr>
          <a:lstStyle/>
          <a:p>
            <a:pPr algn="ctr"/>
            <a:r>
              <a:rPr lang="en-US" sz="1400" b="1" dirty="0" smtClean="0"/>
              <a:t>Sample</a:t>
            </a:r>
            <a:endParaRPr lang="en-US" sz="1400" b="1" dirty="0"/>
          </a:p>
        </p:txBody>
      </p:sp>
      <p:sp>
        <p:nvSpPr>
          <p:cNvPr id="17" name="TextBox 16"/>
          <p:cNvSpPr txBox="1"/>
          <p:nvPr/>
        </p:nvSpPr>
        <p:spPr>
          <a:xfrm>
            <a:off x="5075558" y="941108"/>
            <a:ext cx="1050288" cy="254361"/>
          </a:xfrm>
          <a:prstGeom prst="rect">
            <a:avLst/>
          </a:prstGeom>
          <a:noFill/>
        </p:spPr>
        <p:txBody>
          <a:bodyPr wrap="none" rtlCol="0">
            <a:spAutoFit/>
          </a:bodyPr>
          <a:lstStyle/>
          <a:p>
            <a:pPr algn="ctr"/>
            <a:r>
              <a:rPr lang="en-US" sz="1400" b="1" dirty="0" smtClean="0"/>
              <a:t>Reference</a:t>
            </a:r>
            <a:endParaRPr lang="en-US" sz="1400" b="1" dirty="0"/>
          </a:p>
        </p:txBody>
      </p:sp>
      <p:sp>
        <p:nvSpPr>
          <p:cNvPr id="18" name="Flowchart: Document 17"/>
          <p:cNvSpPr/>
          <p:nvPr/>
        </p:nvSpPr>
        <p:spPr bwMode="auto">
          <a:xfrm>
            <a:off x="8077200" y="1610289"/>
            <a:ext cx="914400" cy="612648"/>
          </a:xfrm>
          <a:prstGeom prst="flowChartDocumen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smtClean="0">
                <a:latin typeface="Arial" pitchFamily="-110" charset="0"/>
              </a:rPr>
              <a:t>Top</a:t>
            </a:r>
          </a:p>
          <a:p>
            <a:pPr algn="ctr" eaLnBrk="0" fontAlgn="base" hangingPunct="0">
              <a:spcBef>
                <a:spcPct val="0"/>
              </a:spcBef>
              <a:spcAft>
                <a:spcPct val="0"/>
              </a:spcAft>
            </a:pPr>
            <a:r>
              <a:rPr lang="en-US" sz="1400" b="1" dirty="0" smtClean="0">
                <a:latin typeface="Arial" pitchFamily="-110" charset="0"/>
              </a:rPr>
              <a:t>Matches</a:t>
            </a:r>
          </a:p>
        </p:txBody>
      </p:sp>
      <p:sp>
        <p:nvSpPr>
          <p:cNvPr id="19" name="Flowchart: Process 18"/>
          <p:cNvSpPr/>
          <p:nvPr/>
        </p:nvSpPr>
        <p:spPr bwMode="auto">
          <a:xfrm>
            <a:off x="1775093" y="3285210"/>
            <a:ext cx="968107" cy="713709"/>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Matlab Header Parser</a:t>
            </a:r>
          </a:p>
        </p:txBody>
      </p:sp>
      <p:sp>
        <p:nvSpPr>
          <p:cNvPr id="20" name="Flowchart: Magnetic Disk 19"/>
          <p:cNvSpPr/>
          <p:nvPr/>
        </p:nvSpPr>
        <p:spPr bwMode="auto">
          <a:xfrm>
            <a:off x="3177908" y="3234680"/>
            <a:ext cx="1394092" cy="814770"/>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Accumulo DB</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latin typeface="Arial" pitchFamily="-110" charset="0"/>
              </a:rPr>
              <a:t>Header Data</a:t>
            </a:r>
            <a:endParaRPr kumimoji="0" lang="en-US" sz="1200" b="1" i="0" u="none" strike="noStrike" cap="none" normalizeH="0" baseline="0" dirty="0" smtClean="0">
              <a:ln>
                <a:noFill/>
              </a:ln>
              <a:solidFill>
                <a:schemeClr val="tx1"/>
              </a:solidFill>
              <a:effectLst/>
              <a:latin typeface="Arial" pitchFamily="-110" charset="0"/>
            </a:endParaRPr>
          </a:p>
        </p:txBody>
      </p:sp>
      <p:sp>
        <p:nvSpPr>
          <p:cNvPr id="21" name="Flowchart: Process 20"/>
          <p:cNvSpPr/>
          <p:nvPr/>
        </p:nvSpPr>
        <p:spPr bwMode="auto">
          <a:xfrm>
            <a:off x="5341154" y="3335741"/>
            <a:ext cx="1341754" cy="612648"/>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Matlab Match Linker</a:t>
            </a:r>
          </a:p>
        </p:txBody>
      </p:sp>
      <p:sp>
        <p:nvSpPr>
          <p:cNvPr id="22" name="Flowchart: Alternate Process 21"/>
          <p:cNvSpPr/>
          <p:nvPr/>
        </p:nvSpPr>
        <p:spPr bwMode="auto">
          <a:xfrm>
            <a:off x="5326231" y="4191000"/>
            <a:ext cx="1371600" cy="685800"/>
          </a:xfrm>
          <a:prstGeom prst="flowChartAlternate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Top Taxonomic Matches</a:t>
            </a:r>
          </a:p>
        </p:txBody>
      </p:sp>
      <p:cxnSp>
        <p:nvCxnSpPr>
          <p:cNvPr id="24" name="Straight Arrow Connector 23"/>
          <p:cNvCxnSpPr>
            <a:stCxn id="7" idx="3"/>
            <a:endCxn id="6" idx="1"/>
          </p:cNvCxnSpPr>
          <p:nvPr/>
        </p:nvCxnSpPr>
        <p:spPr bwMode="auto">
          <a:xfrm>
            <a:off x="1066800" y="1936000"/>
            <a:ext cx="2286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 name="Straight Arrow Connector 25"/>
          <p:cNvCxnSpPr>
            <a:stCxn id="6" idx="3"/>
            <a:endCxn id="8" idx="1"/>
          </p:cNvCxnSpPr>
          <p:nvPr/>
        </p:nvCxnSpPr>
        <p:spPr bwMode="auto">
          <a:xfrm flipV="1">
            <a:off x="2209800" y="1344468"/>
            <a:ext cx="289194" cy="5915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8" name="Straight Arrow Connector 27"/>
          <p:cNvCxnSpPr>
            <a:stCxn id="6" idx="3"/>
            <a:endCxn id="11" idx="1"/>
          </p:cNvCxnSpPr>
          <p:nvPr/>
        </p:nvCxnSpPr>
        <p:spPr bwMode="auto">
          <a:xfrm>
            <a:off x="2209800" y="1936000"/>
            <a:ext cx="304801" cy="61264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 name="Straight Arrow Connector 31"/>
          <p:cNvCxnSpPr>
            <a:stCxn id="6" idx="3"/>
            <a:endCxn id="10" idx="1"/>
          </p:cNvCxnSpPr>
          <p:nvPr/>
        </p:nvCxnSpPr>
        <p:spPr bwMode="auto">
          <a:xfrm>
            <a:off x="2209800" y="1936000"/>
            <a:ext cx="304801"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 name="Straight Arrow Connector 34"/>
          <p:cNvCxnSpPr>
            <a:stCxn id="8" idx="3"/>
            <a:endCxn id="12" idx="1"/>
          </p:cNvCxnSpPr>
          <p:nvPr/>
        </p:nvCxnSpPr>
        <p:spPr bwMode="auto">
          <a:xfrm>
            <a:off x="3337194" y="1344468"/>
            <a:ext cx="320406" cy="5915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8" name="Straight Arrow Connector 37"/>
          <p:cNvCxnSpPr>
            <a:stCxn id="10" idx="3"/>
            <a:endCxn id="12" idx="1"/>
          </p:cNvCxnSpPr>
          <p:nvPr/>
        </p:nvCxnSpPr>
        <p:spPr bwMode="auto">
          <a:xfrm>
            <a:off x="3352801" y="1936000"/>
            <a:ext cx="304799"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2" name="Straight Arrow Connector 41"/>
          <p:cNvCxnSpPr>
            <a:stCxn id="11" idx="3"/>
            <a:endCxn id="12" idx="1"/>
          </p:cNvCxnSpPr>
          <p:nvPr/>
        </p:nvCxnSpPr>
        <p:spPr bwMode="auto">
          <a:xfrm flipV="1">
            <a:off x="3352801" y="1936000"/>
            <a:ext cx="304799" cy="61264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5" name="Straight Arrow Connector 44"/>
          <p:cNvCxnSpPr>
            <a:stCxn id="12" idx="3"/>
            <a:endCxn id="13" idx="2"/>
          </p:cNvCxnSpPr>
          <p:nvPr/>
        </p:nvCxnSpPr>
        <p:spPr bwMode="auto">
          <a:xfrm flipV="1">
            <a:off x="4648200" y="1781859"/>
            <a:ext cx="228600" cy="15414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8" name="Straight Arrow Connector 47"/>
          <p:cNvCxnSpPr>
            <a:stCxn id="12" idx="3"/>
            <a:endCxn id="14" idx="1"/>
          </p:cNvCxnSpPr>
          <p:nvPr/>
        </p:nvCxnSpPr>
        <p:spPr bwMode="auto">
          <a:xfrm>
            <a:off x="4648200" y="1936000"/>
            <a:ext cx="495300" cy="83099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1" name="Straight Arrow Connector 50"/>
          <p:cNvCxnSpPr>
            <a:stCxn id="13" idx="4"/>
            <a:endCxn id="15" idx="1"/>
          </p:cNvCxnSpPr>
          <p:nvPr/>
        </p:nvCxnSpPr>
        <p:spPr bwMode="auto">
          <a:xfrm>
            <a:off x="6324600" y="1781859"/>
            <a:ext cx="304800" cy="13475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4" name="Straight Arrow Connector 53"/>
          <p:cNvCxnSpPr>
            <a:stCxn id="14" idx="3"/>
            <a:endCxn id="15" idx="1"/>
          </p:cNvCxnSpPr>
          <p:nvPr/>
        </p:nvCxnSpPr>
        <p:spPr bwMode="auto">
          <a:xfrm flipV="1">
            <a:off x="6057900" y="1916613"/>
            <a:ext cx="571500" cy="85038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7" name="Straight Arrow Connector 56"/>
          <p:cNvCxnSpPr>
            <a:stCxn id="15" idx="3"/>
            <a:endCxn id="18" idx="1"/>
          </p:cNvCxnSpPr>
          <p:nvPr/>
        </p:nvCxnSpPr>
        <p:spPr bwMode="auto">
          <a:xfrm>
            <a:off x="7848600" y="1916613"/>
            <a:ext cx="2286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1" name="Straight Arrow Connector 60"/>
          <p:cNvCxnSpPr>
            <a:stCxn id="7" idx="2"/>
            <a:endCxn id="19" idx="1"/>
          </p:cNvCxnSpPr>
          <p:nvPr/>
        </p:nvCxnSpPr>
        <p:spPr bwMode="auto">
          <a:xfrm>
            <a:off x="609600" y="2201821"/>
            <a:ext cx="1165493" cy="1440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2" name="Straight Arrow Connector 61"/>
          <p:cNvCxnSpPr>
            <a:stCxn id="19" idx="3"/>
            <a:endCxn id="20" idx="2"/>
          </p:cNvCxnSpPr>
          <p:nvPr/>
        </p:nvCxnSpPr>
        <p:spPr bwMode="auto">
          <a:xfrm>
            <a:off x="2743200" y="3642065"/>
            <a:ext cx="434708"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5" name="Straight Arrow Connector 64"/>
          <p:cNvCxnSpPr>
            <a:stCxn id="20" idx="4"/>
            <a:endCxn id="21" idx="1"/>
          </p:cNvCxnSpPr>
          <p:nvPr/>
        </p:nvCxnSpPr>
        <p:spPr bwMode="auto">
          <a:xfrm>
            <a:off x="4572000" y="3642065"/>
            <a:ext cx="769154"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9" name="Straight Arrow Connector 68"/>
          <p:cNvCxnSpPr>
            <a:stCxn id="21" idx="2"/>
            <a:endCxn id="22" idx="0"/>
          </p:cNvCxnSpPr>
          <p:nvPr/>
        </p:nvCxnSpPr>
        <p:spPr bwMode="auto">
          <a:xfrm>
            <a:off x="6012031" y="3948389"/>
            <a:ext cx="0" cy="24261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0" name="Straight Arrow Connector 69"/>
          <p:cNvCxnSpPr>
            <a:stCxn id="18" idx="2"/>
            <a:endCxn id="21" idx="3"/>
          </p:cNvCxnSpPr>
          <p:nvPr/>
        </p:nvCxnSpPr>
        <p:spPr bwMode="auto">
          <a:xfrm flipH="1">
            <a:off x="6682908" y="2182434"/>
            <a:ext cx="1851492" cy="145963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9" name="TextBox 38"/>
          <p:cNvSpPr txBox="1"/>
          <p:nvPr/>
        </p:nvSpPr>
        <p:spPr>
          <a:xfrm>
            <a:off x="6697831" y="4114800"/>
            <a:ext cx="2374265" cy="692497"/>
          </a:xfrm>
          <a:prstGeom prst="rect">
            <a:avLst/>
          </a:prstGeom>
          <a:noFill/>
        </p:spPr>
        <p:txBody>
          <a:bodyPr wrap="square" rtlCol="0">
            <a:spAutoFit/>
          </a:bodyPr>
          <a:lstStyle/>
          <a:p>
            <a:pPr algn="ctr"/>
            <a:r>
              <a:rPr lang="en-US" sz="1300" b="1" dirty="0" smtClean="0"/>
              <a:t>If no match to a particular species, can we narrow the sample down to a family?</a:t>
            </a:r>
            <a:endParaRPr lang="en-US" sz="1300" b="1" dirty="0"/>
          </a:p>
        </p:txBody>
      </p:sp>
      <p:sp>
        <p:nvSpPr>
          <p:cNvPr id="4" name="TextBox 3"/>
          <p:cNvSpPr txBox="1"/>
          <p:nvPr/>
        </p:nvSpPr>
        <p:spPr>
          <a:xfrm>
            <a:off x="3657600" y="990600"/>
            <a:ext cx="1142999" cy="461665"/>
          </a:xfrm>
          <a:prstGeom prst="rect">
            <a:avLst/>
          </a:prstGeom>
          <a:noFill/>
          <a:ln>
            <a:solidFill>
              <a:schemeClr val="tx1"/>
            </a:solidFill>
            <a:prstDash val="dash"/>
          </a:ln>
        </p:spPr>
        <p:txBody>
          <a:bodyPr wrap="square" rtlCol="0">
            <a:spAutoFit/>
          </a:bodyPr>
          <a:lstStyle/>
          <a:p>
            <a:pPr algn="ctr" eaLnBrk="0" fontAlgn="base" hangingPunct="0">
              <a:spcBef>
                <a:spcPct val="0"/>
              </a:spcBef>
              <a:spcAft>
                <a:spcPct val="0"/>
              </a:spcAft>
            </a:pPr>
            <a:r>
              <a:rPr lang="en-US" sz="1200" b="1" dirty="0">
                <a:latin typeface="Arial" pitchFamily="-110" charset="0"/>
              </a:rPr>
              <a:t>Table Splits</a:t>
            </a:r>
          </a:p>
          <a:p>
            <a:pPr algn="ctr" eaLnBrk="0" fontAlgn="base" hangingPunct="0">
              <a:spcBef>
                <a:spcPct val="0"/>
              </a:spcBef>
              <a:spcAft>
                <a:spcPct val="0"/>
              </a:spcAft>
            </a:pPr>
            <a:r>
              <a:rPr lang="en-US" sz="1200" b="1" dirty="0" smtClean="0">
                <a:latin typeface="Arial" pitchFamily="-110" charset="0"/>
              </a:rPr>
              <a:t>Accumulator</a:t>
            </a:r>
            <a:endParaRPr lang="en-US" sz="1200" b="1" dirty="0">
              <a:latin typeface="Arial" pitchFamily="-110" charset="0"/>
            </a:endParaRPr>
          </a:p>
        </p:txBody>
      </p:sp>
      <p:cxnSp>
        <p:nvCxnSpPr>
          <p:cNvPr id="9" name="Straight Connector 8"/>
          <p:cNvCxnSpPr/>
          <p:nvPr/>
        </p:nvCxnSpPr>
        <p:spPr bwMode="auto">
          <a:xfrm>
            <a:off x="4724400" y="1452265"/>
            <a:ext cx="0" cy="46434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5" name="TextBox 24"/>
          <p:cNvSpPr txBox="1"/>
          <p:nvPr/>
        </p:nvSpPr>
        <p:spPr>
          <a:xfrm>
            <a:off x="1561552" y="2898093"/>
            <a:ext cx="1585690" cy="307777"/>
          </a:xfrm>
          <a:prstGeom prst="rect">
            <a:avLst/>
          </a:prstGeom>
          <a:noFill/>
          <a:ln>
            <a:solidFill>
              <a:schemeClr val="tx1"/>
            </a:solidFill>
            <a:prstDash val="sysDot"/>
          </a:ln>
        </p:spPr>
        <p:txBody>
          <a:bodyPr wrap="none" rtlCol="0">
            <a:spAutoFit/>
          </a:bodyPr>
          <a:lstStyle/>
          <a:p>
            <a:pPr algn="ctr"/>
            <a:r>
              <a:rPr lang="en-US" sz="1400" b="1" dirty="0" smtClean="0"/>
              <a:t>Post-processing</a:t>
            </a:r>
            <a:endParaRPr lang="en-US" sz="1400" b="1" dirty="0"/>
          </a:p>
        </p:txBody>
      </p:sp>
      <p:sp>
        <p:nvSpPr>
          <p:cNvPr id="44" name="TextBox 43"/>
          <p:cNvSpPr txBox="1"/>
          <p:nvPr/>
        </p:nvSpPr>
        <p:spPr>
          <a:xfrm>
            <a:off x="448393" y="1190579"/>
            <a:ext cx="1487908" cy="307777"/>
          </a:xfrm>
          <a:prstGeom prst="rect">
            <a:avLst/>
          </a:prstGeom>
          <a:noFill/>
          <a:ln>
            <a:solidFill>
              <a:schemeClr val="tx1"/>
            </a:solidFill>
            <a:prstDash val="sysDot"/>
          </a:ln>
        </p:spPr>
        <p:txBody>
          <a:bodyPr wrap="none" rtlCol="0">
            <a:spAutoFit/>
          </a:bodyPr>
          <a:lstStyle/>
          <a:p>
            <a:pPr algn="ctr"/>
            <a:r>
              <a:rPr lang="en-US" sz="1400" b="1" dirty="0" smtClean="0"/>
              <a:t>Pre-processing</a:t>
            </a:r>
            <a:endParaRPr lang="en-US" sz="1400" b="1" dirty="0"/>
          </a:p>
        </p:txBody>
      </p:sp>
      <p:sp>
        <p:nvSpPr>
          <p:cNvPr id="46" name="TextBox 45"/>
          <p:cNvSpPr txBox="1"/>
          <p:nvPr/>
        </p:nvSpPr>
        <p:spPr>
          <a:xfrm>
            <a:off x="6917263" y="1144488"/>
            <a:ext cx="1744388" cy="307777"/>
          </a:xfrm>
          <a:prstGeom prst="rect">
            <a:avLst/>
          </a:prstGeom>
          <a:noFill/>
          <a:ln>
            <a:solidFill>
              <a:schemeClr val="tx1"/>
            </a:solidFill>
            <a:prstDash val="sysDot"/>
          </a:ln>
        </p:spPr>
        <p:txBody>
          <a:bodyPr wrap="none" rtlCol="0">
            <a:spAutoFit/>
          </a:bodyPr>
          <a:lstStyle/>
          <a:p>
            <a:pPr algn="ctr"/>
            <a:r>
              <a:rPr lang="en-US" sz="1400" b="1" dirty="0" smtClean="0"/>
              <a:t>Main Computation</a:t>
            </a:r>
            <a:endParaRPr lang="en-US" sz="1400" b="1" dirty="0"/>
          </a:p>
        </p:txBody>
      </p:sp>
      <p:cxnSp>
        <p:nvCxnSpPr>
          <p:cNvPr id="29" name="Straight Connector 28"/>
          <p:cNvCxnSpPr>
            <a:stCxn id="25" idx="3"/>
          </p:cNvCxnSpPr>
          <p:nvPr/>
        </p:nvCxnSpPr>
        <p:spPr bwMode="auto">
          <a:xfrm>
            <a:off x="3147242" y="3051982"/>
            <a:ext cx="5996758" cy="0"/>
          </a:xfrm>
          <a:prstGeom prst="line">
            <a:avLst/>
          </a:prstGeom>
          <a:solidFill>
            <a:schemeClr val="accent1"/>
          </a:solidFill>
          <a:ln w="12700" cap="flat" cmpd="sng" algn="ctr">
            <a:solidFill>
              <a:schemeClr val="accent4"/>
            </a:solidFill>
            <a:prstDash val="sysDot"/>
            <a:round/>
            <a:headEnd type="none" w="sm" len="sm"/>
            <a:tailEnd type="none" w="sm" len="sm"/>
          </a:ln>
          <a:effectLst/>
        </p:spPr>
      </p:cxnSp>
      <p:cxnSp>
        <p:nvCxnSpPr>
          <p:cNvPr id="31" name="Straight Connector 30"/>
          <p:cNvCxnSpPr/>
          <p:nvPr/>
        </p:nvCxnSpPr>
        <p:spPr bwMode="auto">
          <a:xfrm flipV="1">
            <a:off x="6477000" y="941108"/>
            <a:ext cx="0" cy="2110874"/>
          </a:xfrm>
          <a:prstGeom prst="line">
            <a:avLst/>
          </a:prstGeom>
          <a:solidFill>
            <a:schemeClr val="accent1"/>
          </a:solidFill>
          <a:ln w="12700" cap="flat" cmpd="sng" algn="ctr">
            <a:solidFill>
              <a:schemeClr val="accent4"/>
            </a:solidFill>
            <a:prstDash val="sysDot"/>
            <a:round/>
            <a:headEnd type="none" w="sm" len="sm"/>
            <a:tailEnd type="none" w="sm" len="sm"/>
          </a:ln>
          <a:effectLst/>
        </p:spPr>
      </p:cxnSp>
      <p:cxnSp>
        <p:nvCxnSpPr>
          <p:cNvPr id="40" name="Straight Connector 39"/>
          <p:cNvCxnSpPr>
            <a:stCxn id="25" idx="1"/>
          </p:cNvCxnSpPr>
          <p:nvPr/>
        </p:nvCxnSpPr>
        <p:spPr bwMode="auto">
          <a:xfrm flipH="1" flipV="1">
            <a:off x="0" y="3051981"/>
            <a:ext cx="1561552" cy="1"/>
          </a:xfrm>
          <a:prstGeom prst="line">
            <a:avLst/>
          </a:prstGeom>
          <a:solidFill>
            <a:schemeClr val="accent1"/>
          </a:solidFill>
          <a:ln w="12700" cap="flat" cmpd="sng" algn="ctr">
            <a:solidFill>
              <a:schemeClr val="accent4"/>
            </a:solidFill>
            <a:prstDash val="sysDot"/>
            <a:round/>
            <a:headEnd type="none" w="sm" len="sm"/>
            <a:tailEnd type="none" w="sm" len="sm"/>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D4M Contributions: </a:t>
            </a:r>
            <a:r>
              <a:rPr lang="en-US" sz="2400" dirty="0" smtClean="0"/>
              <a:t/>
            </a:r>
            <a:br>
              <a:rPr lang="en-US" sz="2400" dirty="0" smtClean="0"/>
            </a:br>
            <a:r>
              <a:rPr lang="en-US" dirty="0" smtClean="0"/>
              <a:t>Table Splits</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pPr>
            <a:r>
              <a:rPr lang="en-US" dirty="0" smtClean="0"/>
              <a:t>Initial inserts bottleneck on one tablet server </a:t>
            </a:r>
            <a:br>
              <a:rPr lang="en-US" dirty="0" smtClean="0"/>
            </a:br>
            <a:r>
              <a:rPr lang="en-US" dirty="0" smtClean="0"/>
              <a:t>until it fills up and splits</a:t>
            </a:r>
          </a:p>
          <a:p>
            <a:pPr>
              <a:lnSpc>
                <a:spcPct val="100000"/>
              </a:lnSpc>
              <a:spcBef>
                <a:spcPts val="600"/>
              </a:spcBef>
            </a:pPr>
            <a:r>
              <a:rPr lang="en-US" dirty="0" smtClean="0"/>
              <a:t>Performance booster: pre-split table among several tablet servers for instant parallel insertion</a:t>
            </a:r>
          </a:p>
          <a:p>
            <a:pPr lvl="1">
              <a:lnSpc>
                <a:spcPct val="100000"/>
              </a:lnSpc>
            </a:pPr>
            <a:r>
              <a:rPr lang="en-US" dirty="0" smtClean="0"/>
              <a:t>Use advanced knowledge of row data patterns to choose splits</a:t>
            </a:r>
          </a:p>
          <a:p>
            <a:pPr>
              <a:lnSpc>
                <a:spcPct val="100000"/>
              </a:lnSpc>
              <a:spcBef>
                <a:spcPts val="600"/>
              </a:spcBef>
            </a:pPr>
            <a:r>
              <a:rPr lang="en-US" dirty="0" smtClean="0"/>
              <a:t>Created functions to set, merge and query table splits</a:t>
            </a:r>
            <a:endParaRPr lang="en-US" dirty="0"/>
          </a:p>
        </p:txBody>
      </p:sp>
      <p:sp>
        <p:nvSpPr>
          <p:cNvPr id="5" name="Rectangle 4"/>
          <p:cNvSpPr/>
          <p:nvPr/>
        </p:nvSpPr>
        <p:spPr>
          <a:xfrm>
            <a:off x="990601" y="4709160"/>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sp>
        <p:nvSpPr>
          <p:cNvPr id="6" name="Rectangle 5"/>
          <p:cNvSpPr/>
          <p:nvPr/>
        </p:nvSpPr>
        <p:spPr>
          <a:xfrm>
            <a:off x="990601" y="5181600"/>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sp>
        <p:nvSpPr>
          <p:cNvPr id="7" name="Rectangle 6"/>
          <p:cNvSpPr/>
          <p:nvPr/>
        </p:nvSpPr>
        <p:spPr>
          <a:xfrm>
            <a:off x="990601" y="5638800"/>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sp>
        <p:nvSpPr>
          <p:cNvPr id="9" name="Rectangle 8"/>
          <p:cNvSpPr/>
          <p:nvPr/>
        </p:nvSpPr>
        <p:spPr>
          <a:xfrm>
            <a:off x="4724401" y="4709160"/>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sp>
        <p:nvSpPr>
          <p:cNvPr id="10" name="Rectangle 9"/>
          <p:cNvSpPr/>
          <p:nvPr/>
        </p:nvSpPr>
        <p:spPr>
          <a:xfrm>
            <a:off x="4724401" y="5181600"/>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sp>
        <p:nvSpPr>
          <p:cNvPr id="11" name="Rectangle 10"/>
          <p:cNvSpPr/>
          <p:nvPr/>
        </p:nvSpPr>
        <p:spPr>
          <a:xfrm>
            <a:off x="4724401" y="5638800"/>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sp>
        <p:nvSpPr>
          <p:cNvPr id="12" name="Can 11"/>
          <p:cNvSpPr/>
          <p:nvPr/>
        </p:nvSpPr>
        <p:spPr>
          <a:xfrm>
            <a:off x="6858000" y="4419600"/>
            <a:ext cx="7620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Tablet Server</a:t>
            </a:r>
            <a:endParaRPr lang="en-US" sz="1400" dirty="0"/>
          </a:p>
        </p:txBody>
      </p:sp>
      <p:sp>
        <p:nvSpPr>
          <p:cNvPr id="13" name="Can 12"/>
          <p:cNvSpPr/>
          <p:nvPr/>
        </p:nvSpPr>
        <p:spPr>
          <a:xfrm>
            <a:off x="6858000" y="5334000"/>
            <a:ext cx="7620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Tablet Server</a:t>
            </a:r>
            <a:endParaRPr lang="en-US" sz="1400" dirty="0"/>
          </a:p>
        </p:txBody>
      </p:sp>
      <p:sp>
        <p:nvSpPr>
          <p:cNvPr id="14" name="Rectangle 13"/>
          <p:cNvSpPr/>
          <p:nvPr/>
        </p:nvSpPr>
        <p:spPr>
          <a:xfrm>
            <a:off x="4724401" y="4267200"/>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sp>
        <p:nvSpPr>
          <p:cNvPr id="15" name="Rectangle 14"/>
          <p:cNvSpPr/>
          <p:nvPr/>
        </p:nvSpPr>
        <p:spPr>
          <a:xfrm>
            <a:off x="990601" y="4267200"/>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cxnSp>
        <p:nvCxnSpPr>
          <p:cNvPr id="17" name="Straight Arrow Connector 16"/>
          <p:cNvCxnSpPr>
            <a:stCxn id="15" idx="3"/>
            <a:endCxn id="29" idx="2"/>
          </p:cNvCxnSpPr>
          <p:nvPr/>
        </p:nvCxnSpPr>
        <p:spPr>
          <a:xfrm>
            <a:off x="2376057" y="4427220"/>
            <a:ext cx="748143" cy="33528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a:endCxn id="29" idx="2"/>
          </p:cNvCxnSpPr>
          <p:nvPr/>
        </p:nvCxnSpPr>
        <p:spPr>
          <a:xfrm flipV="1">
            <a:off x="2376057" y="4762500"/>
            <a:ext cx="748143" cy="10668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29" idx="2"/>
          </p:cNvCxnSpPr>
          <p:nvPr/>
        </p:nvCxnSpPr>
        <p:spPr>
          <a:xfrm flipV="1">
            <a:off x="2376057" y="4762500"/>
            <a:ext cx="748143" cy="57912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29" idx="2"/>
          </p:cNvCxnSpPr>
          <p:nvPr/>
        </p:nvCxnSpPr>
        <p:spPr>
          <a:xfrm flipV="1">
            <a:off x="2376057" y="4762500"/>
            <a:ext cx="748143" cy="103632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3"/>
            <a:endCxn id="12" idx="2"/>
          </p:cNvCxnSpPr>
          <p:nvPr/>
        </p:nvCxnSpPr>
        <p:spPr>
          <a:xfrm>
            <a:off x="6109857" y="4427220"/>
            <a:ext cx="748143" cy="25908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3"/>
            <a:endCxn id="13" idx="2"/>
          </p:cNvCxnSpPr>
          <p:nvPr/>
        </p:nvCxnSpPr>
        <p:spPr>
          <a:xfrm>
            <a:off x="6109857" y="4869180"/>
            <a:ext cx="748143" cy="73152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3"/>
            <a:endCxn id="13" idx="2"/>
          </p:cNvCxnSpPr>
          <p:nvPr/>
        </p:nvCxnSpPr>
        <p:spPr>
          <a:xfrm>
            <a:off x="6109857" y="5341620"/>
            <a:ext cx="748143" cy="25908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3"/>
            <a:endCxn id="12" idx="2"/>
          </p:cNvCxnSpPr>
          <p:nvPr/>
        </p:nvCxnSpPr>
        <p:spPr>
          <a:xfrm flipV="1">
            <a:off x="6109857" y="4686300"/>
            <a:ext cx="748143" cy="111252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752600" y="3886200"/>
            <a:ext cx="1364476" cy="369332"/>
          </a:xfrm>
          <a:prstGeom prst="rect">
            <a:avLst/>
          </a:prstGeom>
          <a:noFill/>
        </p:spPr>
        <p:txBody>
          <a:bodyPr wrap="none" rtlCol="0">
            <a:spAutoFit/>
          </a:bodyPr>
          <a:lstStyle/>
          <a:p>
            <a:r>
              <a:rPr lang="en-US" u="sng" dirty="0" smtClean="0"/>
              <a:t>No Splitting</a:t>
            </a:r>
            <a:endParaRPr lang="en-US" u="sng" dirty="0"/>
          </a:p>
        </p:txBody>
      </p:sp>
      <p:sp>
        <p:nvSpPr>
          <p:cNvPr id="38" name="TextBox 37"/>
          <p:cNvSpPr txBox="1"/>
          <p:nvPr/>
        </p:nvSpPr>
        <p:spPr>
          <a:xfrm>
            <a:off x="5486400" y="3886200"/>
            <a:ext cx="1232645" cy="369332"/>
          </a:xfrm>
          <a:prstGeom prst="rect">
            <a:avLst/>
          </a:prstGeom>
          <a:noFill/>
        </p:spPr>
        <p:txBody>
          <a:bodyPr wrap="none" rtlCol="0">
            <a:spAutoFit/>
          </a:bodyPr>
          <a:lstStyle/>
          <a:p>
            <a:r>
              <a:rPr lang="en-US" u="sng" dirty="0" smtClean="0"/>
              <a:t>Table Splits</a:t>
            </a:r>
            <a:endParaRPr lang="en-US" u="sng" dirty="0"/>
          </a:p>
        </p:txBody>
      </p:sp>
      <p:sp>
        <p:nvSpPr>
          <p:cNvPr id="29" name="Can 28"/>
          <p:cNvSpPr/>
          <p:nvPr/>
        </p:nvSpPr>
        <p:spPr>
          <a:xfrm>
            <a:off x="3124200" y="4495800"/>
            <a:ext cx="7620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Tablet Server</a:t>
            </a:r>
            <a:endParaRPr lang="en-US" sz="1400" dirty="0"/>
          </a:p>
        </p:txBody>
      </p:sp>
      <p:sp>
        <p:nvSpPr>
          <p:cNvPr id="31" name="Can 30"/>
          <p:cNvSpPr/>
          <p:nvPr/>
        </p:nvSpPr>
        <p:spPr>
          <a:xfrm>
            <a:off x="3124200" y="5410200"/>
            <a:ext cx="7620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Tablet Server</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D4M Contributions: </a:t>
            </a:r>
            <a:r>
              <a:rPr lang="en-US" dirty="0" smtClean="0"/>
              <a:t/>
            </a:r>
            <a:br>
              <a:rPr lang="en-US" dirty="0" smtClean="0"/>
            </a:br>
            <a:r>
              <a:rPr lang="en-US" dirty="0" smtClean="0"/>
              <a:t>Accumulator Columns</a:t>
            </a:r>
            <a:endParaRPr lang="en-US" dirty="0"/>
          </a:p>
        </p:txBody>
      </p:sp>
      <p:sp>
        <p:nvSpPr>
          <p:cNvPr id="3" name="Content Placeholder 2"/>
          <p:cNvSpPr>
            <a:spLocks noGrp="1"/>
          </p:cNvSpPr>
          <p:nvPr>
            <p:ph idx="1"/>
          </p:nvPr>
        </p:nvSpPr>
        <p:spPr>
          <a:xfrm>
            <a:off x="152400" y="1066800"/>
            <a:ext cx="8839200" cy="5105400"/>
          </a:xfrm>
        </p:spPr>
        <p:txBody>
          <a:bodyPr>
            <a:normAutofit/>
          </a:bodyPr>
          <a:lstStyle/>
          <a:p>
            <a:r>
              <a:rPr lang="en-US" dirty="0" smtClean="0"/>
              <a:t>Introduced Accumulo’s </a:t>
            </a:r>
            <a:r>
              <a:rPr lang="en-US" dirty="0"/>
              <a:t>combiner </a:t>
            </a:r>
            <a:r>
              <a:rPr lang="en-US" dirty="0" smtClean="0"/>
              <a:t>to D4M</a:t>
            </a:r>
          </a:p>
          <a:p>
            <a:pPr lvl="1"/>
            <a:r>
              <a:rPr lang="en-US" dirty="0" smtClean="0"/>
              <a:t>Example: Document word counting</a:t>
            </a:r>
          </a:p>
          <a:p>
            <a:pPr lvl="2"/>
            <a:r>
              <a:rPr lang="en-US" dirty="0" smtClean="0"/>
              <a:t>Row ID = Document ID</a:t>
            </a:r>
          </a:p>
          <a:p>
            <a:pPr lvl="2"/>
            <a:r>
              <a:rPr lang="en-US" dirty="0" smtClean="0"/>
              <a:t>Column = Word</a:t>
            </a:r>
          </a:p>
          <a:p>
            <a:pPr lvl="2"/>
            <a:r>
              <a:rPr lang="en-US" dirty="0" smtClean="0"/>
              <a:t>Value = Count</a:t>
            </a:r>
          </a:p>
          <a:p>
            <a:pPr lvl="1"/>
            <a:r>
              <a:rPr lang="en-US" dirty="0" smtClean="0"/>
              <a:t>Insert (Doc1, ‘bird’, 2) </a:t>
            </a:r>
            <a:r>
              <a:rPr lang="en-US" dirty="0" smtClean="0">
                <a:sym typeface="Wingdings" pitchFamily="2" charset="2"/>
              </a:rPr>
              <a:t> DB has (Doc1, ‘bird’, 2)</a:t>
            </a:r>
          </a:p>
          <a:p>
            <a:pPr lvl="1"/>
            <a:r>
              <a:rPr lang="en-US" dirty="0" smtClean="0"/>
              <a:t>Insert (Doc1, ‘bird’, 3) </a:t>
            </a:r>
            <a:r>
              <a:rPr lang="en-US" dirty="0" smtClean="0">
                <a:sym typeface="Wingdings" pitchFamily="2" charset="2"/>
              </a:rPr>
              <a:t> DB has (Doc1, ‘bird’, 5)</a:t>
            </a:r>
            <a:endParaRPr lang="en-US" dirty="0" smtClean="0"/>
          </a:p>
          <a:p>
            <a:r>
              <a:rPr lang="en-US" dirty="0" smtClean="0"/>
              <a:t>Works with any commutative operation</a:t>
            </a:r>
          </a:p>
          <a:p>
            <a:pPr lvl="1"/>
            <a:r>
              <a:rPr lang="en-US" dirty="0" smtClean="0"/>
              <a:t>Addition, maximum, minimum, etc.</a:t>
            </a:r>
          </a:p>
          <a:p>
            <a:r>
              <a:rPr lang="en-US" dirty="0" smtClean="0"/>
              <a:t>Very handy for D4M users</a:t>
            </a:r>
            <a:endParaRPr lang="en-US"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101" t="18496" r="17149" b="18572"/>
          <a:stretch/>
        </p:blipFill>
        <p:spPr bwMode="auto">
          <a:xfrm>
            <a:off x="4114800" y="4724400"/>
            <a:ext cx="1687286"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99627" y="4416623"/>
            <a:ext cx="2117631" cy="307777"/>
          </a:xfrm>
          <a:prstGeom prst="rect">
            <a:avLst/>
          </a:prstGeom>
          <a:noFill/>
        </p:spPr>
        <p:txBody>
          <a:bodyPr wrap="none" rtlCol="0">
            <a:spAutoFit/>
          </a:bodyPr>
          <a:lstStyle/>
          <a:p>
            <a:pPr algn="ctr"/>
            <a:r>
              <a:rPr lang="en-US" sz="1400" b="1" dirty="0" smtClean="0"/>
              <a:t>Database Accumulator</a:t>
            </a:r>
            <a:endParaRPr lang="en-US" sz="1400" b="1" dirty="0"/>
          </a:p>
        </p:txBody>
      </p:sp>
      <p:sp>
        <p:nvSpPr>
          <p:cNvPr id="6" name="Rectangle 5"/>
          <p:cNvSpPr/>
          <p:nvPr/>
        </p:nvSpPr>
        <p:spPr>
          <a:xfrm>
            <a:off x="1208313" y="5403180"/>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sp>
        <p:nvSpPr>
          <p:cNvPr id="7" name="Rectangle 6"/>
          <p:cNvSpPr/>
          <p:nvPr/>
        </p:nvSpPr>
        <p:spPr>
          <a:xfrm>
            <a:off x="1974243" y="5886081"/>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sp>
        <p:nvSpPr>
          <p:cNvPr id="8" name="Rectangle 7"/>
          <p:cNvSpPr/>
          <p:nvPr/>
        </p:nvSpPr>
        <p:spPr>
          <a:xfrm>
            <a:off x="1901041" y="4876207"/>
            <a:ext cx="13854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Inserter</a:t>
            </a: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1500520987"/>
              </p:ext>
            </p:extLst>
          </p:nvPr>
        </p:nvGraphicFramePr>
        <p:xfrm>
          <a:off x="6629400" y="4983480"/>
          <a:ext cx="2122713" cy="1005840"/>
        </p:xfrm>
        <a:graphic>
          <a:graphicData uri="http://schemas.openxmlformats.org/drawingml/2006/table">
            <a:tbl>
              <a:tblPr firstRow="1" firstCol="1" bandRow="1">
                <a:tableStyleId>{5C22544A-7EE6-4342-B048-85BDC9FD1C3A}</a:tableStyleId>
              </a:tblPr>
              <a:tblGrid>
                <a:gridCol w="707571"/>
                <a:gridCol w="707571"/>
                <a:gridCol w="707571"/>
              </a:tblGrid>
              <a:tr h="119679">
                <a:tc>
                  <a:txBody>
                    <a:bodyPr/>
                    <a:lstStyle/>
                    <a:p>
                      <a:endParaRPr lang="en-US" sz="1600" dirty="0"/>
                    </a:p>
                  </a:txBody>
                  <a:tcPr/>
                </a:tc>
                <a:tc>
                  <a:txBody>
                    <a:bodyPr/>
                    <a:lstStyle/>
                    <a:p>
                      <a:r>
                        <a:rPr lang="en-US" sz="1600" dirty="0" smtClean="0"/>
                        <a:t>Col</a:t>
                      </a:r>
                      <a:endParaRPr lang="en-US" sz="1600" dirty="0"/>
                    </a:p>
                  </a:txBody>
                  <a:tcPr/>
                </a:tc>
                <a:tc>
                  <a:txBody>
                    <a:bodyPr/>
                    <a:lstStyle/>
                    <a:p>
                      <a:endParaRPr lang="en-US" sz="1600" dirty="0"/>
                    </a:p>
                  </a:txBody>
                  <a:tcPr/>
                </a:tc>
              </a:tr>
              <a:tr h="307436">
                <a:tc>
                  <a:txBody>
                    <a:bodyPr/>
                    <a:lstStyle/>
                    <a:p>
                      <a:r>
                        <a:rPr lang="en-US" sz="1600" dirty="0" smtClean="0"/>
                        <a:t>Row</a:t>
                      </a:r>
                      <a:endParaRPr lang="en-US" sz="1600" dirty="0"/>
                    </a:p>
                  </a:txBody>
                  <a:tcPr/>
                </a:tc>
                <a:tc>
                  <a:txBody>
                    <a:bodyPr/>
                    <a:lstStyle/>
                    <a:p>
                      <a:r>
                        <a:rPr lang="en-US" sz="1600" dirty="0" smtClean="0"/>
                        <a:t>SUM</a:t>
                      </a:r>
                      <a:endParaRPr lang="en-US" sz="1600" dirty="0"/>
                    </a:p>
                  </a:txBody>
                  <a:tcPr/>
                </a:tc>
                <a:tc>
                  <a:txBody>
                    <a:bodyPr/>
                    <a:lstStyle/>
                    <a:p>
                      <a:endParaRPr lang="en-US" sz="1600" dirty="0"/>
                    </a:p>
                  </a:txBody>
                  <a:tcPr/>
                </a:tc>
              </a:tr>
              <a:tr h="307436">
                <a:tc>
                  <a:txBody>
                    <a:bodyPr/>
                    <a:lstStyle/>
                    <a:p>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cxnSp>
        <p:nvCxnSpPr>
          <p:cNvPr id="10" name="Straight Connector 9"/>
          <p:cNvCxnSpPr/>
          <p:nvPr/>
        </p:nvCxnSpPr>
        <p:spPr bwMode="auto">
          <a:xfrm>
            <a:off x="5802086" y="4724400"/>
            <a:ext cx="827314" cy="609600"/>
          </a:xfrm>
          <a:prstGeom prst="line">
            <a:avLst/>
          </a:prstGeom>
          <a:solidFill>
            <a:schemeClr val="accent1"/>
          </a:solidFill>
          <a:ln w="12700" cap="flat" cmpd="sng" algn="ctr">
            <a:gradFill>
              <a:gsLst>
                <a:gs pos="0">
                  <a:srgbClr val="D6B19C"/>
                </a:gs>
                <a:gs pos="30000">
                  <a:srgbClr val="D49E6C"/>
                </a:gs>
                <a:gs pos="70000">
                  <a:srgbClr val="A65528"/>
                </a:gs>
                <a:gs pos="100000">
                  <a:srgbClr val="663012"/>
                </a:gs>
              </a:gsLst>
              <a:lin ang="5400000" scaled="0"/>
            </a:gradFill>
            <a:prstDash val="solid"/>
            <a:round/>
            <a:headEnd type="none" w="sm" len="sm"/>
            <a:tailEnd type="none" w="sm" len="sm"/>
          </a:ln>
          <a:effectLst/>
        </p:spPr>
      </p:cxnSp>
      <p:cxnSp>
        <p:nvCxnSpPr>
          <p:cNvPr id="12" name="Straight Connector 11"/>
          <p:cNvCxnSpPr/>
          <p:nvPr/>
        </p:nvCxnSpPr>
        <p:spPr bwMode="auto">
          <a:xfrm flipV="1">
            <a:off x="5802086" y="5640000"/>
            <a:ext cx="827314" cy="608400"/>
          </a:xfrm>
          <a:prstGeom prst="line">
            <a:avLst/>
          </a:prstGeom>
          <a:solidFill>
            <a:schemeClr val="accent1"/>
          </a:solidFill>
          <a:ln w="12700" cap="flat" cmpd="sng" algn="ctr">
            <a:gradFill>
              <a:gsLst>
                <a:gs pos="0">
                  <a:srgbClr val="D6B19C"/>
                </a:gs>
                <a:gs pos="30000">
                  <a:srgbClr val="D49E6C"/>
                </a:gs>
                <a:gs pos="70000">
                  <a:srgbClr val="A65528"/>
                </a:gs>
                <a:gs pos="100000">
                  <a:srgbClr val="663012"/>
                </a:gs>
              </a:gsLst>
              <a:lin ang="5400000" scaled="0"/>
            </a:gradFill>
            <a:prstDash val="solid"/>
            <a:round/>
            <a:headEnd type="none" w="sm" len="sm"/>
            <a:tailEnd type="none" w="sm" len="sm"/>
          </a:ln>
          <a:effectLst/>
        </p:spPr>
      </p:cxnSp>
      <p:cxnSp>
        <p:nvCxnSpPr>
          <p:cNvPr id="20" name="Straight Arrow Connector 19"/>
          <p:cNvCxnSpPr>
            <a:stCxn id="8" idx="3"/>
          </p:cNvCxnSpPr>
          <p:nvPr/>
        </p:nvCxnSpPr>
        <p:spPr>
          <a:xfrm>
            <a:off x="3286497" y="5036227"/>
            <a:ext cx="828303" cy="16002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3"/>
            <a:endCxn id="4098" idx="1"/>
          </p:cNvCxnSpPr>
          <p:nvPr/>
        </p:nvCxnSpPr>
        <p:spPr>
          <a:xfrm flipV="1">
            <a:off x="2593769" y="5486400"/>
            <a:ext cx="1521031" cy="76800"/>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p:cNvCxnSpPr>
          <p:nvPr/>
        </p:nvCxnSpPr>
        <p:spPr>
          <a:xfrm flipV="1">
            <a:off x="3359699" y="5723220"/>
            <a:ext cx="755101" cy="322881"/>
          </a:xfrm>
          <a:prstGeom prst="straightConnector1">
            <a:avLst/>
          </a:prstGeom>
          <a:ln w="22225">
            <a:gradFill>
              <a:gsLst>
                <a:gs pos="0">
                  <a:srgbClr val="D6B19C"/>
                </a:gs>
                <a:gs pos="30000">
                  <a:srgbClr val="D49E6C"/>
                </a:gs>
                <a:gs pos="70000">
                  <a:srgbClr val="A65528"/>
                </a:gs>
                <a:gs pos="100000">
                  <a:srgbClr val="663012"/>
                </a:gs>
              </a:gsLst>
              <a:lin ang="5400000" scaled="0"/>
            </a:gra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Lincoln_2012_v1">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6787</TotalTime>
  <Words>2350</Words>
  <Application>Microsoft Office PowerPoint</Application>
  <PresentationFormat>On-screen Show (4:3)</PresentationFormat>
  <Paragraphs>574</Paragraphs>
  <Slides>37</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Lincoln_2012_v1</vt:lpstr>
      <vt:lpstr>Acrobat Document</vt:lpstr>
      <vt:lpstr>Accelerating Bioinformatics with Big Data Technologies</vt:lpstr>
      <vt:lpstr>Outline</vt:lpstr>
      <vt:lpstr>DNA Sequence Matching</vt:lpstr>
      <vt:lpstr>Outline</vt:lpstr>
      <vt:lpstr>Sequence Matching  Sparse Matrix Multiply in D4M</vt:lpstr>
      <vt:lpstr>D4M Stores Giant Sparse Matrices in Accumulo Triple Store Database</vt:lpstr>
      <vt:lpstr>Sequence Processing Pipeline</vt:lpstr>
      <vt:lpstr>D4M Contributions:  Table Splits</vt:lpstr>
      <vt:lpstr>D4M Contributions:  Accumulator Columns</vt:lpstr>
      <vt:lpstr>Outline</vt:lpstr>
      <vt:lpstr>D4M Performance:  Table Splits</vt:lpstr>
      <vt:lpstr>Sample to Human Performance</vt:lpstr>
      <vt:lpstr>Leveraging “Big Data” Technologies for High Speed Sequence Matching</vt:lpstr>
      <vt:lpstr>Summary</vt:lpstr>
      <vt:lpstr>Backup Slides</vt:lpstr>
      <vt:lpstr>Further Speedup: Only need the rare sequences!</vt:lpstr>
      <vt:lpstr>Parallel and Distributed Computing</vt:lpstr>
      <vt:lpstr>D4M for Dummies</vt:lpstr>
      <vt:lpstr>D4M Performance:  Why 35 splits?</vt:lpstr>
      <vt:lpstr>D4M Performance:  Insert Block Size</vt:lpstr>
      <vt:lpstr>D4M Performance:  Table Splits &amp; Insert Block Size</vt:lpstr>
      <vt:lpstr>Parallel and Distributed Computing</vt:lpstr>
      <vt:lpstr>DNA Matching</vt:lpstr>
      <vt:lpstr>DNA Matching with D4M</vt:lpstr>
      <vt:lpstr>Associative Array Approach</vt:lpstr>
      <vt:lpstr>C Fasta Parser</vt:lpstr>
      <vt:lpstr>Parsing &amp; DB Ingest Optimization</vt:lpstr>
      <vt:lpstr>File Size Optimization</vt:lpstr>
      <vt:lpstr>Pipeline Performance</vt:lpstr>
      <vt:lpstr>It’s the rare ones!</vt:lpstr>
      <vt:lpstr>Conclusion</vt:lpstr>
      <vt:lpstr>Backup!</vt:lpstr>
      <vt:lpstr>PowerPoint Presentation</vt:lpstr>
      <vt:lpstr>Overview</vt:lpstr>
      <vt:lpstr>Accumulo Background</vt:lpstr>
      <vt:lpstr>Performance Testing Intro</vt:lpstr>
      <vt:lpstr>Build Sequence Processing Pipeline</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Bioinformatics with Big Data Technologies</dc:title>
  <dc:creator>Dylan Hutchison</dc:creator>
  <cp:lastModifiedBy>Authorized User</cp:lastModifiedBy>
  <cp:revision>133</cp:revision>
  <cp:lastPrinted>2012-08-02T18:48:28Z</cp:lastPrinted>
  <dcterms:created xsi:type="dcterms:W3CDTF">2012-06-14T18:19:01Z</dcterms:created>
  <dcterms:modified xsi:type="dcterms:W3CDTF">2012-08-02T20:48:22Z</dcterms:modified>
</cp:coreProperties>
</file>