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77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9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7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2EB0-4367-408B-A4DE-E79511C103C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E03B-7364-4897-82C1-0ADE8BF1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85800"/>
            <a:ext cx="3106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dirty="0" smtClean="0">
                <a:latin typeface="Algerian" pitchFamily="82" charset="0"/>
              </a:rPr>
              <a:t>SOPD</a:t>
            </a:r>
            <a:endParaRPr lang="en-US" sz="8800" i="1" dirty="0" smtClean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7000" y="914400"/>
            <a:ext cx="59603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400" dirty="0" smtClean="0">
                <a:solidFill>
                  <a:schemeClr val="accent6"/>
                </a:solidFill>
                <a:latin typeface="Arial Black" pitchFamily="34" charset="0"/>
                <a:cs typeface="Aharoni" pitchFamily="2" charset="-79"/>
              </a:rPr>
              <a:t>Second-Order</a:t>
            </a:r>
            <a:endParaRPr lang="en-US" sz="3400" dirty="0">
              <a:solidFill>
                <a:schemeClr val="accent6"/>
              </a:solidFill>
              <a:latin typeface="Arial Black" pitchFamily="34" charset="0"/>
              <a:cs typeface="Aharoni" pitchFamily="2" charset="-79"/>
            </a:endParaRPr>
          </a:p>
          <a:p>
            <a:pPr lvl="0"/>
            <a:r>
              <a:rPr lang="en-US" sz="3400" dirty="0">
                <a:solidFill>
                  <a:schemeClr val="accent6"/>
                </a:solidFill>
                <a:latin typeface="Arial Black" pitchFamily="34" charset="0"/>
                <a:cs typeface="Aharoni" pitchFamily="2" charset="-79"/>
              </a:rPr>
              <a:t>Probability </a:t>
            </a:r>
            <a:r>
              <a:rPr lang="en-US" sz="3400" dirty="0" smtClean="0">
                <a:solidFill>
                  <a:schemeClr val="accent6"/>
                </a:solidFill>
                <a:latin typeface="Arial Black" pitchFamily="34" charset="0"/>
                <a:cs typeface="Aharoni" pitchFamily="2" charset="-79"/>
              </a:rPr>
              <a:t>Distributions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2438400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More</a:t>
            </a:r>
            <a:r>
              <a:rPr lang="en-US" sz="2400" b="1" dirty="0" smtClean="0"/>
              <a:t> general </a:t>
            </a:r>
            <a:r>
              <a:rPr lang="en-US" sz="2400" dirty="0" smtClean="0"/>
              <a:t>than interval, possibility and belief functions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Useful for </a:t>
            </a:r>
            <a:r>
              <a:rPr lang="en-US" sz="2400" b="1" dirty="0" smtClean="0"/>
              <a:t>risk analysis </a:t>
            </a:r>
            <a:r>
              <a:rPr lang="en-US" sz="2400" dirty="0" smtClean="0"/>
              <a:t>and </a:t>
            </a:r>
            <a:r>
              <a:rPr lang="en-US" sz="2400" b="1" dirty="0" smtClean="0"/>
              <a:t>uncertain evidence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Tractable with </a:t>
            </a:r>
            <a:r>
              <a:rPr lang="en-US" sz="2400" b="1" dirty="0" smtClean="0"/>
              <a:t>Monte Carlo</a:t>
            </a:r>
            <a:r>
              <a:rPr lang="en-US" sz="2400" dirty="0" smtClean="0"/>
              <a:t> simulation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286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100" dirty="0" smtClean="0">
                <a:solidFill>
                  <a:schemeClr val="accent6"/>
                </a:solidFill>
                <a:latin typeface="Arial Black" pitchFamily="34" charset="0"/>
              </a:rPr>
              <a:t>Uncertain? </a:t>
            </a:r>
            <a:r>
              <a:rPr lang="en-US" sz="3100" dirty="0" smtClean="0">
                <a:solidFill>
                  <a:prstClr val="black"/>
                </a:solidFill>
                <a:latin typeface="Arial Black" pitchFamily="34" charset="0"/>
              </a:rPr>
              <a:t>Represent your belief with…</a:t>
            </a:r>
            <a:endParaRPr lang="en-US" sz="3100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68895" y="3575341"/>
            <a:ext cx="7620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267200" y="4878944"/>
            <a:ext cx="7620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2868895" y="5411351"/>
            <a:ext cx="7620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3519303" y="4128188"/>
            <a:ext cx="859489" cy="84560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5" idx="0"/>
          </p:cNvCxnSpPr>
          <p:nvPr/>
        </p:nvCxnSpPr>
        <p:spPr>
          <a:xfrm>
            <a:off x="3249895" y="4223041"/>
            <a:ext cx="0" cy="11883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20082" y="6378692"/>
            <a:ext cx="367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Dylan Hutchison –  dhutchis@stevens.edu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63065" y="2449537"/>
            <a:ext cx="3046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Propagation in </a:t>
            </a:r>
            <a:r>
              <a:rPr lang="en-US" sz="2400" b="1" dirty="0" smtClean="0"/>
              <a:t>Bayesian Networks</a:t>
            </a:r>
            <a:endParaRPr lang="en-US" sz="2400" b="1" dirty="0" smtClean="0"/>
          </a:p>
        </p:txBody>
      </p:sp>
      <p:pic>
        <p:nvPicPr>
          <p:cNvPr id="1033" name="Picture 9" descr="C:\Users\Class2014\Documents\Dropbox\2012 Fall\CS 810 B Causal Inference\EvidencePaper\SOPD_Minute_Madness_Presentation\Dist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50000"/>
          <a:stretch/>
        </p:blipFill>
        <p:spPr bwMode="auto">
          <a:xfrm>
            <a:off x="228600" y="2133599"/>
            <a:ext cx="143167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307361" y="3298440"/>
            <a:ext cx="941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</a:t>
            </a:r>
          </a:p>
          <a:p>
            <a:r>
              <a:rPr lang="en-US" dirty="0" smtClean="0"/>
              <a:t>negative </a:t>
            </a:r>
          </a:p>
          <a:p>
            <a:r>
              <a:rPr lang="en-US" dirty="0" smtClean="0"/>
              <a:t>rate </a:t>
            </a:r>
            <a:r>
              <a:rPr lang="el-GR" dirty="0" smtClean="0"/>
              <a:t>α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04495" y="4529991"/>
            <a:ext cx="882818" cy="83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</a:t>
            </a:r>
          </a:p>
          <a:p>
            <a:r>
              <a:rPr lang="en-US" dirty="0" smtClean="0"/>
              <a:t>positive </a:t>
            </a:r>
          </a:p>
          <a:p>
            <a:r>
              <a:rPr lang="en-US" dirty="0" smtClean="0"/>
              <a:t>rate </a:t>
            </a:r>
            <a:r>
              <a:rPr lang="el-GR" dirty="0" smtClean="0"/>
              <a:t>β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09666" y="2209800"/>
            <a:ext cx="928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</a:t>
            </a:r>
          </a:p>
          <a:p>
            <a:r>
              <a:rPr lang="en-US" dirty="0" smtClean="0"/>
              <a:t>Evidence</a:t>
            </a:r>
            <a:endParaRPr lang="en-US" dirty="0" smtClean="0"/>
          </a:p>
          <a:p>
            <a:r>
              <a:rPr lang="en-US" dirty="0" smtClean="0"/>
              <a:t>on P(s)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95400" y="5562600"/>
            <a:ext cx="106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Adjusted </a:t>
            </a:r>
          </a:p>
          <a:p>
            <a:r>
              <a:rPr lang="en-US" dirty="0" smtClean="0"/>
              <a:t>belief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smtClean="0"/>
              <a:t>P(s)</a:t>
            </a:r>
          </a:p>
        </p:txBody>
      </p:sp>
    </p:spTree>
    <p:extLst>
      <p:ext uri="{BB962C8B-B14F-4D97-AF65-F5344CB8AC3E}">
        <p14:creationId xmlns:p14="http://schemas.microsoft.com/office/powerpoint/2010/main" val="26329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61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Hutchison</dc:creator>
  <cp:lastModifiedBy>Dylan Hutchison</cp:lastModifiedBy>
  <cp:revision>13</cp:revision>
  <dcterms:created xsi:type="dcterms:W3CDTF">2013-01-16T05:08:13Z</dcterms:created>
  <dcterms:modified xsi:type="dcterms:W3CDTF">2013-01-18T22:15:56Z</dcterms:modified>
</cp:coreProperties>
</file>