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FBCD5-891B-46C5-AA61-2D51FEB45312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4AF25-D3F9-48E0-A9EB-7FDCA4EC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1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4AF25-D3F9-48E0-A9EB-7FDCA4EC7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D92-AB74-4CBE-AEB7-C9BCCE1782E6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5276-74DA-42F2-AEEA-33EEC84EEB86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74-75C8-448F-9149-3C20F40852B9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1C82-750B-4332-B9A4-F7DA333CF24F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4287-7137-4F4C-85D8-49167C8F21C7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E043-9B80-40C6-8B10-6E4BA9ACDFE3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6A43-F317-4E37-84CC-8C20147ABB54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3C0C-FCB8-4877-B3A6-6FC007B23E30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6C22-881B-448A-9700-D9E76BFA2726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845851-2ABF-4F46-90D0-A894F86EF706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AEEA-03FB-4093-97B0-72D766992F55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0BFB5E-BB63-409A-B077-85A35E00A4A2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CS419 Final project – Text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Luu </a:t>
            </a:r>
            <a:r>
              <a:rPr lang="en-US" dirty="0" err="1" smtClean="0"/>
              <a:t>Duc</a:t>
            </a:r>
            <a:r>
              <a:rPr lang="en-US" dirty="0" smtClean="0"/>
              <a:t> Huy – 1151019</a:t>
            </a:r>
          </a:p>
          <a:p>
            <a:r>
              <a:rPr lang="en-US" dirty="0" smtClean="0"/>
              <a:t>Nguyen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Thinh</a:t>
            </a:r>
            <a:r>
              <a:rPr lang="en-US" dirty="0" smtClean="0"/>
              <a:t> - 1151034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8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Time to build database with 2500 words selected randomly: less than 2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Time to search for a query that has ~1,000 character: 8 minute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search mode, the program takes 1,500MB of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Introduction to the </a:t>
            </a:r>
            <a:r>
              <a:rPr lang="en-US" sz="2800" dirty="0" smtClean="0"/>
              <a:t>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Development </a:t>
            </a:r>
            <a:r>
              <a:rPr lang="en-US" sz="2800" dirty="0" smtClean="0"/>
              <a:t>environment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Project </a:t>
            </a:r>
            <a:r>
              <a:rPr lang="en-US" sz="2800" dirty="0" smtClean="0"/>
              <a:t>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Used technique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Performance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2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Text </a:t>
            </a:r>
            <a:r>
              <a:rPr lang="en-US" sz="3600" dirty="0"/>
              <a:t>retrieval.</a:t>
            </a:r>
          </a:p>
          <a:p>
            <a:r>
              <a:rPr lang="en-US" sz="3600" dirty="0"/>
              <a:t>The C# </a:t>
            </a:r>
            <a:r>
              <a:rPr lang="en-US" sz="3600" dirty="0" smtClean="0"/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Visual Studio </a:t>
            </a:r>
            <a:r>
              <a:rPr lang="en-US" sz="3600" dirty="0" smtClean="0"/>
              <a:t>2013</a:t>
            </a:r>
          </a:p>
          <a:p>
            <a:r>
              <a:rPr lang="en-US" sz="3600" dirty="0" smtClean="0"/>
              <a:t>External library: Math.NET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3 main classes: Program, Document and Corpus</a:t>
            </a:r>
            <a:r>
              <a:rPr lang="en-US" sz="3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Other data files: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stopwords_vn.txt: stop list for </a:t>
            </a:r>
            <a:r>
              <a:rPr lang="en-US" sz="3200" dirty="0" err="1" smtClean="0"/>
              <a:t>Vietnammese</a:t>
            </a: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Vpresult.txt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 modes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Build mode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Search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Build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generate a lot of binary files in folder </a:t>
            </a:r>
            <a:r>
              <a:rPr lang="en-US" sz="2800" i="1" dirty="0" err="1" smtClean="0"/>
              <a:t>vectordata</a:t>
            </a:r>
            <a:endParaRPr lang="en-US" sz="28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these are concept vector of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</a:t>
            </a:r>
            <a:r>
              <a:rPr lang="en-US" sz="2800" dirty="0" smtClean="0"/>
              <a:t>hile scanning, the program </a:t>
            </a:r>
            <a:r>
              <a:rPr lang="en-US" sz="2800" dirty="0"/>
              <a:t>skips the words in the </a:t>
            </a:r>
            <a:r>
              <a:rPr lang="en-US" sz="2800" dirty="0" err="1"/>
              <a:t>stopword</a:t>
            </a:r>
            <a:r>
              <a:rPr lang="en-US" sz="2800" dirty="0"/>
              <a:t> list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eliminate all the words that appear too many time or too little time in the </a:t>
            </a:r>
            <a:r>
              <a:rPr lang="en-US" sz="2800" dirty="0" smtClean="0"/>
              <a:t>collections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chooses randomly 2500 </a:t>
            </a:r>
            <a:r>
              <a:rPr lang="en-US" sz="2800" dirty="0" smtClean="0"/>
              <a:t>words -&gt; </a:t>
            </a:r>
            <a:r>
              <a:rPr lang="en-US" sz="2800" dirty="0"/>
              <a:t>stored in </a:t>
            </a:r>
            <a:r>
              <a:rPr lang="en-US" sz="2800" i="1" dirty="0"/>
              <a:t>vpresult.txt</a:t>
            </a:r>
            <a:r>
              <a:rPr lang="en-US" sz="2800" dirty="0"/>
              <a:t> </a:t>
            </a:r>
            <a:r>
              <a:rPr lang="en-US" sz="2800" dirty="0" smtClean="0"/>
              <a:t>file.</a:t>
            </a:r>
          </a:p>
          <a:p>
            <a:pPr marL="0" indent="0">
              <a:buNone/>
            </a:pPr>
            <a:r>
              <a:rPr lang="en-US" sz="2800" b="1" dirty="0" smtClean="0"/>
              <a:t>Takes long time to run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9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Search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load concept vectors from binary </a:t>
            </a:r>
            <a:r>
              <a:rPr lang="en-US" sz="2800" dirty="0" smtClean="0"/>
              <a:t>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query is represented as a </a:t>
            </a:r>
            <a:r>
              <a:rPr lang="en-US" sz="2800" dirty="0" smtClean="0"/>
              <a:t>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program calculate similarity of the query with collection of documents by compute cosine of pairs of </a:t>
            </a:r>
            <a:r>
              <a:rPr lang="en-US" sz="2800" dirty="0" smtClean="0"/>
              <a:t>vectors</a:t>
            </a: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Run faster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6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Tf-idf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Inverted </a:t>
            </a:r>
            <a:r>
              <a:rPr lang="en-US" sz="2400" dirty="0"/>
              <a:t>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Removing </a:t>
            </a:r>
            <a:r>
              <a:rPr lang="en-US" sz="2400" dirty="0"/>
              <a:t>stop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Normalize </a:t>
            </a:r>
            <a:r>
              <a:rPr lang="en-US" sz="2400" dirty="0"/>
              <a:t>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Tokenization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Zipf</a:t>
            </a:r>
            <a:r>
              <a:rPr lang="en-US" sz="2400" dirty="0"/>
              <a:t> law to remove “important”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database to save time when searching in large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97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260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CS419 Final project – Text retrieval</vt:lpstr>
      <vt:lpstr>Content</vt:lpstr>
      <vt:lpstr>Introduction to the project</vt:lpstr>
      <vt:lpstr>Development environment</vt:lpstr>
      <vt:lpstr>Project structure</vt:lpstr>
      <vt:lpstr>Algorithm</vt:lpstr>
      <vt:lpstr>Algorithm – Build mode</vt:lpstr>
      <vt:lpstr>Algorithm – Search mode</vt:lpstr>
      <vt:lpstr>Used technique</vt:lpstr>
      <vt:lpstr>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 D. Huy</dc:creator>
  <cp:lastModifiedBy>Luu D. Huy</cp:lastModifiedBy>
  <cp:revision>38</cp:revision>
  <dcterms:created xsi:type="dcterms:W3CDTF">2015-05-07T18:12:36Z</dcterms:created>
  <dcterms:modified xsi:type="dcterms:W3CDTF">2015-05-07T19:25:43Z</dcterms:modified>
</cp:coreProperties>
</file>