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8078B-2833-4CD0-ABF9-07D8FA7783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AFABD7-68F1-4C8C-8621-2B6C32A53848}">
      <dgm:prSet/>
      <dgm:spPr/>
      <dgm:t>
        <a:bodyPr/>
        <a:lstStyle/>
        <a:p>
          <a:r>
            <a:rPr lang="en-US"/>
            <a:t>Images</a:t>
          </a:r>
        </a:p>
      </dgm:t>
    </dgm:pt>
    <dgm:pt modelId="{659B80F1-8C60-470A-A6B5-D72CA5BDD144}" type="parTrans" cxnId="{9F283087-FACC-458C-B4C9-5986B946C8B5}">
      <dgm:prSet/>
      <dgm:spPr/>
      <dgm:t>
        <a:bodyPr/>
        <a:lstStyle/>
        <a:p>
          <a:endParaRPr lang="en-US"/>
        </a:p>
      </dgm:t>
    </dgm:pt>
    <dgm:pt modelId="{56EF72D0-2AEB-4EDB-90FA-F206B51B6B43}" type="sibTrans" cxnId="{9F283087-FACC-458C-B4C9-5986B946C8B5}">
      <dgm:prSet/>
      <dgm:spPr/>
      <dgm:t>
        <a:bodyPr/>
        <a:lstStyle/>
        <a:p>
          <a:endParaRPr lang="en-US"/>
        </a:p>
      </dgm:t>
    </dgm:pt>
    <dgm:pt modelId="{4C1C86D3-E6DC-415F-ABC9-12825F59EA67}">
      <dgm:prSet/>
      <dgm:spPr/>
      <dgm:t>
        <a:bodyPr/>
        <a:lstStyle/>
        <a:p>
          <a:r>
            <a:rPr lang="en-US"/>
            <a:t>Containers</a:t>
          </a:r>
        </a:p>
      </dgm:t>
    </dgm:pt>
    <dgm:pt modelId="{AEDF1F71-B7ED-4D31-AC90-11CF773B099B}" type="parTrans" cxnId="{7FC6A8E0-7EA4-4FA6-846C-C59A42578E0E}">
      <dgm:prSet/>
      <dgm:spPr/>
      <dgm:t>
        <a:bodyPr/>
        <a:lstStyle/>
        <a:p>
          <a:endParaRPr lang="en-US"/>
        </a:p>
      </dgm:t>
    </dgm:pt>
    <dgm:pt modelId="{BC93FE2A-F7ED-4075-8DBA-BF533A4EFD80}" type="sibTrans" cxnId="{7FC6A8E0-7EA4-4FA6-846C-C59A42578E0E}">
      <dgm:prSet/>
      <dgm:spPr/>
      <dgm:t>
        <a:bodyPr/>
        <a:lstStyle/>
        <a:p>
          <a:endParaRPr lang="en-US"/>
        </a:p>
      </dgm:t>
    </dgm:pt>
    <dgm:pt modelId="{16AC6371-2AB8-46F0-9CB7-491E8FB1A670}" type="pres">
      <dgm:prSet presAssocID="{0B68078B-2833-4CD0-ABF9-07D8FA7783E5}" presName="root" presStyleCnt="0">
        <dgm:presLayoutVars>
          <dgm:dir/>
          <dgm:resizeHandles val="exact"/>
        </dgm:presLayoutVars>
      </dgm:prSet>
      <dgm:spPr/>
    </dgm:pt>
    <dgm:pt modelId="{874CF198-6DB6-48B5-A394-3B9190CD6FBD}" type="pres">
      <dgm:prSet presAssocID="{14AFABD7-68F1-4C8C-8621-2B6C32A53848}" presName="compNode" presStyleCnt="0"/>
      <dgm:spPr/>
    </dgm:pt>
    <dgm:pt modelId="{EC0E7C9F-70D0-43AF-A86B-00434BB6EBFA}" type="pres">
      <dgm:prSet presAssocID="{14AFABD7-68F1-4C8C-8621-2B6C32A53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A6E37D15-7330-43BC-B58C-014B722A34F7}" type="pres">
      <dgm:prSet presAssocID="{14AFABD7-68F1-4C8C-8621-2B6C32A53848}" presName="spaceRect" presStyleCnt="0"/>
      <dgm:spPr/>
    </dgm:pt>
    <dgm:pt modelId="{D16375C6-F69A-42C1-99A1-33EB703BC44F}" type="pres">
      <dgm:prSet presAssocID="{14AFABD7-68F1-4C8C-8621-2B6C32A53848}" presName="textRect" presStyleLbl="revTx" presStyleIdx="0" presStyleCnt="2">
        <dgm:presLayoutVars>
          <dgm:chMax val="1"/>
          <dgm:chPref val="1"/>
        </dgm:presLayoutVars>
      </dgm:prSet>
      <dgm:spPr/>
    </dgm:pt>
    <dgm:pt modelId="{29D993A1-F3BE-4F36-AA27-DABEEBF3E2DB}" type="pres">
      <dgm:prSet presAssocID="{56EF72D0-2AEB-4EDB-90FA-F206B51B6B43}" presName="sibTrans" presStyleCnt="0"/>
      <dgm:spPr/>
    </dgm:pt>
    <dgm:pt modelId="{D0DA81AE-37FE-4F14-97BF-BB67E972A1F1}" type="pres">
      <dgm:prSet presAssocID="{4C1C86D3-E6DC-415F-ABC9-12825F59EA67}" presName="compNode" presStyleCnt="0"/>
      <dgm:spPr/>
    </dgm:pt>
    <dgm:pt modelId="{AD86ECC7-2B7D-4234-B90C-E66966361497}" type="pres">
      <dgm:prSet presAssocID="{4C1C86D3-E6DC-415F-ABC9-12825F59EA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3CB2DE5-2F7F-435B-B790-ABB08AB22C07}" type="pres">
      <dgm:prSet presAssocID="{4C1C86D3-E6DC-415F-ABC9-12825F59EA67}" presName="spaceRect" presStyleCnt="0"/>
      <dgm:spPr/>
    </dgm:pt>
    <dgm:pt modelId="{35FBF5AC-C5FB-407C-8045-B4326084361C}" type="pres">
      <dgm:prSet presAssocID="{4C1C86D3-E6DC-415F-ABC9-12825F59EA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DCD301-993C-4740-8F97-5916619C3B1C}" type="presOf" srcId="{14AFABD7-68F1-4C8C-8621-2B6C32A53848}" destId="{D16375C6-F69A-42C1-99A1-33EB703BC44F}" srcOrd="0" destOrd="0" presId="urn:microsoft.com/office/officeart/2018/2/layout/IconLabelList"/>
    <dgm:cxn modelId="{70EA8202-34AB-4990-8F70-AB1FA4F1CB0A}" type="presOf" srcId="{4C1C86D3-E6DC-415F-ABC9-12825F59EA67}" destId="{35FBF5AC-C5FB-407C-8045-B4326084361C}" srcOrd="0" destOrd="0" presId="urn:microsoft.com/office/officeart/2018/2/layout/IconLabelList"/>
    <dgm:cxn modelId="{D425A847-F6F1-4E73-8AB5-B3C948162E7D}" type="presOf" srcId="{0B68078B-2833-4CD0-ABF9-07D8FA7783E5}" destId="{16AC6371-2AB8-46F0-9CB7-491E8FB1A670}" srcOrd="0" destOrd="0" presId="urn:microsoft.com/office/officeart/2018/2/layout/IconLabelList"/>
    <dgm:cxn modelId="{9F283087-FACC-458C-B4C9-5986B946C8B5}" srcId="{0B68078B-2833-4CD0-ABF9-07D8FA7783E5}" destId="{14AFABD7-68F1-4C8C-8621-2B6C32A53848}" srcOrd="0" destOrd="0" parTransId="{659B80F1-8C60-470A-A6B5-D72CA5BDD144}" sibTransId="{56EF72D0-2AEB-4EDB-90FA-F206B51B6B43}"/>
    <dgm:cxn modelId="{7FC6A8E0-7EA4-4FA6-846C-C59A42578E0E}" srcId="{0B68078B-2833-4CD0-ABF9-07D8FA7783E5}" destId="{4C1C86D3-E6DC-415F-ABC9-12825F59EA67}" srcOrd="1" destOrd="0" parTransId="{AEDF1F71-B7ED-4D31-AC90-11CF773B099B}" sibTransId="{BC93FE2A-F7ED-4075-8DBA-BF533A4EFD80}"/>
    <dgm:cxn modelId="{FFD60DFB-DBE2-455C-A48B-5FFAE5962AB9}" type="presParOf" srcId="{16AC6371-2AB8-46F0-9CB7-491E8FB1A670}" destId="{874CF198-6DB6-48B5-A394-3B9190CD6FBD}" srcOrd="0" destOrd="0" presId="urn:microsoft.com/office/officeart/2018/2/layout/IconLabelList"/>
    <dgm:cxn modelId="{7CD491F0-29C5-44FF-B425-F6103A423F2A}" type="presParOf" srcId="{874CF198-6DB6-48B5-A394-3B9190CD6FBD}" destId="{EC0E7C9F-70D0-43AF-A86B-00434BB6EBFA}" srcOrd="0" destOrd="0" presId="urn:microsoft.com/office/officeart/2018/2/layout/IconLabelList"/>
    <dgm:cxn modelId="{681BA955-A4DD-4420-B7B9-DCA2CDF450BC}" type="presParOf" srcId="{874CF198-6DB6-48B5-A394-3B9190CD6FBD}" destId="{A6E37D15-7330-43BC-B58C-014B722A34F7}" srcOrd="1" destOrd="0" presId="urn:microsoft.com/office/officeart/2018/2/layout/IconLabelList"/>
    <dgm:cxn modelId="{B86E64A4-C581-4761-8C2D-67CDBE2C3FA6}" type="presParOf" srcId="{874CF198-6DB6-48B5-A394-3B9190CD6FBD}" destId="{D16375C6-F69A-42C1-99A1-33EB703BC44F}" srcOrd="2" destOrd="0" presId="urn:microsoft.com/office/officeart/2018/2/layout/IconLabelList"/>
    <dgm:cxn modelId="{68563EAF-DB81-4679-A3DE-B9D3BC2BB374}" type="presParOf" srcId="{16AC6371-2AB8-46F0-9CB7-491E8FB1A670}" destId="{29D993A1-F3BE-4F36-AA27-DABEEBF3E2DB}" srcOrd="1" destOrd="0" presId="urn:microsoft.com/office/officeart/2018/2/layout/IconLabelList"/>
    <dgm:cxn modelId="{4A254D27-8799-4C1A-99C6-963F71B8F710}" type="presParOf" srcId="{16AC6371-2AB8-46F0-9CB7-491E8FB1A670}" destId="{D0DA81AE-37FE-4F14-97BF-BB67E972A1F1}" srcOrd="2" destOrd="0" presId="urn:microsoft.com/office/officeart/2018/2/layout/IconLabelList"/>
    <dgm:cxn modelId="{B909B629-1B99-4F12-9A38-8164D5195F9A}" type="presParOf" srcId="{D0DA81AE-37FE-4F14-97BF-BB67E972A1F1}" destId="{AD86ECC7-2B7D-4234-B90C-E66966361497}" srcOrd="0" destOrd="0" presId="urn:microsoft.com/office/officeart/2018/2/layout/IconLabelList"/>
    <dgm:cxn modelId="{9B7F33D8-63B1-4D22-B3A7-1927302A77A9}" type="presParOf" srcId="{D0DA81AE-37FE-4F14-97BF-BB67E972A1F1}" destId="{23CB2DE5-2F7F-435B-B790-ABB08AB22C07}" srcOrd="1" destOrd="0" presId="urn:microsoft.com/office/officeart/2018/2/layout/IconLabelList"/>
    <dgm:cxn modelId="{A40F51BD-EA41-4DE1-B827-6F468B0C6F11}" type="presParOf" srcId="{D0DA81AE-37FE-4F14-97BF-BB67E972A1F1}" destId="{35FBF5AC-C5FB-407C-8045-B43260843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7C9F-70D0-43AF-A86B-00434BB6EBFA}">
      <dsp:nvSpPr>
        <dsp:cNvPr id="0" name=""/>
        <dsp:cNvSpPr/>
      </dsp:nvSpPr>
      <dsp:spPr>
        <a:xfrm>
          <a:off x="1943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375C6-F69A-42C1-99A1-33EB703BC44F}">
      <dsp:nvSpPr>
        <dsp:cNvPr id="0" name=""/>
        <dsp:cNvSpPr/>
      </dsp:nvSpPr>
      <dsp:spPr>
        <a:xfrm>
          <a:off x="755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Images</a:t>
          </a:r>
        </a:p>
      </dsp:txBody>
      <dsp:txXfrm>
        <a:off x="755745" y="2894599"/>
        <a:ext cx="4320000" cy="720000"/>
      </dsp:txXfrm>
    </dsp:sp>
    <dsp:sp modelId="{AD86ECC7-2B7D-4234-B90C-E66966361497}">
      <dsp:nvSpPr>
        <dsp:cNvPr id="0" name=""/>
        <dsp:cNvSpPr/>
      </dsp:nvSpPr>
      <dsp:spPr>
        <a:xfrm>
          <a:off x="7019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BF5AC-C5FB-407C-8045-B4326084361C}">
      <dsp:nvSpPr>
        <dsp:cNvPr id="0" name=""/>
        <dsp:cNvSpPr/>
      </dsp:nvSpPr>
      <dsp:spPr>
        <a:xfrm>
          <a:off x="5831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Containers</a:t>
          </a:r>
        </a:p>
      </dsp:txBody>
      <dsp:txXfrm>
        <a:off x="5831745" y="289459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5F23-F748-024E-9B10-F616B898BD45}" type="datetimeFigureOut">
              <a:rPr lang="en-VN" smtClean="0"/>
              <a:t>8/30/20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3D5A-4CD9-0C46-A5F0-98713DFC65C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17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3D5A-4CD9-0C46-A5F0-98713DFC65C6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6636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3D5A-4CD9-0C46-A5F0-98713DFC65C6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336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3D5A-4CD9-0C46-A5F0-98713DFC65C6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9384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3D5A-4CD9-0C46-A5F0-98713DFC65C6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731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3D5A-4CD9-0C46-A5F0-98713DFC65C6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180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C282-EEAE-AA44-9C37-25684CC8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5EB7-406E-CD4D-8CE3-D670B8626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2661-838C-5E40-BFF1-EC6B8EA0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D97B-991B-164B-AF3E-2EFCE1DF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8A26-A765-A843-BCBC-2440983D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847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BDC4-3DDD-CC44-83DD-7FFFA85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BD681-77B4-F346-B522-B3289886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03CE-3D1E-8447-AC8A-A09A0065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4E8B-9010-F345-9ADA-C00E9AC0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C405-CCA6-874B-B577-B81D9665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72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EE16E-0BCA-E241-B97A-2843AD04B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E098-EF7C-2F43-89CE-AE8EA35E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84B6-2659-2146-AC1D-896E5D75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5225-301D-1647-969B-02CDC8F3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6DCA-642B-2F41-A4B1-30F8B43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94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6AEA-7825-7C43-AA70-CEAF978B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E2C8-92D3-3E47-957F-72C26BBE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3EC7-F873-8145-A9CD-7785A538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7E68-02A3-CC42-9E7D-443A277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D6C4-132A-054E-9231-F4445F9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322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F228-D25E-364B-88CA-C15E3158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531B-6082-F447-8EC1-C5178A30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C21D-F8AF-4949-A308-6BC7822B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DA50-C4DB-1844-985C-148F3F9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6301-E44F-4D41-95F5-1EBF8C53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07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BEC2-08A5-C647-92A0-0F87022E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7BBD-C02C-7545-BDFE-F5B9CF92E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87F3-9949-8D45-8C4B-86B184F6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93ED-D406-0049-9812-C6322233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AA1C-D1E4-5244-A0EA-E9CF9F8A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4E78E-C0F1-984D-9399-B20FD9AE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561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CFF8-D97E-FB44-8F06-C9621203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CD414-B74C-2C41-A102-A662C4B1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DF66D-EAE4-F44C-9EE7-392D1B370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8A0D5-BFDA-1D4B-B383-419569955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6ABE2-718D-6749-8606-0BD5AF04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60FFD-60E3-8D4A-A49A-537B0A48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BD197-1659-D64C-A1F0-F62DED3F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7EB03-E12D-464A-AEAA-A5C95C1C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970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7330-8CBF-2646-A230-9F53E377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D4F-518B-1141-8AA1-5967011D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DC86C-A9FA-F549-B815-CB5BBCAA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FFAD5-A897-EB47-8A83-AC8F2041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61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3D180-D433-0148-892D-D8DE4B08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1BA05-1841-6B4E-9824-3C6A6914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8FD9-F3DF-294D-B060-0F599115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02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8EE1-50A3-4B45-A68B-CD082CED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3C0F-D864-FF46-A22A-2A9A15F2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DE45F-428E-E544-B304-12349227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95685-F1AF-094F-B55B-9E6DD5C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76AC-03F1-444A-8F67-1DB54A16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7F08-E0EE-454F-9780-5A0E4E5C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14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58A1-9A8E-264D-9E48-1DDDFA7A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3B715-127A-A04A-97D0-462ED821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9348C-293A-9D42-9BB6-9C142235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C5EA-E7EB-424A-ABBB-BC28BCD6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BBCE-9040-344E-BE5B-709B60E7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ADB84-3496-0340-85DD-E8FC5BE5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624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3BDD0-AEC9-214A-982A-2771D6BD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960E-3B63-254B-9D7F-EE3A810B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82CD-FBEA-034D-95AB-A09EC18C3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2603-819E-8C4E-A99E-94B4FFB0D2FF}" type="datetimeFigureOut">
              <a:rPr lang="en-VN" smtClean="0"/>
              <a:t>8/30/20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3A04-B2F8-C24B-9405-FD7567F99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DBA6-5326-AF45-83DC-89F38CBC2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F089-00EE-9244-9EA8-404E4746EC1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49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326D1-7A01-BD42-BE8E-10FE8BB2E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VN" sz="48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71C67-8936-3E48-87AB-AAA49746D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VN" sz="2000">
                <a:solidFill>
                  <a:srgbClr val="FFC000"/>
                </a:solidFill>
              </a:rPr>
              <a:t>Mì AI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21055-E5EC-D648-89A8-FFDA903FE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2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2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C1E2-8C33-4D41-88E0-36A8948C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Ví dụ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D0F6-60E9-0A41-9B79-1EF6729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Làm ứng dụng Hello World với 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9CA73-D0F2-BD4E-B21B-EBA14148217E}"/>
              </a:ext>
            </a:extLst>
          </p:cNvPr>
          <p:cNvSpPr/>
          <p:nvPr/>
        </p:nvSpPr>
        <p:spPr>
          <a:xfrm>
            <a:off x="3917156" y="2936361"/>
            <a:ext cx="4357688" cy="201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Flaskapp</a:t>
            </a:r>
          </a:p>
          <a:p>
            <a:pPr algn="ctr"/>
            <a:r>
              <a:rPr lang="en-VN" dirty="0"/>
              <a:t>Flask HTTP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7AF61-F9C9-7947-9447-30938E585B5C}"/>
              </a:ext>
            </a:extLst>
          </p:cNvPr>
          <p:cNvSpPr/>
          <p:nvPr/>
        </p:nvSpPr>
        <p:spPr>
          <a:xfrm>
            <a:off x="3917156" y="5054922"/>
            <a:ext cx="4357688" cy="66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241392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87B364-7DDE-5941-A648-6BC48F600E4F}"/>
              </a:ext>
            </a:extLst>
          </p:cNvPr>
          <p:cNvSpPr/>
          <p:nvPr/>
        </p:nvSpPr>
        <p:spPr>
          <a:xfrm>
            <a:off x="1816925" y="2933205"/>
            <a:ext cx="8680862" cy="3408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DC1E2-8C33-4D41-88E0-36A8948C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Ví dụ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D0F6-60E9-0A41-9B79-1EF6729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Làm ứng dụng Hello World với Docker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702A61-9403-B344-B7A4-994D9D86D5DC}"/>
              </a:ext>
            </a:extLst>
          </p:cNvPr>
          <p:cNvGrpSpPr/>
          <p:nvPr/>
        </p:nvGrpSpPr>
        <p:grpSpPr>
          <a:xfrm>
            <a:off x="2112957" y="3681350"/>
            <a:ext cx="7966085" cy="2149434"/>
            <a:chOff x="1257084" y="2888860"/>
            <a:chExt cx="9677832" cy="27875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89CA73-D0F2-BD4E-B21B-EBA14148217E}"/>
                </a:ext>
              </a:extLst>
            </p:cNvPr>
            <p:cNvSpPr/>
            <p:nvPr/>
          </p:nvSpPr>
          <p:spPr>
            <a:xfrm>
              <a:off x="1257084" y="2888860"/>
              <a:ext cx="4357688" cy="2015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Flaskapp</a:t>
              </a:r>
            </a:p>
            <a:p>
              <a:pPr algn="ctr"/>
              <a:r>
                <a:rPr lang="en-VN" dirty="0"/>
                <a:t>Flask HTTP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A7AF61-F9C9-7947-9447-30938E585B5C}"/>
                </a:ext>
              </a:extLst>
            </p:cNvPr>
            <p:cNvSpPr/>
            <p:nvPr/>
          </p:nvSpPr>
          <p:spPr>
            <a:xfrm>
              <a:off x="1257084" y="5007421"/>
              <a:ext cx="4357688" cy="668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Python 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F3050-5756-E946-91BA-62B5113A82A4}"/>
                </a:ext>
              </a:extLst>
            </p:cNvPr>
            <p:cNvSpPr/>
            <p:nvPr/>
          </p:nvSpPr>
          <p:spPr>
            <a:xfrm>
              <a:off x="6577228" y="2888860"/>
              <a:ext cx="4357688" cy="2015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Mysql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0C7EDE-91EA-5F4C-9FCB-B9E4E8312FFD}"/>
              </a:ext>
            </a:extLst>
          </p:cNvPr>
          <p:cNvSpPr txBox="1"/>
          <p:nvPr/>
        </p:nvSpPr>
        <p:spPr>
          <a:xfrm>
            <a:off x="5306578" y="3026112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Docker Network</a:t>
            </a:r>
          </a:p>
        </p:txBody>
      </p:sp>
    </p:spTree>
    <p:extLst>
      <p:ext uri="{BB962C8B-B14F-4D97-AF65-F5344CB8AC3E}">
        <p14:creationId xmlns:p14="http://schemas.microsoft.com/office/powerpoint/2010/main" val="234945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8F6-810C-E84E-953F-BD0C2C4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Docker là gì?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70899-13C2-B444-A5A1-7E9013A3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9999"/>
            <a:ext cx="97536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C020C-52DC-9446-AA30-AB3586E24325}"/>
              </a:ext>
            </a:extLst>
          </p:cNvPr>
          <p:cNvSpPr txBox="1"/>
          <p:nvPr/>
        </p:nvSpPr>
        <p:spPr>
          <a:xfrm>
            <a:off x="371475" y="6308209"/>
            <a:ext cx="808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bg1">
                    <a:lumMod val="65000"/>
                  </a:schemeClr>
                </a:solidFill>
              </a:rPr>
              <a:t>Nguồn ảnh: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viblo.asia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/uploads/19a271ca-f444-4bd5-b04a-f1b9c5ce10fd.png</a:t>
            </a:r>
            <a:endParaRPr lang="en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7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8F6-810C-E84E-953F-BD0C2C4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Docker là gì?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020C-52DC-9446-AA30-AB3586E24325}"/>
              </a:ext>
            </a:extLst>
          </p:cNvPr>
          <p:cNvSpPr txBox="1"/>
          <p:nvPr/>
        </p:nvSpPr>
        <p:spPr>
          <a:xfrm>
            <a:off x="371475" y="6308209"/>
            <a:ext cx="808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bg1">
                    <a:lumMod val="65000"/>
                  </a:schemeClr>
                </a:solidFill>
              </a:rPr>
              <a:t>Nguồn ảnh: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viblo.asia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/uploads/19a271ca-f444-4bd5-b04a-f1b9c5ce10fd.png</a:t>
            </a:r>
            <a:endParaRPr lang="en-V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5685D4-0845-D74B-902A-65DFDA0FE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4377"/>
            <a:ext cx="8229600" cy="483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5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8F6-810C-E84E-953F-BD0C2C4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Docker là gì?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020C-52DC-9446-AA30-AB3586E24325}"/>
              </a:ext>
            </a:extLst>
          </p:cNvPr>
          <p:cNvSpPr txBox="1"/>
          <p:nvPr/>
        </p:nvSpPr>
        <p:spPr>
          <a:xfrm>
            <a:off x="371475" y="6308209"/>
            <a:ext cx="808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bg1">
                    <a:lumMod val="65000"/>
                  </a:schemeClr>
                </a:solidFill>
              </a:rPr>
              <a:t>Nguồn ảnh: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viblo.asia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/uploads/19a271ca-f444-4bd5-b04a-f1b9c5ce10fd.png</a:t>
            </a:r>
            <a:endParaRPr lang="en-V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8DC00D-2A09-DC46-9CD2-92998B5F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19" y="1690688"/>
            <a:ext cx="8843962" cy="45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8F6-810C-E84E-953F-BD0C2C4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Tại sao dùng Docker?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020C-52DC-9446-AA30-AB3586E24325}"/>
              </a:ext>
            </a:extLst>
          </p:cNvPr>
          <p:cNvSpPr txBox="1"/>
          <p:nvPr/>
        </p:nvSpPr>
        <p:spPr>
          <a:xfrm>
            <a:off x="371475" y="6308209"/>
            <a:ext cx="808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bg1">
                    <a:lumMod val="65000"/>
                  </a:schemeClr>
                </a:solidFill>
              </a:rPr>
              <a:t>Nguồn ảnh: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viblo.asia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/uploads/19a271ca-f444-4bd5-b04a-f1b9c5ce10fd.png</a:t>
            </a:r>
            <a:endParaRPr lang="en-V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9C8AAF-7DB4-0F47-8C10-CC2845D6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94" y="3067139"/>
            <a:ext cx="6454885" cy="295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38C026-835A-A545-A6ED-5EBDD4917537}"/>
              </a:ext>
            </a:extLst>
          </p:cNvPr>
          <p:cNvSpPr/>
          <p:nvPr/>
        </p:nvSpPr>
        <p:spPr>
          <a:xfrm>
            <a:off x="838199" y="1866810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rgbClr val="4A4A4A"/>
                </a:solidFill>
                <a:effectLst/>
                <a:latin typeface="Roboto"/>
              </a:rPr>
              <a:t>Các containers cho phép developer đóng gói một ứng dụng với tất cả các phần cần thiết thành một package.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260202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74AC4-30C0-124E-9E83-FF5B3AA9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VN" dirty="0">
                <a:solidFill>
                  <a:srgbClr val="FFFFFF"/>
                </a:solidFill>
              </a:rPr>
              <a:t>Cài đặt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F4C8-D625-4648-93CB-6E1C66E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VN" sz="2400" dirty="0">
                <a:solidFill>
                  <a:srgbClr val="000000"/>
                </a:solidFill>
              </a:rPr>
              <a:t>Link cài đặt: </a:t>
            </a:r>
            <a:r>
              <a:rPr lang="en-US" sz="2400" dirty="0">
                <a:solidFill>
                  <a:srgbClr val="000000"/>
                </a:solidFill>
                <a:hlinkClick r:id="rId3"/>
              </a:rPr>
              <a:t>https://docs.docker.com/get-docker/</a:t>
            </a:r>
            <a:endParaRPr lang="en-V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B8571-4197-B047-9B69-B7B7F41F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C</a:t>
            </a:r>
            <a:r>
              <a:rPr lang="en-VN"/>
              <a:t>ác khái niệm</a:t>
            </a:r>
            <a:endParaRPr lang="en-V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4F3D591-DE47-493F-8042-39ED5AF7B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53585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34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E74F4-920E-8E48-B0AF-3C4D2BE4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VN">
                <a:solidFill>
                  <a:srgbClr val="FFFFFF"/>
                </a:solidFill>
              </a:rPr>
              <a:t>Một số lệnh cơ bản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F8465B-ECC5-FE4D-8070-A7BAFD17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VN" sz="2400" dirty="0">
                <a:solidFill>
                  <a:srgbClr val="000000"/>
                </a:solidFill>
              </a:rPr>
              <a:t>Docker search</a:t>
            </a:r>
          </a:p>
          <a:p>
            <a:r>
              <a:rPr lang="en-VN" sz="2400" dirty="0">
                <a:solidFill>
                  <a:srgbClr val="000000"/>
                </a:solidFill>
              </a:rPr>
              <a:t>Docker pull</a:t>
            </a:r>
          </a:p>
          <a:p>
            <a:r>
              <a:rPr lang="en-VN" sz="2400" dirty="0">
                <a:solidFill>
                  <a:srgbClr val="000000"/>
                </a:solidFill>
              </a:rPr>
              <a:t>Docker build</a:t>
            </a:r>
          </a:p>
          <a:p>
            <a:r>
              <a:rPr lang="en-VN" sz="2400" dirty="0">
                <a:solidFill>
                  <a:srgbClr val="000000"/>
                </a:solidFill>
              </a:rPr>
              <a:t>Docker image</a:t>
            </a:r>
          </a:p>
          <a:p>
            <a:r>
              <a:rPr lang="en-VN" sz="2400" dirty="0">
                <a:solidFill>
                  <a:srgbClr val="000000"/>
                </a:solidFill>
              </a:rPr>
              <a:t>Docker run </a:t>
            </a:r>
          </a:p>
          <a:p>
            <a:r>
              <a:rPr lang="en-VN" sz="2400" dirty="0">
                <a:solidFill>
                  <a:srgbClr val="000000"/>
                </a:solidFill>
              </a:rPr>
              <a:t>Docker container</a:t>
            </a:r>
          </a:p>
          <a:p>
            <a:r>
              <a:rPr lang="en-VN" sz="2400" dirty="0">
                <a:solidFill>
                  <a:srgbClr val="000000"/>
                </a:solidFill>
              </a:rPr>
              <a:t>Docker network</a:t>
            </a:r>
          </a:p>
        </p:txBody>
      </p:sp>
    </p:spTree>
    <p:extLst>
      <p:ext uri="{BB962C8B-B14F-4D97-AF65-F5344CB8AC3E}">
        <p14:creationId xmlns:p14="http://schemas.microsoft.com/office/powerpoint/2010/main" val="363917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C1E2-8C33-4D41-88E0-36A8948C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Ví dụ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D0F6-60E9-0A41-9B79-1EF6729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Làm ứng dụng Hello World với 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9CA73-D0F2-BD4E-B21B-EBA14148217E}"/>
              </a:ext>
            </a:extLst>
          </p:cNvPr>
          <p:cNvSpPr/>
          <p:nvPr/>
        </p:nvSpPr>
        <p:spPr>
          <a:xfrm>
            <a:off x="3917156" y="2936361"/>
            <a:ext cx="4357688" cy="201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Helloapp</a:t>
            </a:r>
          </a:p>
          <a:p>
            <a:pPr algn="ctr"/>
            <a:r>
              <a:rPr lang="en-VN" dirty="0"/>
              <a:t>Hello World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7AF61-F9C9-7947-9447-30938E585B5C}"/>
              </a:ext>
            </a:extLst>
          </p:cNvPr>
          <p:cNvSpPr/>
          <p:nvPr/>
        </p:nvSpPr>
        <p:spPr>
          <a:xfrm>
            <a:off x="3917156" y="5054922"/>
            <a:ext cx="4357688" cy="66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0956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192</Words>
  <Application>Microsoft Macintosh PowerPoint</Application>
  <PresentationFormat>Widescreen</PresentationFormat>
  <Paragraphs>46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Docker</vt:lpstr>
      <vt:lpstr>Docker là gì?</vt:lpstr>
      <vt:lpstr>Docker là gì?</vt:lpstr>
      <vt:lpstr>Docker là gì?</vt:lpstr>
      <vt:lpstr>Tại sao dùng Docker?</vt:lpstr>
      <vt:lpstr>Cài đặt Docker</vt:lpstr>
      <vt:lpstr>Các khái niệm</vt:lpstr>
      <vt:lpstr>Một số lệnh cơ bản</vt:lpstr>
      <vt:lpstr>Ví dụ 01</vt:lpstr>
      <vt:lpstr>Ví dụ 02</vt:lpstr>
      <vt:lpstr>Ví dụ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9153</dc:creator>
  <cp:lastModifiedBy>9153</cp:lastModifiedBy>
  <cp:revision>4</cp:revision>
  <dcterms:created xsi:type="dcterms:W3CDTF">2020-08-29T06:15:10Z</dcterms:created>
  <dcterms:modified xsi:type="dcterms:W3CDTF">2020-08-30T04:43:13Z</dcterms:modified>
</cp:coreProperties>
</file>