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jQQ2m4Tba5eiGE2CYjpr9s9Ta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customschemas.google.com/relationships/presentationmetadata" Target="meta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2" name="Google Shape;2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8" name="Google Shape;2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4" name="Google Shape;2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0" name="Google Shape;2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6" name="Google Shape;2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8" name="Google Shape;2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4" name="Google Shape;2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0" name="Google Shape;2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6" name="Google Shape;2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2" name="Google Shape;29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8" name="Google Shape;29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2022-08-15T03:17:08.478Z</dcterms:created>
  <dc:creator>PptxGenJS</dc:creator>
</cp:coreProperties>
</file>