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b7b4kNDQVAjhMm/2C9jhg2UM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57688cb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57688cb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457688cb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g1457688cb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2022-08-15T02:47:18.304Z</dcterms:created>
  <dc:creator>PptxGenJS</dc:creator>
</cp:coreProperties>
</file>