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jVGHAaq7mWrCLAoCtFUA3j0KFX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2" name="Google Shape;2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2022-08-15T03:09:20.936Z</dcterms:created>
  <dc:creator>PptxGenJS</dc:creator>
</cp:coreProperties>
</file>