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kSyKZuMjpa79p2MGzkd6n/qNQ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2022-08-15T03:13:17.250Z</dcterms:created>
  <dc:creator>PptxGenJS</dc:creator>
</cp:coreProperties>
</file>