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 id="21474836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674C931-5840-473F-8A6E-7FDBAA38099A}">
  <a:tblStyle styleId="{1674C931-5840-473F-8A6E-7FDBAA38099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Nunito-regular.fntdata"/><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font" Target="fonts/Nunito-italic.fntdata"/><Relationship Id="rId6" Type="http://schemas.openxmlformats.org/officeDocument/2006/relationships/slideMaster" Target="slideMasters/slideMaster2.xml"/><Relationship Id="rId18" Type="http://schemas.openxmlformats.org/officeDocument/2006/relationships/font" Target="fonts/Nunito-bold.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9990a5fe8d_0_0:notes"/>
          <p:cNvSpPr txBox="1"/>
          <p:nvPr>
            <p:ph idx="12" type="sldNum"/>
          </p:nvPr>
        </p:nvSpPr>
        <p:spPr>
          <a:xfrm>
            <a:off x="3884414" y="8685893"/>
            <a:ext cx="2972100" cy="456600"/>
          </a:xfrm>
          <a:prstGeom prst="rect">
            <a:avLst/>
          </a:prstGeom>
          <a:noFill/>
          <a:ln>
            <a:noFill/>
          </a:ln>
        </p:spPr>
        <p:txBody>
          <a:bodyPr anchorCtr="0" anchor="b" bIns="45550" lIns="91100" spcFirstLastPara="1" rIns="91100" wrap="square" tIns="45550">
            <a:noAutofit/>
          </a:bodyPr>
          <a:lstStyle/>
          <a:p>
            <a:pPr indent="0" lvl="0" marL="0" rtl="0" algn="r">
              <a:lnSpc>
                <a:spcPct val="100000"/>
              </a:lnSpc>
              <a:spcBef>
                <a:spcPts val="0"/>
              </a:spcBef>
              <a:spcAft>
                <a:spcPts val="0"/>
              </a:spcAft>
              <a:buSzPts val="1300"/>
              <a:buNone/>
            </a:pPr>
            <a:fld id="{00000000-1234-1234-1234-123412341234}" type="slidenum">
              <a:rPr lang="en" sz="1300"/>
              <a:t>‹#›</a:t>
            </a:fld>
            <a:endParaRPr sz="1300"/>
          </a:p>
        </p:txBody>
      </p:sp>
      <p:sp>
        <p:nvSpPr>
          <p:cNvPr id="88" name="Google Shape;88;g19990a5fe8d_0_0: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 name="Google Shape;89;g19990a5fe8d_0_0: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3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9990a5fe8d_0_6:notes"/>
          <p:cNvSpPr txBox="1"/>
          <p:nvPr>
            <p:ph idx="12" type="sldNum"/>
          </p:nvPr>
        </p:nvSpPr>
        <p:spPr>
          <a:xfrm>
            <a:off x="3884414" y="8685893"/>
            <a:ext cx="2972100" cy="456600"/>
          </a:xfrm>
          <a:prstGeom prst="rect">
            <a:avLst/>
          </a:prstGeom>
          <a:noFill/>
          <a:ln>
            <a:noFill/>
          </a:ln>
        </p:spPr>
        <p:txBody>
          <a:bodyPr anchorCtr="0" anchor="b" bIns="45550" lIns="91100" spcFirstLastPara="1" rIns="91100" wrap="square" tIns="45550">
            <a:noAutofit/>
          </a:bodyPr>
          <a:lstStyle/>
          <a:p>
            <a:pPr indent="0" lvl="0" marL="0" rtl="0" algn="r">
              <a:lnSpc>
                <a:spcPct val="100000"/>
              </a:lnSpc>
              <a:spcBef>
                <a:spcPts val="0"/>
              </a:spcBef>
              <a:spcAft>
                <a:spcPts val="0"/>
              </a:spcAft>
              <a:buSzPts val="1300"/>
              <a:buNone/>
            </a:pPr>
            <a:fld id="{00000000-1234-1234-1234-123412341234}" type="slidenum">
              <a:rPr lang="en" sz="1300"/>
              <a:t>‹#›</a:t>
            </a:fld>
            <a:endParaRPr sz="1300"/>
          </a:p>
        </p:txBody>
      </p:sp>
      <p:sp>
        <p:nvSpPr>
          <p:cNvPr id="95" name="Google Shape;95;g19990a5fe8d_0_6: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 name="Google Shape;96;g19990a5fe8d_0_6: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3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9990a5fe8d_0_13:notes"/>
          <p:cNvSpPr txBox="1"/>
          <p:nvPr>
            <p:ph idx="12" type="sldNum"/>
          </p:nvPr>
        </p:nvSpPr>
        <p:spPr>
          <a:xfrm>
            <a:off x="3884414" y="8685893"/>
            <a:ext cx="2972100" cy="456600"/>
          </a:xfrm>
          <a:prstGeom prst="rect">
            <a:avLst/>
          </a:prstGeom>
          <a:noFill/>
          <a:ln>
            <a:noFill/>
          </a:ln>
        </p:spPr>
        <p:txBody>
          <a:bodyPr anchorCtr="0" anchor="b" bIns="45550" lIns="91100" spcFirstLastPara="1" rIns="91100" wrap="square" tIns="45550">
            <a:noAutofit/>
          </a:bodyPr>
          <a:lstStyle/>
          <a:p>
            <a:pPr indent="0" lvl="0" marL="0" rtl="0" algn="r">
              <a:lnSpc>
                <a:spcPct val="100000"/>
              </a:lnSpc>
              <a:spcBef>
                <a:spcPts val="0"/>
              </a:spcBef>
              <a:spcAft>
                <a:spcPts val="0"/>
              </a:spcAft>
              <a:buSzPts val="1300"/>
              <a:buNone/>
            </a:pPr>
            <a:fld id="{00000000-1234-1234-1234-123412341234}" type="slidenum">
              <a:rPr lang="en" sz="1300"/>
              <a:t>‹#›</a:t>
            </a:fld>
            <a:endParaRPr sz="1300"/>
          </a:p>
        </p:txBody>
      </p:sp>
      <p:sp>
        <p:nvSpPr>
          <p:cNvPr id="103" name="Google Shape;103;g19990a5fe8d_0_13: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4" name="Google Shape;104;g19990a5fe8d_0_13: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3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9990a5fe8d_0_19:notes"/>
          <p:cNvSpPr txBox="1"/>
          <p:nvPr>
            <p:ph idx="12" type="sldNum"/>
          </p:nvPr>
        </p:nvSpPr>
        <p:spPr>
          <a:xfrm>
            <a:off x="3884414" y="8685893"/>
            <a:ext cx="2972100" cy="456600"/>
          </a:xfrm>
          <a:prstGeom prst="rect">
            <a:avLst/>
          </a:prstGeom>
          <a:noFill/>
          <a:ln>
            <a:noFill/>
          </a:ln>
        </p:spPr>
        <p:txBody>
          <a:bodyPr anchorCtr="0" anchor="b" bIns="45550" lIns="91100" spcFirstLastPara="1" rIns="91100" wrap="square" tIns="45550">
            <a:noAutofit/>
          </a:bodyPr>
          <a:lstStyle/>
          <a:p>
            <a:pPr indent="0" lvl="0" marL="0" rtl="0" algn="r">
              <a:lnSpc>
                <a:spcPct val="100000"/>
              </a:lnSpc>
              <a:spcBef>
                <a:spcPts val="0"/>
              </a:spcBef>
              <a:spcAft>
                <a:spcPts val="0"/>
              </a:spcAft>
              <a:buSzPts val="1300"/>
              <a:buNone/>
            </a:pPr>
            <a:fld id="{00000000-1234-1234-1234-123412341234}" type="slidenum">
              <a:rPr lang="en" sz="1300"/>
              <a:t>‹#›</a:t>
            </a:fld>
            <a:endParaRPr sz="1300"/>
          </a:p>
        </p:txBody>
      </p:sp>
      <p:sp>
        <p:nvSpPr>
          <p:cNvPr id="110" name="Google Shape;110;g19990a5fe8d_0_19: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 name="Google Shape;111;g19990a5fe8d_0_19: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3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7b316dced4_0_100:notes"/>
          <p:cNvSpPr txBox="1"/>
          <p:nvPr>
            <p:ph idx="12" type="sldNum"/>
          </p:nvPr>
        </p:nvSpPr>
        <p:spPr>
          <a:xfrm>
            <a:off x="3884414" y="8685893"/>
            <a:ext cx="2972100" cy="456600"/>
          </a:xfrm>
          <a:prstGeom prst="rect">
            <a:avLst/>
          </a:prstGeom>
          <a:noFill/>
          <a:ln>
            <a:noFill/>
          </a:ln>
        </p:spPr>
        <p:txBody>
          <a:bodyPr anchorCtr="0" anchor="b" bIns="45550" lIns="91100" spcFirstLastPara="1" rIns="91100" wrap="square" tIns="45550">
            <a:noAutofit/>
          </a:bodyPr>
          <a:lstStyle/>
          <a:p>
            <a:pPr indent="0" lvl="0" marL="0" rtl="0" algn="r">
              <a:lnSpc>
                <a:spcPct val="100000"/>
              </a:lnSpc>
              <a:spcBef>
                <a:spcPts val="0"/>
              </a:spcBef>
              <a:spcAft>
                <a:spcPts val="0"/>
              </a:spcAft>
              <a:buSzPts val="1300"/>
              <a:buNone/>
            </a:pPr>
            <a:fld id="{00000000-1234-1234-1234-123412341234}" type="slidenum">
              <a:rPr lang="en" sz="1300"/>
              <a:t>‹#›</a:t>
            </a:fld>
            <a:endParaRPr sz="1300"/>
          </a:p>
        </p:txBody>
      </p:sp>
      <p:sp>
        <p:nvSpPr>
          <p:cNvPr id="120" name="Google Shape;120;g17b316dced4_0_100: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 name="Google Shape;121;g17b316dced4_0_100: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3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9990a5fe8d_0_70:notes"/>
          <p:cNvSpPr txBox="1"/>
          <p:nvPr>
            <p:ph idx="12" type="sldNum"/>
          </p:nvPr>
        </p:nvSpPr>
        <p:spPr>
          <a:xfrm>
            <a:off x="3884414" y="8685893"/>
            <a:ext cx="2972100" cy="456600"/>
          </a:xfrm>
          <a:prstGeom prst="rect">
            <a:avLst/>
          </a:prstGeom>
          <a:noFill/>
          <a:ln>
            <a:noFill/>
          </a:ln>
        </p:spPr>
        <p:txBody>
          <a:bodyPr anchorCtr="0" anchor="b" bIns="45550" lIns="91100" spcFirstLastPara="1" rIns="91100" wrap="square" tIns="45550">
            <a:noAutofit/>
          </a:bodyPr>
          <a:lstStyle/>
          <a:p>
            <a:pPr indent="0" lvl="0" marL="0" rtl="0" algn="r">
              <a:lnSpc>
                <a:spcPct val="100000"/>
              </a:lnSpc>
              <a:spcBef>
                <a:spcPts val="0"/>
              </a:spcBef>
              <a:spcAft>
                <a:spcPts val="0"/>
              </a:spcAft>
              <a:buSzPts val="1300"/>
              <a:buNone/>
            </a:pPr>
            <a:fld id="{00000000-1234-1234-1234-123412341234}" type="slidenum">
              <a:rPr lang="en" sz="1300"/>
              <a:t>‹#›</a:t>
            </a:fld>
            <a:endParaRPr sz="1300"/>
          </a:p>
        </p:txBody>
      </p:sp>
      <p:sp>
        <p:nvSpPr>
          <p:cNvPr id="127" name="Google Shape;127;g19990a5fe8d_0_70: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 name="Google Shape;128;g19990a5fe8d_0_70: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3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7b316dced4_0_105:notes"/>
          <p:cNvSpPr txBox="1"/>
          <p:nvPr>
            <p:ph idx="12" type="sldNum"/>
          </p:nvPr>
        </p:nvSpPr>
        <p:spPr>
          <a:xfrm>
            <a:off x="3884414" y="8685893"/>
            <a:ext cx="2972100" cy="456600"/>
          </a:xfrm>
          <a:prstGeom prst="rect">
            <a:avLst/>
          </a:prstGeom>
          <a:noFill/>
          <a:ln>
            <a:noFill/>
          </a:ln>
        </p:spPr>
        <p:txBody>
          <a:bodyPr anchorCtr="0" anchor="b" bIns="45550" lIns="91100" spcFirstLastPara="1" rIns="91100" wrap="square" tIns="45550">
            <a:noAutofit/>
          </a:bodyPr>
          <a:lstStyle/>
          <a:p>
            <a:pPr indent="0" lvl="0" marL="0" rtl="0" algn="r">
              <a:lnSpc>
                <a:spcPct val="100000"/>
              </a:lnSpc>
              <a:spcBef>
                <a:spcPts val="0"/>
              </a:spcBef>
              <a:spcAft>
                <a:spcPts val="0"/>
              </a:spcAft>
              <a:buSzPts val="1300"/>
              <a:buNone/>
            </a:pPr>
            <a:fld id="{00000000-1234-1234-1234-123412341234}" type="slidenum">
              <a:rPr lang="en" sz="1300"/>
              <a:t>‹#›</a:t>
            </a:fld>
            <a:endParaRPr sz="1300"/>
          </a:p>
        </p:txBody>
      </p:sp>
      <p:sp>
        <p:nvSpPr>
          <p:cNvPr id="134" name="Google Shape;134;g17b316dced4_0_105: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g17b316dced4_0_105: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3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9f5faee509_0_2:notes"/>
          <p:cNvSpPr txBox="1"/>
          <p:nvPr>
            <p:ph idx="12" type="sldNum"/>
          </p:nvPr>
        </p:nvSpPr>
        <p:spPr>
          <a:xfrm>
            <a:off x="3884414" y="8685893"/>
            <a:ext cx="2972100" cy="456600"/>
          </a:xfrm>
          <a:prstGeom prst="rect">
            <a:avLst/>
          </a:prstGeom>
          <a:noFill/>
          <a:ln>
            <a:noFill/>
          </a:ln>
        </p:spPr>
        <p:txBody>
          <a:bodyPr anchorCtr="0" anchor="b" bIns="45550" lIns="91100" spcFirstLastPara="1" rIns="91100" wrap="square" tIns="45550">
            <a:noAutofit/>
          </a:bodyPr>
          <a:lstStyle/>
          <a:p>
            <a:pPr indent="0" lvl="0" marL="0" rtl="0" algn="r">
              <a:lnSpc>
                <a:spcPct val="100000"/>
              </a:lnSpc>
              <a:spcBef>
                <a:spcPts val="0"/>
              </a:spcBef>
              <a:spcAft>
                <a:spcPts val="0"/>
              </a:spcAft>
              <a:buSzPts val="1300"/>
              <a:buNone/>
            </a:pPr>
            <a:fld id="{00000000-1234-1234-1234-123412341234}" type="slidenum">
              <a:rPr lang="en" sz="1300"/>
              <a:t>‹#›</a:t>
            </a:fld>
            <a:endParaRPr sz="1300"/>
          </a:p>
        </p:txBody>
      </p:sp>
      <p:sp>
        <p:nvSpPr>
          <p:cNvPr id="142" name="Google Shape;142;g19f5faee509_0_2: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3" name="Google Shape;143;g19f5faee509_0_2: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3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9f5faee509_0_7:notes"/>
          <p:cNvSpPr txBox="1"/>
          <p:nvPr>
            <p:ph idx="12" type="sldNum"/>
          </p:nvPr>
        </p:nvSpPr>
        <p:spPr>
          <a:xfrm>
            <a:off x="3884414" y="8685893"/>
            <a:ext cx="2972100" cy="456600"/>
          </a:xfrm>
          <a:prstGeom prst="rect">
            <a:avLst/>
          </a:prstGeom>
          <a:noFill/>
          <a:ln>
            <a:noFill/>
          </a:ln>
        </p:spPr>
        <p:txBody>
          <a:bodyPr anchorCtr="0" anchor="b" bIns="45550" lIns="91100" spcFirstLastPara="1" rIns="91100" wrap="square" tIns="45550">
            <a:noAutofit/>
          </a:bodyPr>
          <a:lstStyle/>
          <a:p>
            <a:pPr indent="0" lvl="0" marL="0" rtl="0" algn="r">
              <a:lnSpc>
                <a:spcPct val="100000"/>
              </a:lnSpc>
              <a:spcBef>
                <a:spcPts val="0"/>
              </a:spcBef>
              <a:spcAft>
                <a:spcPts val="0"/>
              </a:spcAft>
              <a:buSzPts val="1300"/>
              <a:buNone/>
            </a:pPr>
            <a:fld id="{00000000-1234-1234-1234-123412341234}" type="slidenum">
              <a:rPr lang="en" sz="1300"/>
              <a:t>‹#›</a:t>
            </a:fld>
            <a:endParaRPr sz="1300"/>
          </a:p>
        </p:txBody>
      </p:sp>
      <p:sp>
        <p:nvSpPr>
          <p:cNvPr id="149" name="Google Shape;149;g19f5faee509_0_7: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0" name="Google Shape;150;g19f5faee509_0_7: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3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 name="Google Shape;55;p14"/>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Autofit/>
          </a:bodyPr>
          <a:lstStyle>
            <a:lvl1pPr lvl="0" rtl="0" algn="ctr">
              <a:lnSpc>
                <a:spcPct val="100000"/>
              </a:lnSpc>
              <a:spcBef>
                <a:spcPts val="480"/>
              </a:spcBef>
              <a:spcAft>
                <a:spcPts val="0"/>
              </a:spcAft>
              <a:buClr>
                <a:srgbClr val="0000FF"/>
              </a:buClr>
              <a:buSzPts val="2400"/>
              <a:buFont typeface="Arial"/>
              <a:buNone/>
              <a:defRPr/>
            </a:lvl1pPr>
            <a:lvl2pPr lvl="1" rtl="0" algn="ctr">
              <a:lnSpc>
                <a:spcPct val="100000"/>
              </a:lnSpc>
              <a:spcBef>
                <a:spcPts val="480"/>
              </a:spcBef>
              <a:spcAft>
                <a:spcPts val="0"/>
              </a:spcAft>
              <a:buClr>
                <a:srgbClr val="0000FF"/>
              </a:buClr>
              <a:buSzPts val="2400"/>
              <a:buFont typeface="Arial"/>
              <a:buNone/>
              <a:defRPr/>
            </a:lvl2pPr>
            <a:lvl3pPr lvl="2" rtl="0" algn="ctr">
              <a:lnSpc>
                <a:spcPct val="100000"/>
              </a:lnSpc>
              <a:spcBef>
                <a:spcPts val="480"/>
              </a:spcBef>
              <a:spcAft>
                <a:spcPts val="0"/>
              </a:spcAft>
              <a:buClr>
                <a:srgbClr val="0000FF"/>
              </a:buClr>
              <a:buSzPts val="2400"/>
              <a:buFont typeface="Arial"/>
              <a:buNone/>
              <a:defRPr/>
            </a:lvl3pPr>
            <a:lvl4pPr lvl="3" rtl="0" algn="ctr">
              <a:lnSpc>
                <a:spcPct val="100000"/>
              </a:lnSpc>
              <a:spcBef>
                <a:spcPts val="480"/>
              </a:spcBef>
              <a:spcAft>
                <a:spcPts val="0"/>
              </a:spcAft>
              <a:buClr>
                <a:srgbClr val="0000FF"/>
              </a:buClr>
              <a:buSzPts val="2400"/>
              <a:buFont typeface="Arial"/>
              <a:buNone/>
              <a:defRPr/>
            </a:lvl4pPr>
            <a:lvl5pPr lvl="4" rtl="0" algn="ctr">
              <a:lnSpc>
                <a:spcPct val="100000"/>
              </a:lnSpc>
              <a:spcBef>
                <a:spcPts val="480"/>
              </a:spcBef>
              <a:spcAft>
                <a:spcPts val="0"/>
              </a:spcAft>
              <a:buClr>
                <a:srgbClr val="0000FF"/>
              </a:buClr>
              <a:buSzPts val="2400"/>
              <a:buFont typeface="Arial"/>
              <a:buNone/>
              <a:defRPr/>
            </a:lvl5pPr>
            <a:lvl6pPr lvl="5" rtl="0" algn="ctr">
              <a:lnSpc>
                <a:spcPct val="100000"/>
              </a:lnSpc>
              <a:spcBef>
                <a:spcPts val="480"/>
              </a:spcBef>
              <a:spcAft>
                <a:spcPts val="0"/>
              </a:spcAft>
              <a:buClr>
                <a:srgbClr val="0000FF"/>
              </a:buClr>
              <a:buSzPts val="2400"/>
              <a:buFont typeface="Arial"/>
              <a:buNone/>
              <a:defRPr/>
            </a:lvl6pPr>
            <a:lvl7pPr lvl="6" rtl="0" algn="ctr">
              <a:lnSpc>
                <a:spcPct val="100000"/>
              </a:lnSpc>
              <a:spcBef>
                <a:spcPts val="480"/>
              </a:spcBef>
              <a:spcAft>
                <a:spcPts val="0"/>
              </a:spcAft>
              <a:buClr>
                <a:srgbClr val="0000FF"/>
              </a:buClr>
              <a:buSzPts val="2400"/>
              <a:buFont typeface="Arial"/>
              <a:buNone/>
              <a:defRPr/>
            </a:lvl7pPr>
            <a:lvl8pPr lvl="7" rtl="0" algn="ctr">
              <a:lnSpc>
                <a:spcPct val="100000"/>
              </a:lnSpc>
              <a:spcBef>
                <a:spcPts val="480"/>
              </a:spcBef>
              <a:spcAft>
                <a:spcPts val="0"/>
              </a:spcAft>
              <a:buClr>
                <a:srgbClr val="0000FF"/>
              </a:buClr>
              <a:buSzPts val="2400"/>
              <a:buFont typeface="Arial"/>
              <a:buNone/>
              <a:defRPr/>
            </a:lvl8pPr>
            <a:lvl9pPr lvl="8" rtl="0" algn="ctr">
              <a:lnSpc>
                <a:spcPct val="100000"/>
              </a:lnSpc>
              <a:spcBef>
                <a:spcPts val="480"/>
              </a:spcBef>
              <a:spcAft>
                <a:spcPts val="0"/>
              </a:spcAft>
              <a:buClr>
                <a:srgbClr val="0000FF"/>
              </a:buClr>
              <a:buSzPts val="2400"/>
              <a:buFont typeface="Arial"/>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56" name="Shape 56"/>
        <p:cNvGrpSpPr/>
        <p:nvPr/>
      </p:nvGrpSpPr>
      <p:grpSpPr>
        <a:xfrm>
          <a:off x="0" y="0"/>
          <a:ext cx="0" cy="0"/>
          <a:chOff x="0" y="0"/>
          <a:chExt cx="0" cy="0"/>
        </a:xfrm>
      </p:grpSpPr>
      <p:sp>
        <p:nvSpPr>
          <p:cNvPr id="57" name="Google Shape;57;p1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 name="Google Shape;58;p15"/>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480"/>
              </a:spcBef>
              <a:spcAft>
                <a:spcPts val="0"/>
              </a:spcAft>
              <a:buSzPts val="2400"/>
              <a:buChar char="•"/>
              <a:defRPr/>
            </a:lvl1pPr>
            <a:lvl2pPr indent="-381000" lvl="1" marL="914400" rtl="0" algn="l">
              <a:lnSpc>
                <a:spcPct val="100000"/>
              </a:lnSpc>
              <a:spcBef>
                <a:spcPts val="480"/>
              </a:spcBef>
              <a:spcAft>
                <a:spcPts val="0"/>
              </a:spcAft>
              <a:buSzPts val="2400"/>
              <a:buChar char="–"/>
              <a:defRPr/>
            </a:lvl2pPr>
            <a:lvl3pPr indent="-381000" lvl="2" marL="1371600" rtl="0" algn="l">
              <a:lnSpc>
                <a:spcPct val="100000"/>
              </a:lnSpc>
              <a:spcBef>
                <a:spcPts val="480"/>
              </a:spcBef>
              <a:spcAft>
                <a:spcPts val="0"/>
              </a:spcAft>
              <a:buSzPts val="2400"/>
              <a:buChar char="•"/>
              <a:defRPr/>
            </a:lvl3pPr>
            <a:lvl4pPr indent="-381000" lvl="3" marL="1828800" rtl="0" algn="l">
              <a:lnSpc>
                <a:spcPct val="100000"/>
              </a:lnSpc>
              <a:spcBef>
                <a:spcPts val="480"/>
              </a:spcBef>
              <a:spcAft>
                <a:spcPts val="0"/>
              </a:spcAft>
              <a:buSzPts val="2400"/>
              <a:buChar char="–"/>
              <a:defRPr/>
            </a:lvl4pPr>
            <a:lvl5pPr indent="-381000" lvl="4" marL="2286000" rtl="0" algn="l">
              <a:lnSpc>
                <a:spcPct val="100000"/>
              </a:lnSpc>
              <a:spcBef>
                <a:spcPts val="480"/>
              </a:spcBef>
              <a:spcAft>
                <a:spcPts val="0"/>
              </a:spcAft>
              <a:buSzPts val="2400"/>
              <a:buChar char="»"/>
              <a:defRPr/>
            </a:lvl5pPr>
            <a:lvl6pPr indent="-381000" lvl="5" marL="2743200" rtl="0" algn="l">
              <a:lnSpc>
                <a:spcPct val="100000"/>
              </a:lnSpc>
              <a:spcBef>
                <a:spcPts val="480"/>
              </a:spcBef>
              <a:spcAft>
                <a:spcPts val="0"/>
              </a:spcAft>
              <a:buSzPts val="2400"/>
              <a:buChar char="»"/>
              <a:defRPr/>
            </a:lvl6pPr>
            <a:lvl7pPr indent="-381000" lvl="6" marL="3200400" rtl="0" algn="l">
              <a:lnSpc>
                <a:spcPct val="100000"/>
              </a:lnSpc>
              <a:spcBef>
                <a:spcPts val="480"/>
              </a:spcBef>
              <a:spcAft>
                <a:spcPts val="0"/>
              </a:spcAft>
              <a:buSzPts val="2400"/>
              <a:buChar char="»"/>
              <a:defRPr/>
            </a:lvl7pPr>
            <a:lvl8pPr indent="-381000" lvl="7" marL="3657600" rtl="0" algn="l">
              <a:lnSpc>
                <a:spcPct val="100000"/>
              </a:lnSpc>
              <a:spcBef>
                <a:spcPts val="480"/>
              </a:spcBef>
              <a:spcAft>
                <a:spcPts val="0"/>
              </a:spcAft>
              <a:buSzPts val="2400"/>
              <a:buChar char="»"/>
              <a:defRPr/>
            </a:lvl8pPr>
            <a:lvl9pPr indent="-381000" lvl="8" marL="4114800" rtl="0" algn="l">
              <a:lnSpc>
                <a:spcPct val="100000"/>
              </a:lnSpc>
              <a:spcBef>
                <a:spcPts val="480"/>
              </a:spcBef>
              <a:spcAft>
                <a:spcPts val="0"/>
              </a:spcAft>
              <a:buSzPts val="2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59" name="Shape 59"/>
        <p:cNvGrpSpPr/>
        <p:nvPr/>
      </p:nvGrpSpPr>
      <p:grpSpPr>
        <a:xfrm>
          <a:off x="0" y="0"/>
          <a:ext cx="0" cy="0"/>
          <a:chOff x="0" y="0"/>
          <a:chExt cx="0" cy="0"/>
        </a:xfrm>
      </p:grpSpPr>
      <p:sp>
        <p:nvSpPr>
          <p:cNvPr id="60" name="Google Shape;60;p16"/>
          <p:cNvSpPr txBox="1"/>
          <p:nvPr>
            <p:ph type="title"/>
          </p:nvPr>
        </p:nvSpPr>
        <p:spPr>
          <a:xfrm>
            <a:off x="722313" y="3305175"/>
            <a:ext cx="7772400" cy="10215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b="1" sz="4000" cap="none"/>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 name="Google Shape;61;p16"/>
          <p:cNvSpPr txBox="1"/>
          <p:nvPr>
            <p:ph idx="1" type="body"/>
          </p:nvPr>
        </p:nvSpPr>
        <p:spPr>
          <a:xfrm>
            <a:off x="722313" y="2180035"/>
            <a:ext cx="7772400" cy="11253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00"/>
              </a:spcBef>
              <a:spcAft>
                <a:spcPts val="0"/>
              </a:spcAft>
              <a:buClr>
                <a:srgbClr val="0000FF"/>
              </a:buClr>
              <a:buSzPts val="2000"/>
              <a:buFont typeface="Arial"/>
              <a:buNone/>
              <a:defRPr sz="2000"/>
            </a:lvl1pPr>
            <a:lvl2pPr indent="-228600" lvl="1" marL="914400" rtl="0" algn="l">
              <a:lnSpc>
                <a:spcPct val="100000"/>
              </a:lnSpc>
              <a:spcBef>
                <a:spcPts val="360"/>
              </a:spcBef>
              <a:spcAft>
                <a:spcPts val="0"/>
              </a:spcAft>
              <a:buClr>
                <a:srgbClr val="0000FF"/>
              </a:buClr>
              <a:buSzPts val="1800"/>
              <a:buFont typeface="Arial"/>
              <a:buNone/>
              <a:defRPr sz="1800"/>
            </a:lvl2pPr>
            <a:lvl3pPr indent="-228600" lvl="2" marL="1371600" rtl="0" algn="l">
              <a:lnSpc>
                <a:spcPct val="100000"/>
              </a:lnSpc>
              <a:spcBef>
                <a:spcPts val="320"/>
              </a:spcBef>
              <a:spcAft>
                <a:spcPts val="0"/>
              </a:spcAft>
              <a:buClr>
                <a:srgbClr val="0000FF"/>
              </a:buClr>
              <a:buSzPts val="1600"/>
              <a:buFont typeface="Arial"/>
              <a:buNone/>
              <a:defRPr sz="1600"/>
            </a:lvl3pPr>
            <a:lvl4pPr indent="-228600" lvl="3" marL="1828800" rtl="0" algn="l">
              <a:lnSpc>
                <a:spcPct val="100000"/>
              </a:lnSpc>
              <a:spcBef>
                <a:spcPts val="280"/>
              </a:spcBef>
              <a:spcAft>
                <a:spcPts val="0"/>
              </a:spcAft>
              <a:buClr>
                <a:srgbClr val="0000FF"/>
              </a:buClr>
              <a:buSzPts val="1400"/>
              <a:buFont typeface="Arial"/>
              <a:buNone/>
              <a:defRPr sz="1400"/>
            </a:lvl4pPr>
            <a:lvl5pPr indent="-228600" lvl="4" marL="2286000" rtl="0" algn="l">
              <a:lnSpc>
                <a:spcPct val="100000"/>
              </a:lnSpc>
              <a:spcBef>
                <a:spcPts val="280"/>
              </a:spcBef>
              <a:spcAft>
                <a:spcPts val="0"/>
              </a:spcAft>
              <a:buClr>
                <a:srgbClr val="0000FF"/>
              </a:buClr>
              <a:buSzPts val="1400"/>
              <a:buFont typeface="Arial"/>
              <a:buNone/>
              <a:defRPr sz="1400"/>
            </a:lvl5pPr>
            <a:lvl6pPr indent="-228600" lvl="5" marL="2743200" rtl="0" algn="l">
              <a:lnSpc>
                <a:spcPct val="100000"/>
              </a:lnSpc>
              <a:spcBef>
                <a:spcPts val="280"/>
              </a:spcBef>
              <a:spcAft>
                <a:spcPts val="0"/>
              </a:spcAft>
              <a:buClr>
                <a:srgbClr val="0000FF"/>
              </a:buClr>
              <a:buSzPts val="1400"/>
              <a:buFont typeface="Arial"/>
              <a:buNone/>
              <a:defRPr sz="1400"/>
            </a:lvl6pPr>
            <a:lvl7pPr indent="-228600" lvl="6" marL="3200400" rtl="0" algn="l">
              <a:lnSpc>
                <a:spcPct val="100000"/>
              </a:lnSpc>
              <a:spcBef>
                <a:spcPts val="280"/>
              </a:spcBef>
              <a:spcAft>
                <a:spcPts val="0"/>
              </a:spcAft>
              <a:buClr>
                <a:srgbClr val="0000FF"/>
              </a:buClr>
              <a:buSzPts val="1400"/>
              <a:buFont typeface="Arial"/>
              <a:buNone/>
              <a:defRPr sz="1400"/>
            </a:lvl7pPr>
            <a:lvl8pPr indent="-228600" lvl="7" marL="3657600" rtl="0" algn="l">
              <a:lnSpc>
                <a:spcPct val="100000"/>
              </a:lnSpc>
              <a:spcBef>
                <a:spcPts val="280"/>
              </a:spcBef>
              <a:spcAft>
                <a:spcPts val="0"/>
              </a:spcAft>
              <a:buClr>
                <a:srgbClr val="0000FF"/>
              </a:buClr>
              <a:buSzPts val="1400"/>
              <a:buFont typeface="Arial"/>
              <a:buNone/>
              <a:defRPr sz="1400"/>
            </a:lvl8pPr>
            <a:lvl9pPr indent="-228600" lvl="8" marL="4114800" rtl="0" algn="l">
              <a:lnSpc>
                <a:spcPct val="100000"/>
              </a:lnSpc>
              <a:spcBef>
                <a:spcPts val="280"/>
              </a:spcBef>
              <a:spcAft>
                <a:spcPts val="0"/>
              </a:spcAft>
              <a:buClr>
                <a:srgbClr val="0000FF"/>
              </a:buClr>
              <a:buSzPts val="1400"/>
              <a:buFont typeface="Arial"/>
              <a:buNone/>
              <a:defRPr sz="14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62" name="Shape 62"/>
        <p:cNvGrpSpPr/>
        <p:nvPr/>
      </p:nvGrpSpPr>
      <p:grpSpPr>
        <a:xfrm>
          <a:off x="0" y="0"/>
          <a:ext cx="0" cy="0"/>
          <a:chOff x="0" y="0"/>
          <a:chExt cx="0" cy="0"/>
        </a:xfrm>
      </p:grpSpPr>
      <p:sp>
        <p:nvSpPr>
          <p:cNvPr id="63" name="Google Shape;63;p1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 name="Google Shape;64;p17"/>
          <p:cNvSpPr txBox="1"/>
          <p:nvPr>
            <p:ph idx="1" type="body"/>
          </p:nvPr>
        </p:nvSpPr>
        <p:spPr>
          <a:xfrm>
            <a:off x="457200" y="1151335"/>
            <a:ext cx="4040100" cy="4800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80"/>
              </a:spcBef>
              <a:spcAft>
                <a:spcPts val="0"/>
              </a:spcAft>
              <a:buClr>
                <a:srgbClr val="0000FF"/>
              </a:buClr>
              <a:buSzPts val="2400"/>
              <a:buFont typeface="Arial"/>
              <a:buNone/>
              <a:defRPr b="1" sz="2400"/>
            </a:lvl1pPr>
            <a:lvl2pPr indent="-228600" lvl="1" marL="914400" rtl="0" algn="l">
              <a:lnSpc>
                <a:spcPct val="100000"/>
              </a:lnSpc>
              <a:spcBef>
                <a:spcPts val="400"/>
              </a:spcBef>
              <a:spcAft>
                <a:spcPts val="0"/>
              </a:spcAft>
              <a:buClr>
                <a:srgbClr val="0000FF"/>
              </a:buClr>
              <a:buSzPts val="2000"/>
              <a:buFont typeface="Arial"/>
              <a:buNone/>
              <a:defRPr b="1" sz="2000"/>
            </a:lvl2pPr>
            <a:lvl3pPr indent="-228600" lvl="2" marL="1371600" rtl="0" algn="l">
              <a:lnSpc>
                <a:spcPct val="100000"/>
              </a:lnSpc>
              <a:spcBef>
                <a:spcPts val="360"/>
              </a:spcBef>
              <a:spcAft>
                <a:spcPts val="0"/>
              </a:spcAft>
              <a:buClr>
                <a:srgbClr val="0000FF"/>
              </a:buClr>
              <a:buSzPts val="1800"/>
              <a:buFont typeface="Arial"/>
              <a:buNone/>
              <a:defRPr b="1" sz="1800"/>
            </a:lvl3pPr>
            <a:lvl4pPr indent="-228600" lvl="3" marL="1828800" rtl="0" algn="l">
              <a:lnSpc>
                <a:spcPct val="100000"/>
              </a:lnSpc>
              <a:spcBef>
                <a:spcPts val="320"/>
              </a:spcBef>
              <a:spcAft>
                <a:spcPts val="0"/>
              </a:spcAft>
              <a:buClr>
                <a:srgbClr val="0000FF"/>
              </a:buClr>
              <a:buSzPts val="1600"/>
              <a:buFont typeface="Arial"/>
              <a:buNone/>
              <a:defRPr b="1" sz="1600"/>
            </a:lvl4pPr>
            <a:lvl5pPr indent="-228600" lvl="4" marL="2286000" rtl="0" algn="l">
              <a:lnSpc>
                <a:spcPct val="100000"/>
              </a:lnSpc>
              <a:spcBef>
                <a:spcPts val="320"/>
              </a:spcBef>
              <a:spcAft>
                <a:spcPts val="0"/>
              </a:spcAft>
              <a:buClr>
                <a:srgbClr val="0000FF"/>
              </a:buClr>
              <a:buSzPts val="1600"/>
              <a:buFont typeface="Arial"/>
              <a:buNone/>
              <a:defRPr b="1" sz="1600"/>
            </a:lvl5pPr>
            <a:lvl6pPr indent="-228600" lvl="5" marL="2743200" rtl="0" algn="l">
              <a:lnSpc>
                <a:spcPct val="100000"/>
              </a:lnSpc>
              <a:spcBef>
                <a:spcPts val="320"/>
              </a:spcBef>
              <a:spcAft>
                <a:spcPts val="0"/>
              </a:spcAft>
              <a:buClr>
                <a:srgbClr val="0000FF"/>
              </a:buClr>
              <a:buSzPts val="1600"/>
              <a:buFont typeface="Arial"/>
              <a:buNone/>
              <a:defRPr b="1" sz="1600"/>
            </a:lvl6pPr>
            <a:lvl7pPr indent="-228600" lvl="6" marL="3200400" rtl="0" algn="l">
              <a:lnSpc>
                <a:spcPct val="100000"/>
              </a:lnSpc>
              <a:spcBef>
                <a:spcPts val="320"/>
              </a:spcBef>
              <a:spcAft>
                <a:spcPts val="0"/>
              </a:spcAft>
              <a:buClr>
                <a:srgbClr val="0000FF"/>
              </a:buClr>
              <a:buSzPts val="1600"/>
              <a:buFont typeface="Arial"/>
              <a:buNone/>
              <a:defRPr b="1" sz="1600"/>
            </a:lvl7pPr>
            <a:lvl8pPr indent="-228600" lvl="7" marL="3657600" rtl="0" algn="l">
              <a:lnSpc>
                <a:spcPct val="100000"/>
              </a:lnSpc>
              <a:spcBef>
                <a:spcPts val="320"/>
              </a:spcBef>
              <a:spcAft>
                <a:spcPts val="0"/>
              </a:spcAft>
              <a:buClr>
                <a:srgbClr val="0000FF"/>
              </a:buClr>
              <a:buSzPts val="1600"/>
              <a:buFont typeface="Arial"/>
              <a:buNone/>
              <a:defRPr b="1" sz="1600"/>
            </a:lvl8pPr>
            <a:lvl9pPr indent="-228600" lvl="8" marL="4114800" rtl="0" algn="l">
              <a:lnSpc>
                <a:spcPct val="100000"/>
              </a:lnSpc>
              <a:spcBef>
                <a:spcPts val="320"/>
              </a:spcBef>
              <a:spcAft>
                <a:spcPts val="0"/>
              </a:spcAft>
              <a:buClr>
                <a:srgbClr val="0000FF"/>
              </a:buClr>
              <a:buSzPts val="1600"/>
              <a:buFont typeface="Arial"/>
              <a:buNone/>
              <a:defRPr b="1" sz="1600"/>
            </a:lvl9pPr>
          </a:lstStyle>
          <a:p/>
        </p:txBody>
      </p:sp>
      <p:sp>
        <p:nvSpPr>
          <p:cNvPr id="65" name="Google Shape;65;p17"/>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480"/>
              </a:spcBef>
              <a:spcAft>
                <a:spcPts val="0"/>
              </a:spcAft>
              <a:buClr>
                <a:srgbClr val="0000FF"/>
              </a:buClr>
              <a:buSzPts val="2400"/>
              <a:buFont typeface="Arial"/>
              <a:buChar char="•"/>
              <a:defRPr sz="2400"/>
            </a:lvl1pPr>
            <a:lvl2pPr indent="-355600" lvl="1" marL="914400" rtl="0" algn="l">
              <a:lnSpc>
                <a:spcPct val="100000"/>
              </a:lnSpc>
              <a:spcBef>
                <a:spcPts val="400"/>
              </a:spcBef>
              <a:spcAft>
                <a:spcPts val="0"/>
              </a:spcAft>
              <a:buClr>
                <a:srgbClr val="0000FF"/>
              </a:buClr>
              <a:buSzPts val="2000"/>
              <a:buFont typeface="Arial"/>
              <a:buChar char="–"/>
              <a:defRPr sz="2000"/>
            </a:lvl2pPr>
            <a:lvl3pPr indent="-342900" lvl="2" marL="1371600" rtl="0" algn="l">
              <a:lnSpc>
                <a:spcPct val="100000"/>
              </a:lnSpc>
              <a:spcBef>
                <a:spcPts val="360"/>
              </a:spcBef>
              <a:spcAft>
                <a:spcPts val="0"/>
              </a:spcAft>
              <a:buClr>
                <a:srgbClr val="0000FF"/>
              </a:buClr>
              <a:buSzPts val="1800"/>
              <a:buFont typeface="Arial"/>
              <a:buChar char="•"/>
              <a:defRPr sz="1800"/>
            </a:lvl3pPr>
            <a:lvl4pPr indent="-330200" lvl="3" marL="1828800" rtl="0" algn="l">
              <a:lnSpc>
                <a:spcPct val="100000"/>
              </a:lnSpc>
              <a:spcBef>
                <a:spcPts val="320"/>
              </a:spcBef>
              <a:spcAft>
                <a:spcPts val="0"/>
              </a:spcAft>
              <a:buClr>
                <a:srgbClr val="0000FF"/>
              </a:buClr>
              <a:buSzPts val="1600"/>
              <a:buFont typeface="Arial"/>
              <a:buChar char="–"/>
              <a:defRPr sz="1600"/>
            </a:lvl4pPr>
            <a:lvl5pPr indent="-330200" lvl="4" marL="2286000" rtl="0" algn="l">
              <a:lnSpc>
                <a:spcPct val="100000"/>
              </a:lnSpc>
              <a:spcBef>
                <a:spcPts val="320"/>
              </a:spcBef>
              <a:spcAft>
                <a:spcPts val="0"/>
              </a:spcAft>
              <a:buClr>
                <a:srgbClr val="0000FF"/>
              </a:buClr>
              <a:buSzPts val="1600"/>
              <a:buFont typeface="Arial"/>
              <a:buChar char="»"/>
              <a:defRPr sz="1600"/>
            </a:lvl5pPr>
            <a:lvl6pPr indent="-330200" lvl="5" marL="2743200" rtl="0" algn="l">
              <a:lnSpc>
                <a:spcPct val="100000"/>
              </a:lnSpc>
              <a:spcBef>
                <a:spcPts val="320"/>
              </a:spcBef>
              <a:spcAft>
                <a:spcPts val="0"/>
              </a:spcAft>
              <a:buClr>
                <a:srgbClr val="0000FF"/>
              </a:buClr>
              <a:buSzPts val="1600"/>
              <a:buFont typeface="Arial"/>
              <a:buChar char="»"/>
              <a:defRPr sz="1600"/>
            </a:lvl6pPr>
            <a:lvl7pPr indent="-330200" lvl="6" marL="3200400" rtl="0" algn="l">
              <a:lnSpc>
                <a:spcPct val="100000"/>
              </a:lnSpc>
              <a:spcBef>
                <a:spcPts val="320"/>
              </a:spcBef>
              <a:spcAft>
                <a:spcPts val="0"/>
              </a:spcAft>
              <a:buClr>
                <a:srgbClr val="0000FF"/>
              </a:buClr>
              <a:buSzPts val="1600"/>
              <a:buFont typeface="Arial"/>
              <a:buChar char="»"/>
              <a:defRPr sz="1600"/>
            </a:lvl7pPr>
            <a:lvl8pPr indent="-330200" lvl="7" marL="3657600" rtl="0" algn="l">
              <a:lnSpc>
                <a:spcPct val="100000"/>
              </a:lnSpc>
              <a:spcBef>
                <a:spcPts val="320"/>
              </a:spcBef>
              <a:spcAft>
                <a:spcPts val="0"/>
              </a:spcAft>
              <a:buClr>
                <a:srgbClr val="0000FF"/>
              </a:buClr>
              <a:buSzPts val="1600"/>
              <a:buFont typeface="Arial"/>
              <a:buChar char="»"/>
              <a:defRPr sz="1600"/>
            </a:lvl8pPr>
            <a:lvl9pPr indent="-330200" lvl="8" marL="4114800" rtl="0" algn="l">
              <a:lnSpc>
                <a:spcPct val="100000"/>
              </a:lnSpc>
              <a:spcBef>
                <a:spcPts val="320"/>
              </a:spcBef>
              <a:spcAft>
                <a:spcPts val="0"/>
              </a:spcAft>
              <a:buClr>
                <a:srgbClr val="0000FF"/>
              </a:buClr>
              <a:buSzPts val="1600"/>
              <a:buFont typeface="Arial"/>
              <a:buChar char="»"/>
              <a:defRPr sz="1600"/>
            </a:lvl9pPr>
          </a:lstStyle>
          <a:p/>
        </p:txBody>
      </p:sp>
      <p:sp>
        <p:nvSpPr>
          <p:cNvPr id="66" name="Google Shape;66;p17"/>
          <p:cNvSpPr txBox="1"/>
          <p:nvPr>
            <p:ph idx="3" type="body"/>
          </p:nvPr>
        </p:nvSpPr>
        <p:spPr>
          <a:xfrm>
            <a:off x="4645025" y="1151335"/>
            <a:ext cx="4041900" cy="4800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80"/>
              </a:spcBef>
              <a:spcAft>
                <a:spcPts val="0"/>
              </a:spcAft>
              <a:buClr>
                <a:srgbClr val="0000FF"/>
              </a:buClr>
              <a:buSzPts val="2400"/>
              <a:buFont typeface="Arial"/>
              <a:buNone/>
              <a:defRPr b="1" sz="2400"/>
            </a:lvl1pPr>
            <a:lvl2pPr indent="-228600" lvl="1" marL="914400" rtl="0" algn="l">
              <a:lnSpc>
                <a:spcPct val="100000"/>
              </a:lnSpc>
              <a:spcBef>
                <a:spcPts val="400"/>
              </a:spcBef>
              <a:spcAft>
                <a:spcPts val="0"/>
              </a:spcAft>
              <a:buClr>
                <a:srgbClr val="0000FF"/>
              </a:buClr>
              <a:buSzPts val="2000"/>
              <a:buFont typeface="Arial"/>
              <a:buNone/>
              <a:defRPr b="1" sz="2000"/>
            </a:lvl2pPr>
            <a:lvl3pPr indent="-228600" lvl="2" marL="1371600" rtl="0" algn="l">
              <a:lnSpc>
                <a:spcPct val="100000"/>
              </a:lnSpc>
              <a:spcBef>
                <a:spcPts val="360"/>
              </a:spcBef>
              <a:spcAft>
                <a:spcPts val="0"/>
              </a:spcAft>
              <a:buClr>
                <a:srgbClr val="0000FF"/>
              </a:buClr>
              <a:buSzPts val="1800"/>
              <a:buFont typeface="Arial"/>
              <a:buNone/>
              <a:defRPr b="1" sz="1800"/>
            </a:lvl3pPr>
            <a:lvl4pPr indent="-228600" lvl="3" marL="1828800" rtl="0" algn="l">
              <a:lnSpc>
                <a:spcPct val="100000"/>
              </a:lnSpc>
              <a:spcBef>
                <a:spcPts val="320"/>
              </a:spcBef>
              <a:spcAft>
                <a:spcPts val="0"/>
              </a:spcAft>
              <a:buClr>
                <a:srgbClr val="0000FF"/>
              </a:buClr>
              <a:buSzPts val="1600"/>
              <a:buFont typeface="Arial"/>
              <a:buNone/>
              <a:defRPr b="1" sz="1600"/>
            </a:lvl4pPr>
            <a:lvl5pPr indent="-228600" lvl="4" marL="2286000" rtl="0" algn="l">
              <a:lnSpc>
                <a:spcPct val="100000"/>
              </a:lnSpc>
              <a:spcBef>
                <a:spcPts val="320"/>
              </a:spcBef>
              <a:spcAft>
                <a:spcPts val="0"/>
              </a:spcAft>
              <a:buClr>
                <a:srgbClr val="0000FF"/>
              </a:buClr>
              <a:buSzPts val="1600"/>
              <a:buFont typeface="Arial"/>
              <a:buNone/>
              <a:defRPr b="1" sz="1600"/>
            </a:lvl5pPr>
            <a:lvl6pPr indent="-228600" lvl="5" marL="2743200" rtl="0" algn="l">
              <a:lnSpc>
                <a:spcPct val="100000"/>
              </a:lnSpc>
              <a:spcBef>
                <a:spcPts val="320"/>
              </a:spcBef>
              <a:spcAft>
                <a:spcPts val="0"/>
              </a:spcAft>
              <a:buClr>
                <a:srgbClr val="0000FF"/>
              </a:buClr>
              <a:buSzPts val="1600"/>
              <a:buFont typeface="Arial"/>
              <a:buNone/>
              <a:defRPr b="1" sz="1600"/>
            </a:lvl6pPr>
            <a:lvl7pPr indent="-228600" lvl="6" marL="3200400" rtl="0" algn="l">
              <a:lnSpc>
                <a:spcPct val="100000"/>
              </a:lnSpc>
              <a:spcBef>
                <a:spcPts val="320"/>
              </a:spcBef>
              <a:spcAft>
                <a:spcPts val="0"/>
              </a:spcAft>
              <a:buClr>
                <a:srgbClr val="0000FF"/>
              </a:buClr>
              <a:buSzPts val="1600"/>
              <a:buFont typeface="Arial"/>
              <a:buNone/>
              <a:defRPr b="1" sz="1600"/>
            </a:lvl7pPr>
            <a:lvl8pPr indent="-228600" lvl="7" marL="3657600" rtl="0" algn="l">
              <a:lnSpc>
                <a:spcPct val="100000"/>
              </a:lnSpc>
              <a:spcBef>
                <a:spcPts val="320"/>
              </a:spcBef>
              <a:spcAft>
                <a:spcPts val="0"/>
              </a:spcAft>
              <a:buClr>
                <a:srgbClr val="0000FF"/>
              </a:buClr>
              <a:buSzPts val="1600"/>
              <a:buFont typeface="Arial"/>
              <a:buNone/>
              <a:defRPr b="1" sz="1600"/>
            </a:lvl8pPr>
            <a:lvl9pPr indent="-228600" lvl="8" marL="4114800" rtl="0" algn="l">
              <a:lnSpc>
                <a:spcPct val="100000"/>
              </a:lnSpc>
              <a:spcBef>
                <a:spcPts val="320"/>
              </a:spcBef>
              <a:spcAft>
                <a:spcPts val="0"/>
              </a:spcAft>
              <a:buClr>
                <a:srgbClr val="0000FF"/>
              </a:buClr>
              <a:buSzPts val="1600"/>
              <a:buFont typeface="Arial"/>
              <a:buNone/>
              <a:defRPr b="1" sz="1600"/>
            </a:lvl9pPr>
          </a:lstStyle>
          <a:p/>
        </p:txBody>
      </p:sp>
      <p:sp>
        <p:nvSpPr>
          <p:cNvPr id="67" name="Google Shape;67;p17"/>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480"/>
              </a:spcBef>
              <a:spcAft>
                <a:spcPts val="0"/>
              </a:spcAft>
              <a:buClr>
                <a:srgbClr val="0000FF"/>
              </a:buClr>
              <a:buSzPts val="2400"/>
              <a:buFont typeface="Arial"/>
              <a:buChar char="•"/>
              <a:defRPr sz="2400"/>
            </a:lvl1pPr>
            <a:lvl2pPr indent="-355600" lvl="1" marL="914400" rtl="0" algn="l">
              <a:lnSpc>
                <a:spcPct val="100000"/>
              </a:lnSpc>
              <a:spcBef>
                <a:spcPts val="400"/>
              </a:spcBef>
              <a:spcAft>
                <a:spcPts val="0"/>
              </a:spcAft>
              <a:buClr>
                <a:srgbClr val="0000FF"/>
              </a:buClr>
              <a:buSzPts val="2000"/>
              <a:buFont typeface="Arial"/>
              <a:buChar char="–"/>
              <a:defRPr sz="2000"/>
            </a:lvl2pPr>
            <a:lvl3pPr indent="-342900" lvl="2" marL="1371600" rtl="0" algn="l">
              <a:lnSpc>
                <a:spcPct val="100000"/>
              </a:lnSpc>
              <a:spcBef>
                <a:spcPts val="360"/>
              </a:spcBef>
              <a:spcAft>
                <a:spcPts val="0"/>
              </a:spcAft>
              <a:buClr>
                <a:srgbClr val="0000FF"/>
              </a:buClr>
              <a:buSzPts val="1800"/>
              <a:buFont typeface="Arial"/>
              <a:buChar char="•"/>
              <a:defRPr sz="1800"/>
            </a:lvl3pPr>
            <a:lvl4pPr indent="-330200" lvl="3" marL="1828800" rtl="0" algn="l">
              <a:lnSpc>
                <a:spcPct val="100000"/>
              </a:lnSpc>
              <a:spcBef>
                <a:spcPts val="320"/>
              </a:spcBef>
              <a:spcAft>
                <a:spcPts val="0"/>
              </a:spcAft>
              <a:buClr>
                <a:srgbClr val="0000FF"/>
              </a:buClr>
              <a:buSzPts val="1600"/>
              <a:buFont typeface="Arial"/>
              <a:buChar char="–"/>
              <a:defRPr sz="1600"/>
            </a:lvl4pPr>
            <a:lvl5pPr indent="-330200" lvl="4" marL="2286000" rtl="0" algn="l">
              <a:lnSpc>
                <a:spcPct val="100000"/>
              </a:lnSpc>
              <a:spcBef>
                <a:spcPts val="320"/>
              </a:spcBef>
              <a:spcAft>
                <a:spcPts val="0"/>
              </a:spcAft>
              <a:buClr>
                <a:srgbClr val="0000FF"/>
              </a:buClr>
              <a:buSzPts val="1600"/>
              <a:buFont typeface="Arial"/>
              <a:buChar char="»"/>
              <a:defRPr sz="1600"/>
            </a:lvl5pPr>
            <a:lvl6pPr indent="-330200" lvl="5" marL="2743200" rtl="0" algn="l">
              <a:lnSpc>
                <a:spcPct val="100000"/>
              </a:lnSpc>
              <a:spcBef>
                <a:spcPts val="320"/>
              </a:spcBef>
              <a:spcAft>
                <a:spcPts val="0"/>
              </a:spcAft>
              <a:buClr>
                <a:srgbClr val="0000FF"/>
              </a:buClr>
              <a:buSzPts val="1600"/>
              <a:buFont typeface="Arial"/>
              <a:buChar char="»"/>
              <a:defRPr sz="1600"/>
            </a:lvl6pPr>
            <a:lvl7pPr indent="-330200" lvl="6" marL="3200400" rtl="0" algn="l">
              <a:lnSpc>
                <a:spcPct val="100000"/>
              </a:lnSpc>
              <a:spcBef>
                <a:spcPts val="320"/>
              </a:spcBef>
              <a:spcAft>
                <a:spcPts val="0"/>
              </a:spcAft>
              <a:buClr>
                <a:srgbClr val="0000FF"/>
              </a:buClr>
              <a:buSzPts val="1600"/>
              <a:buFont typeface="Arial"/>
              <a:buChar char="»"/>
              <a:defRPr sz="1600"/>
            </a:lvl7pPr>
            <a:lvl8pPr indent="-330200" lvl="7" marL="3657600" rtl="0" algn="l">
              <a:lnSpc>
                <a:spcPct val="100000"/>
              </a:lnSpc>
              <a:spcBef>
                <a:spcPts val="320"/>
              </a:spcBef>
              <a:spcAft>
                <a:spcPts val="0"/>
              </a:spcAft>
              <a:buClr>
                <a:srgbClr val="0000FF"/>
              </a:buClr>
              <a:buSzPts val="1600"/>
              <a:buFont typeface="Arial"/>
              <a:buChar char="»"/>
              <a:defRPr sz="1600"/>
            </a:lvl8pPr>
            <a:lvl9pPr indent="-330200" lvl="8" marL="4114800" rtl="0" algn="l">
              <a:lnSpc>
                <a:spcPct val="100000"/>
              </a:lnSpc>
              <a:spcBef>
                <a:spcPts val="320"/>
              </a:spcBef>
              <a:spcAft>
                <a:spcPts val="0"/>
              </a:spcAft>
              <a:buClr>
                <a:srgbClr val="0000FF"/>
              </a:buClr>
              <a:buSzPts val="1600"/>
              <a:buFont typeface="Arial"/>
              <a:buChar char="»"/>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8" name="Shape 68"/>
        <p:cNvGrpSpPr/>
        <p:nvPr/>
      </p:nvGrpSpPr>
      <p:grpSpPr>
        <a:xfrm>
          <a:off x="0" y="0"/>
          <a:ext cx="0" cy="0"/>
          <a:chOff x="0" y="0"/>
          <a:chExt cx="0" cy="0"/>
        </a:xfrm>
      </p:grpSpPr>
      <p:sp>
        <p:nvSpPr>
          <p:cNvPr id="69" name="Google Shape;69;p18"/>
          <p:cNvSpPr txBox="1"/>
          <p:nvPr>
            <p:ph type="title"/>
          </p:nvPr>
        </p:nvSpPr>
        <p:spPr>
          <a:xfrm>
            <a:off x="457200" y="204788"/>
            <a:ext cx="3008400" cy="8718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b="1" sz="20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 name="Google Shape;70;p18"/>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Autofit/>
          </a:bodyPr>
          <a:lstStyle>
            <a:lvl1pPr indent="-431800" lvl="0" marL="457200" rtl="0" algn="l">
              <a:lnSpc>
                <a:spcPct val="100000"/>
              </a:lnSpc>
              <a:spcBef>
                <a:spcPts val="640"/>
              </a:spcBef>
              <a:spcAft>
                <a:spcPts val="0"/>
              </a:spcAft>
              <a:buClr>
                <a:srgbClr val="0000FF"/>
              </a:buClr>
              <a:buSzPts val="3200"/>
              <a:buFont typeface="Arial"/>
              <a:buChar char="•"/>
              <a:defRPr sz="3200"/>
            </a:lvl1pPr>
            <a:lvl2pPr indent="-406400" lvl="1" marL="914400" rtl="0" algn="l">
              <a:lnSpc>
                <a:spcPct val="100000"/>
              </a:lnSpc>
              <a:spcBef>
                <a:spcPts val="560"/>
              </a:spcBef>
              <a:spcAft>
                <a:spcPts val="0"/>
              </a:spcAft>
              <a:buClr>
                <a:srgbClr val="0000FF"/>
              </a:buClr>
              <a:buSzPts val="2800"/>
              <a:buFont typeface="Arial"/>
              <a:buChar char="–"/>
              <a:defRPr sz="2800"/>
            </a:lvl2pPr>
            <a:lvl3pPr indent="-381000" lvl="2" marL="1371600" rtl="0" algn="l">
              <a:lnSpc>
                <a:spcPct val="100000"/>
              </a:lnSpc>
              <a:spcBef>
                <a:spcPts val="480"/>
              </a:spcBef>
              <a:spcAft>
                <a:spcPts val="0"/>
              </a:spcAft>
              <a:buClr>
                <a:srgbClr val="0000FF"/>
              </a:buClr>
              <a:buSzPts val="2400"/>
              <a:buFont typeface="Arial"/>
              <a:buChar char="•"/>
              <a:defRPr sz="2400"/>
            </a:lvl3pPr>
            <a:lvl4pPr indent="-355600" lvl="3" marL="1828800" rtl="0" algn="l">
              <a:lnSpc>
                <a:spcPct val="100000"/>
              </a:lnSpc>
              <a:spcBef>
                <a:spcPts val="400"/>
              </a:spcBef>
              <a:spcAft>
                <a:spcPts val="0"/>
              </a:spcAft>
              <a:buClr>
                <a:srgbClr val="0000FF"/>
              </a:buClr>
              <a:buSzPts val="2000"/>
              <a:buFont typeface="Arial"/>
              <a:buChar char="–"/>
              <a:defRPr sz="2000"/>
            </a:lvl4pPr>
            <a:lvl5pPr indent="-355600" lvl="4" marL="2286000" rtl="0" algn="l">
              <a:lnSpc>
                <a:spcPct val="100000"/>
              </a:lnSpc>
              <a:spcBef>
                <a:spcPts val="400"/>
              </a:spcBef>
              <a:spcAft>
                <a:spcPts val="0"/>
              </a:spcAft>
              <a:buClr>
                <a:srgbClr val="0000FF"/>
              </a:buClr>
              <a:buSzPts val="2000"/>
              <a:buFont typeface="Arial"/>
              <a:buChar char="»"/>
              <a:defRPr sz="2000"/>
            </a:lvl5pPr>
            <a:lvl6pPr indent="-355600" lvl="5" marL="2743200" rtl="0" algn="l">
              <a:lnSpc>
                <a:spcPct val="100000"/>
              </a:lnSpc>
              <a:spcBef>
                <a:spcPts val="400"/>
              </a:spcBef>
              <a:spcAft>
                <a:spcPts val="0"/>
              </a:spcAft>
              <a:buClr>
                <a:srgbClr val="0000FF"/>
              </a:buClr>
              <a:buSzPts val="2000"/>
              <a:buFont typeface="Arial"/>
              <a:buChar char="»"/>
              <a:defRPr sz="2000"/>
            </a:lvl6pPr>
            <a:lvl7pPr indent="-355600" lvl="6" marL="3200400" rtl="0" algn="l">
              <a:lnSpc>
                <a:spcPct val="100000"/>
              </a:lnSpc>
              <a:spcBef>
                <a:spcPts val="400"/>
              </a:spcBef>
              <a:spcAft>
                <a:spcPts val="0"/>
              </a:spcAft>
              <a:buClr>
                <a:srgbClr val="0000FF"/>
              </a:buClr>
              <a:buSzPts val="2000"/>
              <a:buFont typeface="Arial"/>
              <a:buChar char="»"/>
              <a:defRPr sz="2000"/>
            </a:lvl7pPr>
            <a:lvl8pPr indent="-355600" lvl="7" marL="3657600" rtl="0" algn="l">
              <a:lnSpc>
                <a:spcPct val="100000"/>
              </a:lnSpc>
              <a:spcBef>
                <a:spcPts val="400"/>
              </a:spcBef>
              <a:spcAft>
                <a:spcPts val="0"/>
              </a:spcAft>
              <a:buClr>
                <a:srgbClr val="0000FF"/>
              </a:buClr>
              <a:buSzPts val="2000"/>
              <a:buFont typeface="Arial"/>
              <a:buChar char="»"/>
              <a:defRPr sz="2000"/>
            </a:lvl8pPr>
            <a:lvl9pPr indent="-355600" lvl="8" marL="4114800" rtl="0" algn="l">
              <a:lnSpc>
                <a:spcPct val="100000"/>
              </a:lnSpc>
              <a:spcBef>
                <a:spcPts val="400"/>
              </a:spcBef>
              <a:spcAft>
                <a:spcPts val="0"/>
              </a:spcAft>
              <a:buClr>
                <a:srgbClr val="0000FF"/>
              </a:buClr>
              <a:buSzPts val="2000"/>
              <a:buFont typeface="Arial"/>
              <a:buChar char="»"/>
              <a:defRPr sz="2000"/>
            </a:lvl9pPr>
          </a:lstStyle>
          <a:p/>
        </p:txBody>
      </p:sp>
      <p:sp>
        <p:nvSpPr>
          <p:cNvPr id="71" name="Google Shape;71;p18"/>
          <p:cNvSpPr txBox="1"/>
          <p:nvPr>
            <p:ph idx="2" type="body"/>
          </p:nvPr>
        </p:nvSpPr>
        <p:spPr>
          <a:xfrm>
            <a:off x="457200" y="1076325"/>
            <a:ext cx="3008400" cy="35184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280"/>
              </a:spcBef>
              <a:spcAft>
                <a:spcPts val="0"/>
              </a:spcAft>
              <a:buClr>
                <a:srgbClr val="0000FF"/>
              </a:buClr>
              <a:buSzPts val="1400"/>
              <a:buFont typeface="Arial"/>
              <a:buNone/>
              <a:defRPr sz="1400"/>
            </a:lvl1pPr>
            <a:lvl2pPr indent="-228600" lvl="1" marL="914400" rtl="0" algn="l">
              <a:lnSpc>
                <a:spcPct val="100000"/>
              </a:lnSpc>
              <a:spcBef>
                <a:spcPts val="240"/>
              </a:spcBef>
              <a:spcAft>
                <a:spcPts val="0"/>
              </a:spcAft>
              <a:buClr>
                <a:srgbClr val="0000FF"/>
              </a:buClr>
              <a:buSzPts val="1200"/>
              <a:buFont typeface="Arial"/>
              <a:buNone/>
              <a:defRPr sz="1200"/>
            </a:lvl2pPr>
            <a:lvl3pPr indent="-228600" lvl="2" marL="1371600" rtl="0" algn="l">
              <a:lnSpc>
                <a:spcPct val="100000"/>
              </a:lnSpc>
              <a:spcBef>
                <a:spcPts val="200"/>
              </a:spcBef>
              <a:spcAft>
                <a:spcPts val="0"/>
              </a:spcAft>
              <a:buClr>
                <a:srgbClr val="0000FF"/>
              </a:buClr>
              <a:buSzPts val="1000"/>
              <a:buFont typeface="Arial"/>
              <a:buNone/>
              <a:defRPr sz="1000"/>
            </a:lvl3pPr>
            <a:lvl4pPr indent="-228600" lvl="3" marL="1828800" rtl="0" algn="l">
              <a:lnSpc>
                <a:spcPct val="100000"/>
              </a:lnSpc>
              <a:spcBef>
                <a:spcPts val="180"/>
              </a:spcBef>
              <a:spcAft>
                <a:spcPts val="0"/>
              </a:spcAft>
              <a:buClr>
                <a:srgbClr val="0000FF"/>
              </a:buClr>
              <a:buSzPts val="900"/>
              <a:buFont typeface="Arial"/>
              <a:buNone/>
              <a:defRPr sz="900"/>
            </a:lvl4pPr>
            <a:lvl5pPr indent="-228600" lvl="4" marL="2286000" rtl="0" algn="l">
              <a:lnSpc>
                <a:spcPct val="100000"/>
              </a:lnSpc>
              <a:spcBef>
                <a:spcPts val="180"/>
              </a:spcBef>
              <a:spcAft>
                <a:spcPts val="0"/>
              </a:spcAft>
              <a:buClr>
                <a:srgbClr val="0000FF"/>
              </a:buClr>
              <a:buSzPts val="900"/>
              <a:buFont typeface="Arial"/>
              <a:buNone/>
              <a:defRPr sz="900"/>
            </a:lvl5pPr>
            <a:lvl6pPr indent="-228600" lvl="5" marL="2743200" rtl="0" algn="l">
              <a:lnSpc>
                <a:spcPct val="100000"/>
              </a:lnSpc>
              <a:spcBef>
                <a:spcPts val="180"/>
              </a:spcBef>
              <a:spcAft>
                <a:spcPts val="0"/>
              </a:spcAft>
              <a:buClr>
                <a:srgbClr val="0000FF"/>
              </a:buClr>
              <a:buSzPts val="900"/>
              <a:buFont typeface="Arial"/>
              <a:buNone/>
              <a:defRPr sz="900"/>
            </a:lvl6pPr>
            <a:lvl7pPr indent="-228600" lvl="6" marL="3200400" rtl="0" algn="l">
              <a:lnSpc>
                <a:spcPct val="100000"/>
              </a:lnSpc>
              <a:spcBef>
                <a:spcPts val="180"/>
              </a:spcBef>
              <a:spcAft>
                <a:spcPts val="0"/>
              </a:spcAft>
              <a:buClr>
                <a:srgbClr val="0000FF"/>
              </a:buClr>
              <a:buSzPts val="900"/>
              <a:buFont typeface="Arial"/>
              <a:buNone/>
              <a:defRPr sz="900"/>
            </a:lvl7pPr>
            <a:lvl8pPr indent="-228600" lvl="7" marL="3657600" rtl="0" algn="l">
              <a:lnSpc>
                <a:spcPct val="100000"/>
              </a:lnSpc>
              <a:spcBef>
                <a:spcPts val="180"/>
              </a:spcBef>
              <a:spcAft>
                <a:spcPts val="0"/>
              </a:spcAft>
              <a:buClr>
                <a:srgbClr val="0000FF"/>
              </a:buClr>
              <a:buSzPts val="900"/>
              <a:buFont typeface="Arial"/>
              <a:buNone/>
              <a:defRPr sz="900"/>
            </a:lvl8pPr>
            <a:lvl9pPr indent="-228600" lvl="8" marL="4114800" rtl="0" algn="l">
              <a:lnSpc>
                <a:spcPct val="100000"/>
              </a:lnSpc>
              <a:spcBef>
                <a:spcPts val="180"/>
              </a:spcBef>
              <a:spcAft>
                <a:spcPts val="0"/>
              </a:spcAft>
              <a:buClr>
                <a:srgbClr val="0000FF"/>
              </a:buClr>
              <a:buSzPts val="900"/>
              <a:buFont typeface="Arial"/>
              <a:buNone/>
              <a:defRPr sz="9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2" name="Shape 72"/>
        <p:cNvGrpSpPr/>
        <p:nvPr/>
      </p:nvGrpSpPr>
      <p:grpSpPr>
        <a:xfrm>
          <a:off x="0" y="0"/>
          <a:ext cx="0" cy="0"/>
          <a:chOff x="0" y="0"/>
          <a:chExt cx="0" cy="0"/>
        </a:xfrm>
      </p:grpSpPr>
      <p:sp>
        <p:nvSpPr>
          <p:cNvPr id="73" name="Google Shape;73;p19"/>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b="1" sz="20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4" name="Google Shape;74;p19"/>
          <p:cNvSpPr/>
          <p:nvPr>
            <p:ph idx="2" type="pic"/>
          </p:nvPr>
        </p:nvSpPr>
        <p:spPr>
          <a:xfrm>
            <a:off x="1792288" y="459581"/>
            <a:ext cx="5486400" cy="3086100"/>
          </a:xfrm>
          <a:prstGeom prst="rect">
            <a:avLst/>
          </a:prstGeom>
          <a:noFill/>
          <a:ln>
            <a:noFill/>
          </a:ln>
        </p:spPr>
      </p:sp>
      <p:sp>
        <p:nvSpPr>
          <p:cNvPr id="75" name="Google Shape;75;p19"/>
          <p:cNvSpPr txBox="1"/>
          <p:nvPr>
            <p:ph idx="1" type="body"/>
          </p:nvPr>
        </p:nvSpPr>
        <p:spPr>
          <a:xfrm>
            <a:off x="1792288" y="4025504"/>
            <a:ext cx="5486400" cy="603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280"/>
              </a:spcBef>
              <a:spcAft>
                <a:spcPts val="0"/>
              </a:spcAft>
              <a:buClr>
                <a:srgbClr val="0000FF"/>
              </a:buClr>
              <a:buSzPts val="1400"/>
              <a:buFont typeface="Arial"/>
              <a:buNone/>
              <a:defRPr sz="1400"/>
            </a:lvl1pPr>
            <a:lvl2pPr indent="-228600" lvl="1" marL="914400" rtl="0" algn="l">
              <a:lnSpc>
                <a:spcPct val="100000"/>
              </a:lnSpc>
              <a:spcBef>
                <a:spcPts val="240"/>
              </a:spcBef>
              <a:spcAft>
                <a:spcPts val="0"/>
              </a:spcAft>
              <a:buClr>
                <a:srgbClr val="0000FF"/>
              </a:buClr>
              <a:buSzPts val="1200"/>
              <a:buFont typeface="Arial"/>
              <a:buNone/>
              <a:defRPr sz="1200"/>
            </a:lvl2pPr>
            <a:lvl3pPr indent="-228600" lvl="2" marL="1371600" rtl="0" algn="l">
              <a:lnSpc>
                <a:spcPct val="100000"/>
              </a:lnSpc>
              <a:spcBef>
                <a:spcPts val="200"/>
              </a:spcBef>
              <a:spcAft>
                <a:spcPts val="0"/>
              </a:spcAft>
              <a:buClr>
                <a:srgbClr val="0000FF"/>
              </a:buClr>
              <a:buSzPts val="1000"/>
              <a:buFont typeface="Arial"/>
              <a:buNone/>
              <a:defRPr sz="1000"/>
            </a:lvl3pPr>
            <a:lvl4pPr indent="-228600" lvl="3" marL="1828800" rtl="0" algn="l">
              <a:lnSpc>
                <a:spcPct val="100000"/>
              </a:lnSpc>
              <a:spcBef>
                <a:spcPts val="180"/>
              </a:spcBef>
              <a:spcAft>
                <a:spcPts val="0"/>
              </a:spcAft>
              <a:buClr>
                <a:srgbClr val="0000FF"/>
              </a:buClr>
              <a:buSzPts val="900"/>
              <a:buFont typeface="Arial"/>
              <a:buNone/>
              <a:defRPr sz="900"/>
            </a:lvl4pPr>
            <a:lvl5pPr indent="-228600" lvl="4" marL="2286000" rtl="0" algn="l">
              <a:lnSpc>
                <a:spcPct val="100000"/>
              </a:lnSpc>
              <a:spcBef>
                <a:spcPts val="180"/>
              </a:spcBef>
              <a:spcAft>
                <a:spcPts val="0"/>
              </a:spcAft>
              <a:buClr>
                <a:srgbClr val="0000FF"/>
              </a:buClr>
              <a:buSzPts val="900"/>
              <a:buFont typeface="Arial"/>
              <a:buNone/>
              <a:defRPr sz="900"/>
            </a:lvl5pPr>
            <a:lvl6pPr indent="-228600" lvl="5" marL="2743200" rtl="0" algn="l">
              <a:lnSpc>
                <a:spcPct val="100000"/>
              </a:lnSpc>
              <a:spcBef>
                <a:spcPts val="180"/>
              </a:spcBef>
              <a:spcAft>
                <a:spcPts val="0"/>
              </a:spcAft>
              <a:buClr>
                <a:srgbClr val="0000FF"/>
              </a:buClr>
              <a:buSzPts val="900"/>
              <a:buFont typeface="Arial"/>
              <a:buNone/>
              <a:defRPr sz="900"/>
            </a:lvl6pPr>
            <a:lvl7pPr indent="-228600" lvl="6" marL="3200400" rtl="0" algn="l">
              <a:lnSpc>
                <a:spcPct val="100000"/>
              </a:lnSpc>
              <a:spcBef>
                <a:spcPts val="180"/>
              </a:spcBef>
              <a:spcAft>
                <a:spcPts val="0"/>
              </a:spcAft>
              <a:buClr>
                <a:srgbClr val="0000FF"/>
              </a:buClr>
              <a:buSzPts val="900"/>
              <a:buFont typeface="Arial"/>
              <a:buNone/>
              <a:defRPr sz="900"/>
            </a:lvl7pPr>
            <a:lvl8pPr indent="-228600" lvl="7" marL="3657600" rtl="0" algn="l">
              <a:lnSpc>
                <a:spcPct val="100000"/>
              </a:lnSpc>
              <a:spcBef>
                <a:spcPts val="180"/>
              </a:spcBef>
              <a:spcAft>
                <a:spcPts val="0"/>
              </a:spcAft>
              <a:buClr>
                <a:srgbClr val="0000FF"/>
              </a:buClr>
              <a:buSzPts val="900"/>
              <a:buFont typeface="Arial"/>
              <a:buNone/>
              <a:defRPr sz="900"/>
            </a:lvl8pPr>
            <a:lvl9pPr indent="-228600" lvl="8" marL="4114800" rtl="0" algn="l">
              <a:lnSpc>
                <a:spcPct val="100000"/>
              </a:lnSpc>
              <a:spcBef>
                <a:spcPts val="180"/>
              </a:spcBef>
              <a:spcAft>
                <a:spcPts val="0"/>
              </a:spcAft>
              <a:buClr>
                <a:srgbClr val="0000FF"/>
              </a:buClr>
              <a:buSzPts val="900"/>
              <a:buFont typeface="Arial"/>
              <a:buNone/>
              <a:defRPr sz="9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76" name="Shape 76"/>
        <p:cNvGrpSpPr/>
        <p:nvPr/>
      </p:nvGrpSpPr>
      <p:grpSpPr>
        <a:xfrm>
          <a:off x="0" y="0"/>
          <a:ext cx="0" cy="0"/>
          <a:chOff x="0" y="0"/>
          <a:chExt cx="0" cy="0"/>
        </a:xfrm>
      </p:grpSpPr>
      <p:sp>
        <p:nvSpPr>
          <p:cNvPr id="77" name="Google Shape;77;p2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8" name="Google Shape;78;p20"/>
          <p:cNvSpPr txBox="1"/>
          <p:nvPr>
            <p:ph idx="1" type="body"/>
          </p:nvPr>
        </p:nvSpPr>
        <p:spPr>
          <a:xfrm rot="5400000">
            <a:off x="2874749" y="-1217400"/>
            <a:ext cx="3394500" cy="82296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rgbClr val="0000FF"/>
              </a:buClr>
              <a:buSzPts val="1800"/>
              <a:buChar char="•"/>
              <a:defRPr/>
            </a:lvl1pPr>
            <a:lvl2pPr indent="-342900" lvl="1" marL="914400" rtl="0" algn="l">
              <a:lnSpc>
                <a:spcPct val="100000"/>
              </a:lnSpc>
              <a:spcBef>
                <a:spcPts val="360"/>
              </a:spcBef>
              <a:spcAft>
                <a:spcPts val="0"/>
              </a:spcAft>
              <a:buClr>
                <a:srgbClr val="0000FF"/>
              </a:buClr>
              <a:buSzPts val="1800"/>
              <a:buChar char="–"/>
              <a:defRPr/>
            </a:lvl2pPr>
            <a:lvl3pPr indent="-342900" lvl="2" marL="1371600" rtl="0" algn="l">
              <a:lnSpc>
                <a:spcPct val="100000"/>
              </a:lnSpc>
              <a:spcBef>
                <a:spcPts val="360"/>
              </a:spcBef>
              <a:spcAft>
                <a:spcPts val="0"/>
              </a:spcAft>
              <a:buClr>
                <a:srgbClr val="0000FF"/>
              </a:buClr>
              <a:buSzPts val="1800"/>
              <a:buChar char="•"/>
              <a:defRPr/>
            </a:lvl3pPr>
            <a:lvl4pPr indent="-342900" lvl="3" marL="1828800" rtl="0" algn="l">
              <a:lnSpc>
                <a:spcPct val="100000"/>
              </a:lnSpc>
              <a:spcBef>
                <a:spcPts val="360"/>
              </a:spcBef>
              <a:spcAft>
                <a:spcPts val="0"/>
              </a:spcAft>
              <a:buClr>
                <a:srgbClr val="0000FF"/>
              </a:buClr>
              <a:buSzPts val="1800"/>
              <a:buChar char="–"/>
              <a:defRPr/>
            </a:lvl4pPr>
            <a:lvl5pPr indent="-342900" lvl="4" marL="2286000" rtl="0" algn="l">
              <a:lnSpc>
                <a:spcPct val="100000"/>
              </a:lnSpc>
              <a:spcBef>
                <a:spcPts val="360"/>
              </a:spcBef>
              <a:spcAft>
                <a:spcPts val="0"/>
              </a:spcAft>
              <a:buClr>
                <a:srgbClr val="0000FF"/>
              </a:buClr>
              <a:buSzPts val="1800"/>
              <a:buChar char="»"/>
              <a:defRPr/>
            </a:lvl5pPr>
            <a:lvl6pPr indent="-342900" lvl="5" marL="2743200" rtl="0" algn="l">
              <a:lnSpc>
                <a:spcPct val="100000"/>
              </a:lnSpc>
              <a:spcBef>
                <a:spcPts val="360"/>
              </a:spcBef>
              <a:spcAft>
                <a:spcPts val="0"/>
              </a:spcAft>
              <a:buClr>
                <a:srgbClr val="0000FF"/>
              </a:buClr>
              <a:buSzPts val="1800"/>
              <a:buChar char="»"/>
              <a:defRPr/>
            </a:lvl6pPr>
            <a:lvl7pPr indent="-342900" lvl="6" marL="3200400" rtl="0" algn="l">
              <a:lnSpc>
                <a:spcPct val="100000"/>
              </a:lnSpc>
              <a:spcBef>
                <a:spcPts val="360"/>
              </a:spcBef>
              <a:spcAft>
                <a:spcPts val="0"/>
              </a:spcAft>
              <a:buClr>
                <a:srgbClr val="0000FF"/>
              </a:buClr>
              <a:buSzPts val="1800"/>
              <a:buChar char="»"/>
              <a:defRPr/>
            </a:lvl7pPr>
            <a:lvl8pPr indent="-342900" lvl="7" marL="3657600" rtl="0" algn="l">
              <a:lnSpc>
                <a:spcPct val="100000"/>
              </a:lnSpc>
              <a:spcBef>
                <a:spcPts val="360"/>
              </a:spcBef>
              <a:spcAft>
                <a:spcPts val="0"/>
              </a:spcAft>
              <a:buClr>
                <a:srgbClr val="0000FF"/>
              </a:buClr>
              <a:buSzPts val="1800"/>
              <a:buChar char="»"/>
              <a:defRPr/>
            </a:lvl8pPr>
            <a:lvl9pPr indent="-342900" lvl="8" marL="4114800" rtl="0" algn="l">
              <a:lnSpc>
                <a:spcPct val="100000"/>
              </a:lnSpc>
              <a:spcBef>
                <a:spcPts val="360"/>
              </a:spcBef>
              <a:spcAft>
                <a:spcPts val="0"/>
              </a:spcAft>
              <a:buClr>
                <a:srgbClr val="0000FF"/>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79" name="Shape 79"/>
        <p:cNvGrpSpPr/>
        <p:nvPr/>
      </p:nvGrpSpPr>
      <p:grpSpPr>
        <a:xfrm>
          <a:off x="0" y="0"/>
          <a:ext cx="0" cy="0"/>
          <a:chOff x="0" y="0"/>
          <a:chExt cx="0" cy="0"/>
        </a:xfrm>
      </p:grpSpPr>
      <p:sp>
        <p:nvSpPr>
          <p:cNvPr id="80" name="Google Shape;80;p21"/>
          <p:cNvSpPr txBox="1"/>
          <p:nvPr>
            <p:ph type="title"/>
          </p:nvPr>
        </p:nvSpPr>
        <p:spPr>
          <a:xfrm rot="5400000">
            <a:off x="5463749" y="1371628"/>
            <a:ext cx="4388700" cy="20574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 name="Google Shape;81;p21"/>
          <p:cNvSpPr txBox="1"/>
          <p:nvPr>
            <p:ph idx="1" type="body"/>
          </p:nvPr>
        </p:nvSpPr>
        <p:spPr>
          <a:xfrm rot="5400000">
            <a:off x="1272750" y="-609571"/>
            <a:ext cx="4388700" cy="60198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rgbClr val="0000FF"/>
              </a:buClr>
              <a:buSzPts val="1800"/>
              <a:buChar char="•"/>
              <a:defRPr/>
            </a:lvl1pPr>
            <a:lvl2pPr indent="-342900" lvl="1" marL="914400" rtl="0" algn="l">
              <a:lnSpc>
                <a:spcPct val="100000"/>
              </a:lnSpc>
              <a:spcBef>
                <a:spcPts val="360"/>
              </a:spcBef>
              <a:spcAft>
                <a:spcPts val="0"/>
              </a:spcAft>
              <a:buClr>
                <a:srgbClr val="0000FF"/>
              </a:buClr>
              <a:buSzPts val="1800"/>
              <a:buChar char="–"/>
              <a:defRPr/>
            </a:lvl2pPr>
            <a:lvl3pPr indent="-342900" lvl="2" marL="1371600" rtl="0" algn="l">
              <a:lnSpc>
                <a:spcPct val="100000"/>
              </a:lnSpc>
              <a:spcBef>
                <a:spcPts val="360"/>
              </a:spcBef>
              <a:spcAft>
                <a:spcPts val="0"/>
              </a:spcAft>
              <a:buClr>
                <a:srgbClr val="0000FF"/>
              </a:buClr>
              <a:buSzPts val="1800"/>
              <a:buChar char="•"/>
              <a:defRPr/>
            </a:lvl3pPr>
            <a:lvl4pPr indent="-342900" lvl="3" marL="1828800" rtl="0" algn="l">
              <a:lnSpc>
                <a:spcPct val="100000"/>
              </a:lnSpc>
              <a:spcBef>
                <a:spcPts val="360"/>
              </a:spcBef>
              <a:spcAft>
                <a:spcPts val="0"/>
              </a:spcAft>
              <a:buClr>
                <a:srgbClr val="0000FF"/>
              </a:buClr>
              <a:buSzPts val="1800"/>
              <a:buChar char="–"/>
              <a:defRPr/>
            </a:lvl4pPr>
            <a:lvl5pPr indent="-342900" lvl="4" marL="2286000" rtl="0" algn="l">
              <a:lnSpc>
                <a:spcPct val="100000"/>
              </a:lnSpc>
              <a:spcBef>
                <a:spcPts val="360"/>
              </a:spcBef>
              <a:spcAft>
                <a:spcPts val="0"/>
              </a:spcAft>
              <a:buClr>
                <a:srgbClr val="0000FF"/>
              </a:buClr>
              <a:buSzPts val="1800"/>
              <a:buChar char="»"/>
              <a:defRPr/>
            </a:lvl5pPr>
            <a:lvl6pPr indent="-342900" lvl="5" marL="2743200" rtl="0" algn="l">
              <a:lnSpc>
                <a:spcPct val="100000"/>
              </a:lnSpc>
              <a:spcBef>
                <a:spcPts val="360"/>
              </a:spcBef>
              <a:spcAft>
                <a:spcPts val="0"/>
              </a:spcAft>
              <a:buClr>
                <a:srgbClr val="0000FF"/>
              </a:buClr>
              <a:buSzPts val="1800"/>
              <a:buChar char="»"/>
              <a:defRPr/>
            </a:lvl6pPr>
            <a:lvl7pPr indent="-342900" lvl="6" marL="3200400" rtl="0" algn="l">
              <a:lnSpc>
                <a:spcPct val="100000"/>
              </a:lnSpc>
              <a:spcBef>
                <a:spcPts val="360"/>
              </a:spcBef>
              <a:spcAft>
                <a:spcPts val="0"/>
              </a:spcAft>
              <a:buClr>
                <a:srgbClr val="0000FF"/>
              </a:buClr>
              <a:buSzPts val="1800"/>
              <a:buChar char="»"/>
              <a:defRPr/>
            </a:lvl7pPr>
            <a:lvl8pPr indent="-342900" lvl="7" marL="3657600" rtl="0" algn="l">
              <a:lnSpc>
                <a:spcPct val="100000"/>
              </a:lnSpc>
              <a:spcBef>
                <a:spcPts val="360"/>
              </a:spcBef>
              <a:spcAft>
                <a:spcPts val="0"/>
              </a:spcAft>
              <a:buClr>
                <a:srgbClr val="0000FF"/>
              </a:buClr>
              <a:buSzPts val="1800"/>
              <a:buChar char="»"/>
              <a:defRPr/>
            </a:lvl8pPr>
            <a:lvl9pPr indent="-342900" lvl="8" marL="4114800" rtl="0" algn="l">
              <a:lnSpc>
                <a:spcPct val="100000"/>
              </a:lnSpc>
              <a:spcBef>
                <a:spcPts val="360"/>
              </a:spcBef>
              <a:spcAft>
                <a:spcPts val="0"/>
              </a:spcAft>
              <a:buClr>
                <a:srgbClr val="0000FF"/>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showMasterSp="0" type="txAndObj">
  <p:cSld name="TEXT_AND_OBJECT">
    <p:spTree>
      <p:nvGrpSpPr>
        <p:cNvPr id="82" name="Shape 82"/>
        <p:cNvGrpSpPr/>
        <p:nvPr/>
      </p:nvGrpSpPr>
      <p:grpSpPr>
        <a:xfrm>
          <a:off x="0" y="0"/>
          <a:ext cx="0" cy="0"/>
          <a:chOff x="0" y="0"/>
          <a:chExt cx="0" cy="0"/>
        </a:xfrm>
      </p:grpSpPr>
      <p:sp>
        <p:nvSpPr>
          <p:cNvPr id="83" name="Google Shape;83;p2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 name="Google Shape;84;p22"/>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rgbClr val="0000FF"/>
              </a:buClr>
              <a:buSzPts val="1800"/>
              <a:buChar char="•"/>
              <a:defRPr/>
            </a:lvl1pPr>
            <a:lvl2pPr indent="-342900" lvl="1" marL="914400" rtl="0" algn="l">
              <a:lnSpc>
                <a:spcPct val="100000"/>
              </a:lnSpc>
              <a:spcBef>
                <a:spcPts val="360"/>
              </a:spcBef>
              <a:spcAft>
                <a:spcPts val="0"/>
              </a:spcAft>
              <a:buClr>
                <a:srgbClr val="0000FF"/>
              </a:buClr>
              <a:buSzPts val="1800"/>
              <a:buChar char="–"/>
              <a:defRPr/>
            </a:lvl2pPr>
            <a:lvl3pPr indent="-342900" lvl="2" marL="1371600" rtl="0" algn="l">
              <a:lnSpc>
                <a:spcPct val="100000"/>
              </a:lnSpc>
              <a:spcBef>
                <a:spcPts val="360"/>
              </a:spcBef>
              <a:spcAft>
                <a:spcPts val="0"/>
              </a:spcAft>
              <a:buClr>
                <a:srgbClr val="0000FF"/>
              </a:buClr>
              <a:buSzPts val="1800"/>
              <a:buChar char="•"/>
              <a:defRPr/>
            </a:lvl3pPr>
            <a:lvl4pPr indent="-342900" lvl="3" marL="1828800" rtl="0" algn="l">
              <a:lnSpc>
                <a:spcPct val="100000"/>
              </a:lnSpc>
              <a:spcBef>
                <a:spcPts val="360"/>
              </a:spcBef>
              <a:spcAft>
                <a:spcPts val="0"/>
              </a:spcAft>
              <a:buClr>
                <a:srgbClr val="0000FF"/>
              </a:buClr>
              <a:buSzPts val="1800"/>
              <a:buChar char="–"/>
              <a:defRPr/>
            </a:lvl4pPr>
            <a:lvl5pPr indent="-342900" lvl="4" marL="2286000" rtl="0" algn="l">
              <a:lnSpc>
                <a:spcPct val="100000"/>
              </a:lnSpc>
              <a:spcBef>
                <a:spcPts val="360"/>
              </a:spcBef>
              <a:spcAft>
                <a:spcPts val="0"/>
              </a:spcAft>
              <a:buClr>
                <a:srgbClr val="0000FF"/>
              </a:buClr>
              <a:buSzPts val="1800"/>
              <a:buChar char="»"/>
              <a:defRPr/>
            </a:lvl5pPr>
            <a:lvl6pPr indent="-342900" lvl="5" marL="2743200" rtl="0" algn="l">
              <a:lnSpc>
                <a:spcPct val="100000"/>
              </a:lnSpc>
              <a:spcBef>
                <a:spcPts val="360"/>
              </a:spcBef>
              <a:spcAft>
                <a:spcPts val="0"/>
              </a:spcAft>
              <a:buClr>
                <a:srgbClr val="0000FF"/>
              </a:buClr>
              <a:buSzPts val="1800"/>
              <a:buChar char="»"/>
              <a:defRPr/>
            </a:lvl6pPr>
            <a:lvl7pPr indent="-342900" lvl="6" marL="3200400" rtl="0" algn="l">
              <a:lnSpc>
                <a:spcPct val="100000"/>
              </a:lnSpc>
              <a:spcBef>
                <a:spcPts val="360"/>
              </a:spcBef>
              <a:spcAft>
                <a:spcPts val="0"/>
              </a:spcAft>
              <a:buClr>
                <a:srgbClr val="0000FF"/>
              </a:buClr>
              <a:buSzPts val="1800"/>
              <a:buChar char="»"/>
              <a:defRPr/>
            </a:lvl7pPr>
            <a:lvl8pPr indent="-342900" lvl="7" marL="3657600" rtl="0" algn="l">
              <a:lnSpc>
                <a:spcPct val="100000"/>
              </a:lnSpc>
              <a:spcBef>
                <a:spcPts val="360"/>
              </a:spcBef>
              <a:spcAft>
                <a:spcPts val="0"/>
              </a:spcAft>
              <a:buClr>
                <a:srgbClr val="0000FF"/>
              </a:buClr>
              <a:buSzPts val="1800"/>
              <a:buChar char="»"/>
              <a:defRPr/>
            </a:lvl8pPr>
            <a:lvl9pPr indent="-342900" lvl="8" marL="4114800" rtl="0" algn="l">
              <a:lnSpc>
                <a:spcPct val="100000"/>
              </a:lnSpc>
              <a:spcBef>
                <a:spcPts val="360"/>
              </a:spcBef>
              <a:spcAft>
                <a:spcPts val="0"/>
              </a:spcAft>
              <a:buClr>
                <a:srgbClr val="0000FF"/>
              </a:buClr>
              <a:buSzPts val="1800"/>
              <a:buChar char="»"/>
              <a:defRPr/>
            </a:lvl9pPr>
          </a:lstStyle>
          <a:p/>
        </p:txBody>
      </p:sp>
      <p:sp>
        <p:nvSpPr>
          <p:cNvPr id="85" name="Google Shape;85;p22"/>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rgbClr val="0000FF"/>
              </a:buClr>
              <a:buSzPts val="1800"/>
              <a:buChar char="•"/>
              <a:defRPr/>
            </a:lvl1pPr>
            <a:lvl2pPr indent="-342900" lvl="1" marL="914400" rtl="0" algn="l">
              <a:lnSpc>
                <a:spcPct val="100000"/>
              </a:lnSpc>
              <a:spcBef>
                <a:spcPts val="360"/>
              </a:spcBef>
              <a:spcAft>
                <a:spcPts val="0"/>
              </a:spcAft>
              <a:buClr>
                <a:srgbClr val="0000FF"/>
              </a:buClr>
              <a:buSzPts val="1800"/>
              <a:buChar char="–"/>
              <a:defRPr/>
            </a:lvl2pPr>
            <a:lvl3pPr indent="-342900" lvl="2" marL="1371600" rtl="0" algn="l">
              <a:lnSpc>
                <a:spcPct val="100000"/>
              </a:lnSpc>
              <a:spcBef>
                <a:spcPts val="360"/>
              </a:spcBef>
              <a:spcAft>
                <a:spcPts val="0"/>
              </a:spcAft>
              <a:buClr>
                <a:srgbClr val="0000FF"/>
              </a:buClr>
              <a:buSzPts val="1800"/>
              <a:buChar char="•"/>
              <a:defRPr/>
            </a:lvl3pPr>
            <a:lvl4pPr indent="-342900" lvl="3" marL="1828800" rtl="0" algn="l">
              <a:lnSpc>
                <a:spcPct val="100000"/>
              </a:lnSpc>
              <a:spcBef>
                <a:spcPts val="360"/>
              </a:spcBef>
              <a:spcAft>
                <a:spcPts val="0"/>
              </a:spcAft>
              <a:buClr>
                <a:srgbClr val="0000FF"/>
              </a:buClr>
              <a:buSzPts val="1800"/>
              <a:buChar char="–"/>
              <a:defRPr/>
            </a:lvl4pPr>
            <a:lvl5pPr indent="-342900" lvl="4" marL="2286000" rtl="0" algn="l">
              <a:lnSpc>
                <a:spcPct val="100000"/>
              </a:lnSpc>
              <a:spcBef>
                <a:spcPts val="360"/>
              </a:spcBef>
              <a:spcAft>
                <a:spcPts val="0"/>
              </a:spcAft>
              <a:buClr>
                <a:srgbClr val="0000FF"/>
              </a:buClr>
              <a:buSzPts val="1800"/>
              <a:buChar char="»"/>
              <a:defRPr/>
            </a:lvl5pPr>
            <a:lvl6pPr indent="-342900" lvl="5" marL="2743200" rtl="0" algn="l">
              <a:lnSpc>
                <a:spcPct val="100000"/>
              </a:lnSpc>
              <a:spcBef>
                <a:spcPts val="360"/>
              </a:spcBef>
              <a:spcAft>
                <a:spcPts val="0"/>
              </a:spcAft>
              <a:buClr>
                <a:srgbClr val="0000FF"/>
              </a:buClr>
              <a:buSzPts val="1800"/>
              <a:buChar char="»"/>
              <a:defRPr/>
            </a:lvl6pPr>
            <a:lvl7pPr indent="-342900" lvl="6" marL="3200400" rtl="0" algn="l">
              <a:lnSpc>
                <a:spcPct val="100000"/>
              </a:lnSpc>
              <a:spcBef>
                <a:spcPts val="360"/>
              </a:spcBef>
              <a:spcAft>
                <a:spcPts val="0"/>
              </a:spcAft>
              <a:buClr>
                <a:srgbClr val="0000FF"/>
              </a:buClr>
              <a:buSzPts val="1800"/>
              <a:buChar char="»"/>
              <a:defRPr/>
            </a:lvl7pPr>
            <a:lvl8pPr indent="-342900" lvl="7" marL="3657600" rtl="0" algn="l">
              <a:lnSpc>
                <a:spcPct val="100000"/>
              </a:lnSpc>
              <a:spcBef>
                <a:spcPts val="360"/>
              </a:spcBef>
              <a:spcAft>
                <a:spcPts val="0"/>
              </a:spcAft>
              <a:buClr>
                <a:srgbClr val="0000FF"/>
              </a:buClr>
              <a:buSzPts val="1800"/>
              <a:buChar char="»"/>
              <a:defRPr/>
            </a:lvl8pPr>
            <a:lvl9pPr indent="-342900" lvl="8" marL="4114800" rtl="0" algn="l">
              <a:lnSpc>
                <a:spcPct val="100000"/>
              </a:lnSpc>
              <a:spcBef>
                <a:spcPts val="360"/>
              </a:spcBef>
              <a:spcAft>
                <a:spcPts val="0"/>
              </a:spcAft>
              <a:buClr>
                <a:srgbClr val="0000FF"/>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0"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CC">
            <a:alpha val="0"/>
          </a:srgbClr>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9pPr>
          </a:lstStyle>
          <a:p/>
        </p:txBody>
      </p:sp>
      <p:sp>
        <p:nvSpPr>
          <p:cNvPr id="52" name="Google Shape;52;p1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1pPr>
            <a:lvl2pPr indent="-381000" lvl="1" marL="9144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2pPr>
            <a:lvl3pPr indent="-381000" lvl="2" marL="13716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3pPr>
            <a:lvl4pPr indent="-381000" lvl="3" marL="18288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4pPr>
            <a:lvl5pPr indent="-381000" lvl="4" marL="22860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5pPr>
            <a:lvl6pPr indent="-381000" lvl="5" marL="27432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6pPr>
            <a:lvl7pPr indent="-381000" lvl="6" marL="32004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7pPr>
            <a:lvl8pPr indent="-381000" lvl="7" marL="36576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8pPr>
            <a:lvl9pPr indent="-381000" lvl="8" marL="41148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s://ieeexplore.ieee.org/author/37086930203" TargetMode="External"/><Relationship Id="rId4" Type="http://schemas.openxmlformats.org/officeDocument/2006/relationships/hyperlink" Target="https://ieeexplore.ieee.org/author/37088858139" TargetMode="External"/><Relationship Id="rId5" Type="http://schemas.openxmlformats.org/officeDocument/2006/relationships/hyperlink" Target="https://ieeexplore.ieee.org/author/37088857880" TargetMode="External"/><Relationship Id="rId6" Type="http://schemas.openxmlformats.org/officeDocument/2006/relationships/hyperlink" Target="https://ieeexplore.ieee.org/author/37088859293" TargetMode="External"/><Relationship Id="rId7" Type="http://schemas.openxmlformats.org/officeDocument/2006/relationships/hyperlink" Target="https://ieeexplore.ieee.org/xpl/conhome/9417811/proceed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s://github.com/hate-alert/HateXplain/blob/master/Data/dataset.json" TargetMode="External"/><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0" name="Shape 90"/>
        <p:cNvGrpSpPr/>
        <p:nvPr/>
      </p:nvGrpSpPr>
      <p:grpSpPr>
        <a:xfrm>
          <a:off x="0" y="0"/>
          <a:ext cx="0" cy="0"/>
          <a:chOff x="0" y="0"/>
          <a:chExt cx="0" cy="0"/>
        </a:xfrm>
      </p:grpSpPr>
      <p:sp>
        <p:nvSpPr>
          <p:cNvPr id="91" name="Google Shape;91;p23"/>
          <p:cNvSpPr txBox="1"/>
          <p:nvPr>
            <p:ph type="ctrTitle"/>
          </p:nvPr>
        </p:nvSpPr>
        <p:spPr>
          <a:xfrm>
            <a:off x="304800" y="571500"/>
            <a:ext cx="8686800" cy="16575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Explainable Hate speech Detection</a:t>
            </a:r>
            <a:endParaRPr b="1" sz="4400"/>
          </a:p>
          <a:p>
            <a:pPr indent="0" lvl="0" marL="0" rtl="0" algn="ctr">
              <a:lnSpc>
                <a:spcPct val="100000"/>
              </a:lnSpc>
              <a:spcBef>
                <a:spcPts val="0"/>
              </a:spcBef>
              <a:spcAft>
                <a:spcPts val="0"/>
              </a:spcAft>
              <a:buSzPts val="1400"/>
              <a:buNone/>
            </a:pPr>
            <a:r>
              <a:rPr b="1" lang="en" sz="3200"/>
              <a:t>Project evaluation</a:t>
            </a:r>
            <a:endParaRPr b="1" sz="3200"/>
          </a:p>
        </p:txBody>
      </p:sp>
      <p:sp>
        <p:nvSpPr>
          <p:cNvPr id="92" name="Google Shape;92;p23"/>
          <p:cNvSpPr txBox="1"/>
          <p:nvPr>
            <p:ph idx="1" type="subTitle"/>
          </p:nvPr>
        </p:nvSpPr>
        <p:spPr>
          <a:xfrm>
            <a:off x="115887" y="2457450"/>
            <a:ext cx="8610600" cy="12003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FE8637"/>
              </a:buClr>
              <a:buSzPts val="2240"/>
              <a:buFont typeface="Arial"/>
              <a:buNone/>
            </a:pPr>
            <a:r>
              <a:rPr lang="en" sz="3200"/>
              <a:t>Dhvanit, 200050035</a:t>
            </a:r>
            <a:endParaRPr/>
          </a:p>
          <a:p>
            <a:pPr indent="0" lvl="0" marL="0" rtl="0" algn="ctr">
              <a:lnSpc>
                <a:spcPct val="90000"/>
              </a:lnSpc>
              <a:spcBef>
                <a:spcPts val="0"/>
              </a:spcBef>
              <a:spcAft>
                <a:spcPts val="0"/>
              </a:spcAft>
              <a:buClr>
                <a:srgbClr val="FE8637"/>
              </a:buClr>
              <a:buSzPts val="2240"/>
              <a:buNone/>
            </a:pPr>
            <a:r>
              <a:rPr lang="en" sz="3200"/>
              <a:t>Margav, 200050072</a:t>
            </a:r>
            <a:endParaRPr sz="3200"/>
          </a:p>
          <a:p>
            <a:pPr indent="0" lvl="0" marL="0" rtl="0" algn="ctr">
              <a:lnSpc>
                <a:spcPct val="90000"/>
              </a:lnSpc>
              <a:spcBef>
                <a:spcPts val="0"/>
              </a:spcBef>
              <a:spcAft>
                <a:spcPts val="0"/>
              </a:spcAft>
              <a:buClr>
                <a:srgbClr val="FE8637"/>
              </a:buClr>
              <a:buSzPts val="2240"/>
              <a:buNone/>
            </a:pPr>
            <a:r>
              <a:rPr lang="en" sz="3200"/>
              <a:t>Sartaj, 200050128</a:t>
            </a:r>
            <a:endParaRPr sz="3200"/>
          </a:p>
          <a:p>
            <a:pPr indent="0" lvl="0" marL="0" rtl="0" algn="l">
              <a:lnSpc>
                <a:spcPct val="90000"/>
              </a:lnSpc>
              <a:spcBef>
                <a:spcPts val="0"/>
              </a:spcBef>
              <a:spcAft>
                <a:spcPts val="0"/>
              </a:spcAft>
              <a:buClr>
                <a:srgbClr val="FE8637"/>
              </a:buClr>
              <a:buSzPts val="2240"/>
              <a:buNone/>
            </a:pPr>
            <a:r>
              <a:t/>
            </a:r>
            <a:endParaRPr/>
          </a:p>
          <a:p>
            <a:pPr indent="0" lvl="0" marL="0" rtl="0" algn="ctr">
              <a:lnSpc>
                <a:spcPct val="90000"/>
              </a:lnSpc>
              <a:spcBef>
                <a:spcPts val="600"/>
              </a:spcBef>
              <a:spcAft>
                <a:spcPts val="0"/>
              </a:spcAft>
              <a:buClr>
                <a:srgbClr val="FE8637"/>
              </a:buClr>
              <a:buSzPts val="2240"/>
              <a:buFont typeface="Arial"/>
              <a:buNone/>
            </a:pPr>
            <a:r>
              <a:rPr lang="en" sz="3200"/>
              <a:t>26</a:t>
            </a:r>
            <a:r>
              <a:rPr lang="en" sz="3200"/>
              <a:t> Nov 2022</a:t>
            </a:r>
            <a:endParaRPr/>
          </a:p>
          <a:p>
            <a:pPr indent="0" lvl="0" marL="0" rtl="0" algn="ctr">
              <a:lnSpc>
                <a:spcPct val="90000"/>
              </a:lnSpc>
              <a:spcBef>
                <a:spcPts val="600"/>
              </a:spcBef>
              <a:spcAft>
                <a:spcPts val="0"/>
              </a:spcAft>
              <a:buClr>
                <a:srgbClr val="FE8637"/>
              </a:buClr>
              <a:buSzPts val="2240"/>
              <a:buFont typeface="Arial"/>
              <a:buNone/>
            </a:pPr>
            <a:r>
              <a:t/>
            </a:r>
            <a:endParaRPr sz="3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7" name="Shape 97"/>
        <p:cNvGrpSpPr/>
        <p:nvPr/>
      </p:nvGrpSpPr>
      <p:grpSpPr>
        <a:xfrm>
          <a:off x="0" y="0"/>
          <a:ext cx="0" cy="0"/>
          <a:chOff x="0" y="0"/>
          <a:chExt cx="0" cy="0"/>
        </a:xfrm>
      </p:grpSpPr>
      <p:sp>
        <p:nvSpPr>
          <p:cNvPr id="98" name="Google Shape;98;p24"/>
          <p:cNvSpPr txBox="1"/>
          <p:nvPr>
            <p:ph type="ctrTitle"/>
          </p:nvPr>
        </p:nvSpPr>
        <p:spPr>
          <a:xfrm>
            <a:off x="304800" y="0"/>
            <a:ext cx="8686800" cy="661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sz="4300"/>
              <a:t>Problem Statement</a:t>
            </a:r>
            <a:endParaRPr sz="4700"/>
          </a:p>
        </p:txBody>
      </p:sp>
      <p:sp>
        <p:nvSpPr>
          <p:cNvPr id="99" name="Google Shape;99;p24"/>
          <p:cNvSpPr txBox="1"/>
          <p:nvPr/>
        </p:nvSpPr>
        <p:spPr>
          <a:xfrm>
            <a:off x="381300" y="874525"/>
            <a:ext cx="8381400" cy="26475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0000FF"/>
              </a:buClr>
              <a:buSzPts val="2000"/>
              <a:buChar char="●"/>
            </a:pPr>
            <a:r>
              <a:rPr lang="en" sz="2000">
                <a:solidFill>
                  <a:srgbClr val="0000FF"/>
                </a:solidFill>
              </a:rPr>
              <a:t>Given a sentence we need to classify it as either “Normal” , “Hate speech” or “Offensive speech”</a:t>
            </a:r>
            <a:endParaRPr sz="2000">
              <a:solidFill>
                <a:srgbClr val="0000FF"/>
              </a:solidFill>
            </a:endParaRPr>
          </a:p>
          <a:p>
            <a:pPr indent="-355600" lvl="0" marL="457200" rtl="0" algn="l">
              <a:spcBef>
                <a:spcPts val="0"/>
              </a:spcBef>
              <a:spcAft>
                <a:spcPts val="0"/>
              </a:spcAft>
              <a:buClr>
                <a:srgbClr val="0000FF"/>
              </a:buClr>
              <a:buSzPts val="2000"/>
              <a:buChar char="●"/>
            </a:pPr>
            <a:r>
              <a:rPr lang="en" sz="2000">
                <a:solidFill>
                  <a:srgbClr val="0000FF"/>
                </a:solidFill>
              </a:rPr>
              <a:t>We are also given a set of words that the annotator thinks explains his/her rationale behind the label they gave. We use this information while training our model with the help of attention values</a:t>
            </a:r>
            <a:endParaRPr sz="2000">
              <a:solidFill>
                <a:srgbClr val="0000FF"/>
              </a:solidFill>
            </a:endParaRPr>
          </a:p>
          <a:p>
            <a:pPr indent="-355600" lvl="0" marL="457200" rtl="0" algn="l">
              <a:spcBef>
                <a:spcPts val="0"/>
              </a:spcBef>
              <a:spcAft>
                <a:spcPts val="0"/>
              </a:spcAft>
              <a:buClr>
                <a:srgbClr val="0000FF"/>
              </a:buClr>
              <a:buSzPts val="2000"/>
              <a:buChar char="●"/>
            </a:pPr>
            <a:r>
              <a:rPr lang="en" sz="2000">
                <a:solidFill>
                  <a:srgbClr val="0000FF"/>
                </a:solidFill>
              </a:rPr>
              <a:t>Along with a label w</a:t>
            </a:r>
            <a:r>
              <a:rPr lang="en" sz="2000">
                <a:solidFill>
                  <a:srgbClr val="0000FF"/>
                </a:solidFill>
              </a:rPr>
              <a:t>e also output our own possible rationales when given a new sentence/post with no annotations (to mimic the behaviour of an annotator) using said attention values.</a:t>
            </a:r>
            <a:endParaRPr sz="2000">
              <a:solidFill>
                <a:srgbClr val="0000FF"/>
              </a:solidFill>
            </a:endParaRPr>
          </a:p>
        </p:txBody>
      </p:sp>
      <p:pic>
        <p:nvPicPr>
          <p:cNvPr id="100" name="Google Shape;100;p24"/>
          <p:cNvPicPr preferRelativeResize="0"/>
          <p:nvPr/>
        </p:nvPicPr>
        <p:blipFill>
          <a:blip r:embed="rId3">
            <a:alphaModFix/>
          </a:blip>
          <a:stretch>
            <a:fillRect/>
          </a:stretch>
        </p:blipFill>
        <p:spPr>
          <a:xfrm>
            <a:off x="600075" y="3659600"/>
            <a:ext cx="8096250" cy="790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5" name="Shape 105"/>
        <p:cNvGrpSpPr/>
        <p:nvPr/>
      </p:nvGrpSpPr>
      <p:grpSpPr>
        <a:xfrm>
          <a:off x="0" y="0"/>
          <a:ext cx="0" cy="0"/>
          <a:chOff x="0" y="0"/>
          <a:chExt cx="0" cy="0"/>
        </a:xfrm>
      </p:grpSpPr>
      <p:sp>
        <p:nvSpPr>
          <p:cNvPr id="106" name="Google Shape;106;p25"/>
          <p:cNvSpPr txBox="1"/>
          <p:nvPr>
            <p:ph type="ctrTitle"/>
          </p:nvPr>
        </p:nvSpPr>
        <p:spPr>
          <a:xfrm>
            <a:off x="304800" y="38100"/>
            <a:ext cx="8686800" cy="661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Related works</a:t>
            </a:r>
            <a:endParaRPr sz="4400"/>
          </a:p>
        </p:txBody>
      </p:sp>
      <p:sp>
        <p:nvSpPr>
          <p:cNvPr id="107" name="Google Shape;107;p25"/>
          <p:cNvSpPr txBox="1"/>
          <p:nvPr/>
        </p:nvSpPr>
        <p:spPr>
          <a:xfrm>
            <a:off x="418050" y="699300"/>
            <a:ext cx="8307900" cy="4186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Clr>
                <a:srgbClr val="0000FF"/>
              </a:buClr>
              <a:buSzPts val="2300"/>
              <a:buChar char="●"/>
            </a:pPr>
            <a:r>
              <a:rPr lang="en" sz="1600">
                <a:solidFill>
                  <a:srgbClr val="0000FF"/>
                </a:solidFill>
              </a:rPr>
              <a:t>B. Mathew, P. Saha, S. M. Yimam, C. Biemann, P. Goyal, and A. Mukherjee.</a:t>
            </a:r>
            <a:r>
              <a:rPr lang="en" sz="1900">
                <a:solidFill>
                  <a:srgbClr val="0000FF"/>
                </a:solidFill>
              </a:rPr>
              <a:t> </a:t>
            </a:r>
            <a:r>
              <a:rPr b="1" lang="en" sz="1900">
                <a:solidFill>
                  <a:srgbClr val="0000FF"/>
                </a:solidFill>
              </a:rPr>
              <a:t>HateXplain: A benchmark dataset for explainable hate speech detection.</a:t>
            </a:r>
            <a:r>
              <a:rPr lang="en" sz="1900">
                <a:solidFill>
                  <a:srgbClr val="0000FF"/>
                </a:solidFill>
              </a:rPr>
              <a:t> I</a:t>
            </a:r>
            <a:r>
              <a:rPr lang="en" sz="1600">
                <a:solidFill>
                  <a:srgbClr val="0000FF"/>
                </a:solidFill>
              </a:rPr>
              <a:t>n proceedings of the AAAI Conference on Artificial Intelligence, volume 35, pages 14867–14875, 2021</a:t>
            </a:r>
            <a:endParaRPr sz="1600">
              <a:solidFill>
                <a:srgbClr val="0000FF"/>
              </a:solidFill>
            </a:endParaRPr>
          </a:p>
          <a:p>
            <a:pPr indent="0" lvl="0" marL="457200" rtl="0" algn="l">
              <a:spcBef>
                <a:spcPts val="0"/>
              </a:spcBef>
              <a:spcAft>
                <a:spcPts val="0"/>
              </a:spcAft>
              <a:buNone/>
            </a:pPr>
            <a:r>
              <a:t/>
            </a:r>
            <a:endParaRPr sz="1900">
              <a:solidFill>
                <a:srgbClr val="0000FF"/>
              </a:solidFill>
            </a:endParaRPr>
          </a:p>
          <a:p>
            <a:pPr indent="-355600" lvl="0" marL="457200" rtl="0" algn="l">
              <a:spcBef>
                <a:spcPts val="0"/>
              </a:spcBef>
              <a:spcAft>
                <a:spcPts val="0"/>
              </a:spcAft>
              <a:buClr>
                <a:srgbClr val="0000FF"/>
              </a:buClr>
              <a:buSzPts val="2000"/>
              <a:buChar char="●"/>
            </a:pPr>
            <a:r>
              <a:rPr lang="en" sz="1600">
                <a:solidFill>
                  <a:srgbClr val="0000FF"/>
                </a:solidFill>
                <a:highlight>
                  <a:srgbClr val="FFFFFF"/>
                </a:highlight>
              </a:rPr>
              <a:t>Zhang, Z.; Robinson, D.; and Tepper, J. A. 2018. </a:t>
            </a:r>
            <a:r>
              <a:rPr b="1" lang="en" sz="2000">
                <a:solidFill>
                  <a:srgbClr val="0000FF"/>
                </a:solidFill>
                <a:highlight>
                  <a:srgbClr val="FFFFFF"/>
                </a:highlight>
              </a:rPr>
              <a:t>Detecting Hate Speech on Twitter Using a Convolution-GRU Based Deep Neural Network.</a:t>
            </a:r>
            <a:r>
              <a:rPr lang="en" sz="1600">
                <a:solidFill>
                  <a:srgbClr val="0000FF"/>
                </a:solidFill>
                <a:highlight>
                  <a:srgbClr val="FFFFFF"/>
                </a:highlight>
              </a:rPr>
              <a:t> In Proceedings of The Semantic Web - 15th International Conference, 745–760. Heraklion, Crete, Greece: Springer.</a:t>
            </a:r>
            <a:endParaRPr sz="1600">
              <a:solidFill>
                <a:srgbClr val="0000FF"/>
              </a:solidFill>
              <a:highlight>
                <a:srgbClr val="FFFFFF"/>
              </a:highlight>
            </a:endParaRPr>
          </a:p>
          <a:p>
            <a:pPr indent="0" lvl="0" marL="457200" rtl="0" algn="l">
              <a:spcBef>
                <a:spcPts val="0"/>
              </a:spcBef>
              <a:spcAft>
                <a:spcPts val="0"/>
              </a:spcAft>
              <a:buNone/>
            </a:pPr>
            <a:r>
              <a:t/>
            </a:r>
            <a:endParaRPr sz="1600">
              <a:solidFill>
                <a:srgbClr val="0000FF"/>
              </a:solidFill>
              <a:highlight>
                <a:srgbClr val="FFFFFF"/>
              </a:highlight>
            </a:endParaRPr>
          </a:p>
          <a:p>
            <a:pPr indent="-355600" lvl="0" marL="457200" rtl="0" algn="l">
              <a:spcBef>
                <a:spcPts val="0"/>
              </a:spcBef>
              <a:spcAft>
                <a:spcPts val="0"/>
              </a:spcAft>
              <a:buClr>
                <a:srgbClr val="0000FF"/>
              </a:buClr>
              <a:buSzPts val="2000"/>
              <a:buChar char="●"/>
            </a:pPr>
            <a:r>
              <a:rPr lang="en" sz="1600">
                <a:solidFill>
                  <a:srgbClr val="0000FF"/>
                </a:solidFill>
                <a:highlight>
                  <a:srgbClr val="FFFFFF"/>
                </a:highlight>
                <a:uFill>
                  <a:noFill/>
                </a:uFill>
                <a:hlinkClick r:id="rId3">
                  <a:extLst>
                    <a:ext uri="{A12FA001-AC4F-418D-AE19-62706E023703}">
                      <ahyp:hlinkClr val="tx"/>
                    </a:ext>
                  </a:extLst>
                </a:hlinkClick>
              </a:rPr>
              <a:t>Rahul</a:t>
            </a:r>
            <a:r>
              <a:rPr lang="en" sz="1600">
                <a:solidFill>
                  <a:srgbClr val="0000FF"/>
                </a:solidFill>
                <a:highlight>
                  <a:srgbClr val="FFFFFF"/>
                </a:highlight>
              </a:rPr>
              <a:t>; </a:t>
            </a:r>
            <a:r>
              <a:rPr lang="en" sz="1600">
                <a:solidFill>
                  <a:srgbClr val="0000FF"/>
                </a:solidFill>
                <a:highlight>
                  <a:srgbClr val="FFFFFF"/>
                </a:highlight>
                <a:uFill>
                  <a:noFill/>
                </a:uFill>
                <a:hlinkClick r:id="rId4">
                  <a:extLst>
                    <a:ext uri="{A12FA001-AC4F-418D-AE19-62706E023703}">
                      <ahyp:hlinkClr val="tx"/>
                    </a:ext>
                  </a:extLst>
                </a:hlinkClick>
              </a:rPr>
              <a:t>Vasu Gupta</a:t>
            </a:r>
            <a:r>
              <a:rPr lang="en" sz="1600">
                <a:solidFill>
                  <a:srgbClr val="0000FF"/>
                </a:solidFill>
                <a:highlight>
                  <a:srgbClr val="FFFFFF"/>
                </a:highlight>
              </a:rPr>
              <a:t>; </a:t>
            </a:r>
            <a:r>
              <a:rPr lang="en" sz="1600">
                <a:solidFill>
                  <a:srgbClr val="0000FF"/>
                </a:solidFill>
                <a:highlight>
                  <a:srgbClr val="FFFFFF"/>
                </a:highlight>
                <a:uFill>
                  <a:noFill/>
                </a:uFill>
                <a:hlinkClick r:id="rId5">
                  <a:extLst>
                    <a:ext uri="{A12FA001-AC4F-418D-AE19-62706E023703}">
                      <ahyp:hlinkClr val="tx"/>
                    </a:ext>
                  </a:extLst>
                </a:hlinkClick>
              </a:rPr>
              <a:t>Vibhu Sehra</a:t>
            </a:r>
            <a:r>
              <a:rPr lang="en" sz="1600">
                <a:solidFill>
                  <a:srgbClr val="0000FF"/>
                </a:solidFill>
                <a:highlight>
                  <a:srgbClr val="FFFFFF"/>
                </a:highlight>
              </a:rPr>
              <a:t>; </a:t>
            </a:r>
            <a:r>
              <a:rPr lang="en" sz="1600">
                <a:solidFill>
                  <a:srgbClr val="0000FF"/>
                </a:solidFill>
                <a:highlight>
                  <a:srgbClr val="FFFFFF"/>
                </a:highlight>
                <a:uFill>
                  <a:noFill/>
                </a:uFill>
                <a:hlinkClick r:id="rId6">
                  <a:extLst>
                    <a:ext uri="{A12FA001-AC4F-418D-AE19-62706E023703}">
                      <ahyp:hlinkClr val="tx"/>
                    </a:ext>
                  </a:extLst>
                </a:hlinkClick>
              </a:rPr>
              <a:t>Yashaswi Raj Vardhan</a:t>
            </a:r>
            <a:r>
              <a:rPr lang="en" sz="1600">
                <a:solidFill>
                  <a:srgbClr val="0000FF"/>
                </a:solidFill>
              </a:rPr>
              <a:t> (Delhi Technological University).</a:t>
            </a:r>
            <a:r>
              <a:rPr lang="en" sz="2000">
                <a:solidFill>
                  <a:srgbClr val="0000FF"/>
                </a:solidFill>
              </a:rPr>
              <a:t> </a:t>
            </a:r>
            <a:r>
              <a:rPr b="1" lang="en" sz="2000">
                <a:solidFill>
                  <a:srgbClr val="0000FF"/>
                </a:solidFill>
                <a:highlight>
                  <a:srgbClr val="FFFFFF"/>
                </a:highlight>
              </a:rPr>
              <a:t>Hindi-English Code Mixed Hate Speech Detection using Character Level Embeddings.</a:t>
            </a:r>
            <a:r>
              <a:rPr lang="en" sz="2000">
                <a:solidFill>
                  <a:srgbClr val="0000FF"/>
                </a:solidFill>
                <a:highlight>
                  <a:srgbClr val="FFFFFF"/>
                </a:highlight>
              </a:rPr>
              <a:t> </a:t>
            </a:r>
            <a:r>
              <a:rPr lang="en" sz="1600">
                <a:solidFill>
                  <a:srgbClr val="0000FF"/>
                </a:solidFill>
                <a:highlight>
                  <a:srgbClr val="FFFFFF"/>
                </a:highlight>
              </a:rPr>
              <a:t>Published in:</a:t>
            </a:r>
            <a:r>
              <a:rPr b="1" lang="en" sz="1600">
                <a:solidFill>
                  <a:srgbClr val="0000FF"/>
                </a:solidFill>
                <a:highlight>
                  <a:srgbClr val="FFFFFF"/>
                </a:highlight>
              </a:rPr>
              <a:t> </a:t>
            </a:r>
            <a:r>
              <a:rPr lang="en" sz="1600">
                <a:solidFill>
                  <a:srgbClr val="0000FF"/>
                </a:solidFill>
                <a:highlight>
                  <a:srgbClr val="FFFFFF"/>
                </a:highlight>
                <a:uFill>
                  <a:noFill/>
                </a:uFill>
                <a:hlinkClick r:id="rId7">
                  <a:extLst>
                    <a:ext uri="{A12FA001-AC4F-418D-AE19-62706E023703}">
                      <ahyp:hlinkClr val="tx"/>
                    </a:ext>
                  </a:extLst>
                </a:hlinkClick>
              </a:rPr>
              <a:t>2021 5th</a:t>
            </a:r>
            <a:r>
              <a:rPr lang="en" sz="1600">
                <a:solidFill>
                  <a:srgbClr val="0000FF"/>
                </a:solidFill>
              </a:rPr>
              <a:t> ICCMC, </a:t>
            </a:r>
            <a:r>
              <a:rPr lang="en" sz="1600">
                <a:solidFill>
                  <a:srgbClr val="0000FF"/>
                </a:solidFill>
                <a:highlight>
                  <a:srgbClr val="FFFFFF"/>
                </a:highlight>
              </a:rPr>
              <a:t>Erode, India</a:t>
            </a:r>
            <a:endParaRPr sz="1600">
              <a:solidFill>
                <a:srgbClr val="0000FF"/>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2" name="Shape 112"/>
        <p:cNvGrpSpPr/>
        <p:nvPr/>
      </p:nvGrpSpPr>
      <p:grpSpPr>
        <a:xfrm>
          <a:off x="0" y="0"/>
          <a:ext cx="0" cy="0"/>
          <a:chOff x="0" y="0"/>
          <a:chExt cx="0" cy="0"/>
        </a:xfrm>
      </p:grpSpPr>
      <p:sp>
        <p:nvSpPr>
          <p:cNvPr id="113" name="Google Shape;113;p26"/>
          <p:cNvSpPr txBox="1"/>
          <p:nvPr>
            <p:ph type="ctrTitle"/>
          </p:nvPr>
        </p:nvSpPr>
        <p:spPr>
          <a:xfrm>
            <a:off x="304800" y="38100"/>
            <a:ext cx="8686800" cy="661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Dataset (s)</a:t>
            </a:r>
            <a:endParaRPr sz="4400"/>
          </a:p>
        </p:txBody>
      </p:sp>
      <p:sp>
        <p:nvSpPr>
          <p:cNvPr id="114" name="Google Shape;114;p26"/>
          <p:cNvSpPr txBox="1"/>
          <p:nvPr/>
        </p:nvSpPr>
        <p:spPr>
          <a:xfrm>
            <a:off x="142950" y="625175"/>
            <a:ext cx="8858100" cy="16623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0000FF"/>
              </a:buClr>
              <a:buSzPts val="2000"/>
              <a:buChar char="●"/>
            </a:pPr>
            <a:r>
              <a:rPr lang="en" sz="1900">
                <a:solidFill>
                  <a:srgbClr val="0000FF"/>
                </a:solidFill>
              </a:rPr>
              <a:t>Will use the </a:t>
            </a:r>
            <a:r>
              <a:rPr b="1" lang="en" sz="1900" u="sng">
                <a:solidFill>
                  <a:schemeClr val="hlink"/>
                </a:solidFill>
                <a:hlinkClick r:id="rId3"/>
              </a:rPr>
              <a:t>HateXplain Dataset</a:t>
            </a:r>
            <a:r>
              <a:rPr lang="en" sz="1300"/>
              <a:t> </a:t>
            </a:r>
            <a:r>
              <a:rPr lang="en" sz="1900">
                <a:solidFill>
                  <a:srgbClr val="0000FF"/>
                </a:solidFill>
              </a:rPr>
              <a:t>made and provided by the authors of the paper with the same name, primarily sampled from Twitter and Gab.</a:t>
            </a:r>
            <a:endParaRPr sz="1900">
              <a:solidFill>
                <a:srgbClr val="0000FF"/>
              </a:solidFill>
            </a:endParaRPr>
          </a:p>
          <a:p>
            <a:pPr indent="-349250" lvl="0" marL="457200" rtl="0" algn="l">
              <a:spcBef>
                <a:spcPts val="0"/>
              </a:spcBef>
              <a:spcAft>
                <a:spcPts val="0"/>
              </a:spcAft>
              <a:buClr>
                <a:srgbClr val="0000FF"/>
              </a:buClr>
              <a:buSzPts val="1900"/>
              <a:buChar char="●"/>
            </a:pPr>
            <a:r>
              <a:rPr lang="en" sz="1900">
                <a:solidFill>
                  <a:srgbClr val="0000FF"/>
                </a:solidFill>
              </a:rPr>
              <a:t>Each entry in the dataset is a post where one or more annotators provide their choice for a label and their corresponding rationale, target community. This way they attempt to overcome bias of an individual annotator.</a:t>
            </a:r>
            <a:endParaRPr sz="1900">
              <a:solidFill>
                <a:srgbClr val="0000FF"/>
              </a:solidFill>
            </a:endParaRPr>
          </a:p>
        </p:txBody>
      </p:sp>
      <p:pic>
        <p:nvPicPr>
          <p:cNvPr id="115" name="Google Shape;115;p26"/>
          <p:cNvPicPr preferRelativeResize="0"/>
          <p:nvPr/>
        </p:nvPicPr>
        <p:blipFill>
          <a:blip r:embed="rId4">
            <a:alphaModFix/>
          </a:blip>
          <a:stretch>
            <a:fillRect/>
          </a:stretch>
        </p:blipFill>
        <p:spPr>
          <a:xfrm>
            <a:off x="567750" y="2287475"/>
            <a:ext cx="1664244" cy="2618875"/>
          </a:xfrm>
          <a:prstGeom prst="rect">
            <a:avLst/>
          </a:prstGeom>
          <a:noFill/>
          <a:ln>
            <a:noFill/>
          </a:ln>
        </p:spPr>
      </p:pic>
      <p:pic>
        <p:nvPicPr>
          <p:cNvPr id="116" name="Google Shape;116;p26"/>
          <p:cNvPicPr preferRelativeResize="0"/>
          <p:nvPr/>
        </p:nvPicPr>
        <p:blipFill>
          <a:blip r:embed="rId5">
            <a:alphaModFix/>
          </a:blip>
          <a:stretch>
            <a:fillRect/>
          </a:stretch>
        </p:blipFill>
        <p:spPr>
          <a:xfrm>
            <a:off x="2473319" y="2287475"/>
            <a:ext cx="5857875" cy="1143000"/>
          </a:xfrm>
          <a:prstGeom prst="rect">
            <a:avLst/>
          </a:prstGeom>
          <a:noFill/>
          <a:ln>
            <a:noFill/>
          </a:ln>
        </p:spPr>
      </p:pic>
      <p:pic>
        <p:nvPicPr>
          <p:cNvPr id="117" name="Google Shape;117;p26"/>
          <p:cNvPicPr preferRelativeResize="0"/>
          <p:nvPr/>
        </p:nvPicPr>
        <p:blipFill>
          <a:blip r:embed="rId6">
            <a:alphaModFix/>
          </a:blip>
          <a:stretch>
            <a:fillRect/>
          </a:stretch>
        </p:blipFill>
        <p:spPr>
          <a:xfrm>
            <a:off x="2473325" y="3723810"/>
            <a:ext cx="10252950" cy="23809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2" name="Shape 122"/>
        <p:cNvGrpSpPr/>
        <p:nvPr/>
      </p:nvGrpSpPr>
      <p:grpSpPr>
        <a:xfrm>
          <a:off x="0" y="0"/>
          <a:ext cx="0" cy="0"/>
          <a:chOff x="0" y="0"/>
          <a:chExt cx="0" cy="0"/>
        </a:xfrm>
      </p:grpSpPr>
      <p:sp>
        <p:nvSpPr>
          <p:cNvPr id="123" name="Google Shape;123;p27"/>
          <p:cNvSpPr txBox="1"/>
          <p:nvPr>
            <p:ph type="ctrTitle"/>
          </p:nvPr>
        </p:nvSpPr>
        <p:spPr>
          <a:xfrm>
            <a:off x="304800" y="38100"/>
            <a:ext cx="8686800" cy="661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Workflow, Technique</a:t>
            </a:r>
            <a:endParaRPr sz="4400"/>
          </a:p>
        </p:txBody>
      </p:sp>
      <p:sp>
        <p:nvSpPr>
          <p:cNvPr id="124" name="Google Shape;124;p27"/>
          <p:cNvSpPr txBox="1"/>
          <p:nvPr/>
        </p:nvSpPr>
        <p:spPr>
          <a:xfrm>
            <a:off x="429850" y="830075"/>
            <a:ext cx="8300700" cy="41097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Clr>
                <a:srgbClr val="0000FF"/>
              </a:buClr>
              <a:buSzPts val="1500"/>
              <a:buFont typeface="Nunito"/>
              <a:buChar char="●"/>
            </a:pPr>
            <a:r>
              <a:rPr lang="en" sz="1500">
                <a:solidFill>
                  <a:srgbClr val="0000FF"/>
                </a:solidFill>
                <a:latin typeface="Nunito"/>
                <a:ea typeface="Nunito"/>
                <a:cs typeface="Nunito"/>
                <a:sym typeface="Nunito"/>
              </a:rPr>
              <a:t>We read annotated data: tokens’ list along with rationales, speech-label, and community..</a:t>
            </a:r>
            <a:endParaRPr sz="1500">
              <a:solidFill>
                <a:srgbClr val="0000FF"/>
              </a:solidFill>
              <a:latin typeface="Nunito"/>
              <a:ea typeface="Nunito"/>
              <a:cs typeface="Nunito"/>
              <a:sym typeface="Nunito"/>
            </a:endParaRPr>
          </a:p>
          <a:p>
            <a:pPr indent="-323850" lvl="0" marL="457200" rtl="0" algn="just">
              <a:spcBef>
                <a:spcPts val="0"/>
              </a:spcBef>
              <a:spcAft>
                <a:spcPts val="0"/>
              </a:spcAft>
              <a:buClr>
                <a:srgbClr val="0000FF"/>
              </a:buClr>
              <a:buSzPts val="1500"/>
              <a:buFont typeface="Nunito"/>
              <a:buChar char="●"/>
            </a:pPr>
            <a:r>
              <a:rPr lang="en" sz="1500">
                <a:solidFill>
                  <a:srgbClr val="0000FF"/>
                </a:solidFill>
                <a:latin typeface="Nunito"/>
                <a:ea typeface="Nunito"/>
                <a:cs typeface="Nunito"/>
                <a:sym typeface="Nunito"/>
              </a:rPr>
              <a:t>Group sub-parts of a sentence together</a:t>
            </a:r>
            <a:r>
              <a:rPr lang="en" sz="1500">
                <a:solidFill>
                  <a:srgbClr val="0000FF"/>
                </a:solidFill>
                <a:latin typeface="Nunito"/>
                <a:ea typeface="Nunito"/>
                <a:cs typeface="Nunito"/>
                <a:sym typeface="Nunito"/>
              </a:rPr>
              <a:t> where </a:t>
            </a:r>
            <a:r>
              <a:rPr lang="en" sz="1500">
                <a:solidFill>
                  <a:srgbClr val="0000FF"/>
                </a:solidFill>
                <a:latin typeface="Nunito"/>
                <a:ea typeface="Nunito"/>
                <a:cs typeface="Nunito"/>
                <a:sym typeface="Nunito"/>
              </a:rPr>
              <a:t>consecutive run of words having the same rationale value (0/1) are in a single group/sub-part.</a:t>
            </a:r>
            <a:endParaRPr sz="1500">
              <a:solidFill>
                <a:srgbClr val="0000FF"/>
              </a:solidFill>
              <a:latin typeface="Nunito"/>
              <a:ea typeface="Nunito"/>
              <a:cs typeface="Nunito"/>
              <a:sym typeface="Nunito"/>
            </a:endParaRPr>
          </a:p>
          <a:p>
            <a:pPr indent="-323850" lvl="0" marL="457200" rtl="0" algn="just">
              <a:spcBef>
                <a:spcPts val="0"/>
              </a:spcBef>
              <a:spcAft>
                <a:spcPts val="0"/>
              </a:spcAft>
              <a:buClr>
                <a:srgbClr val="0000FF"/>
              </a:buClr>
              <a:buSzPts val="1500"/>
              <a:buFont typeface="Nunito"/>
              <a:buChar char="●"/>
            </a:pPr>
            <a:r>
              <a:rPr lang="en" sz="1500">
                <a:solidFill>
                  <a:srgbClr val="0000FF"/>
                </a:solidFill>
                <a:latin typeface="Nunito"/>
                <a:ea typeface="Nunito"/>
                <a:cs typeface="Nunito"/>
                <a:sym typeface="Nunito"/>
              </a:rPr>
              <a:t>On each sub-part, do Text </a:t>
            </a:r>
            <a:r>
              <a:rPr lang="en" sz="1500">
                <a:solidFill>
                  <a:srgbClr val="0000FF"/>
                </a:solidFill>
                <a:latin typeface="Nunito"/>
                <a:ea typeface="Nunito"/>
                <a:cs typeface="Nunito"/>
                <a:sym typeface="Nunito"/>
              </a:rPr>
              <a:t>Preprocessing</a:t>
            </a:r>
            <a:r>
              <a:rPr lang="en" sz="1500">
                <a:solidFill>
                  <a:srgbClr val="0000FF"/>
                </a:solidFill>
                <a:latin typeface="Nunito"/>
                <a:ea typeface="Nunito"/>
                <a:cs typeface="Nunito"/>
                <a:sym typeface="Nunito"/>
              </a:rPr>
              <a:t> using the library </a:t>
            </a:r>
            <a:r>
              <a:rPr i="1" lang="en" sz="1500">
                <a:solidFill>
                  <a:srgbClr val="0000FF"/>
                </a:solidFill>
                <a:latin typeface="Nunito"/>
                <a:ea typeface="Nunito"/>
                <a:cs typeface="Nunito"/>
                <a:sym typeface="Nunito"/>
              </a:rPr>
              <a:t>ekphrasis</a:t>
            </a:r>
            <a:r>
              <a:rPr lang="en" sz="1500">
                <a:solidFill>
                  <a:srgbClr val="0000FF"/>
                </a:solidFill>
                <a:latin typeface="Nunito"/>
                <a:ea typeface="Nunito"/>
                <a:cs typeface="Nunito"/>
                <a:sym typeface="Nunito"/>
              </a:rPr>
              <a:t>’s </a:t>
            </a:r>
            <a:r>
              <a:rPr i="1" lang="en" sz="1500">
                <a:solidFill>
                  <a:srgbClr val="0000FF"/>
                </a:solidFill>
                <a:latin typeface="Nunito"/>
                <a:ea typeface="Nunito"/>
                <a:cs typeface="Nunito"/>
                <a:sym typeface="Nunito"/>
              </a:rPr>
              <a:t>SocialTokenizer()</a:t>
            </a:r>
            <a:endParaRPr sz="1500">
              <a:solidFill>
                <a:srgbClr val="0000FF"/>
              </a:solidFill>
              <a:latin typeface="Nunito"/>
              <a:ea typeface="Nunito"/>
              <a:cs typeface="Nunito"/>
              <a:sym typeface="Nunito"/>
            </a:endParaRPr>
          </a:p>
          <a:p>
            <a:pPr indent="-323850" lvl="0" marL="457200" rtl="0" algn="just">
              <a:spcBef>
                <a:spcPts val="0"/>
              </a:spcBef>
              <a:spcAft>
                <a:spcPts val="0"/>
              </a:spcAft>
              <a:buClr>
                <a:srgbClr val="0000FF"/>
              </a:buClr>
              <a:buSzPts val="1500"/>
              <a:buFont typeface="Nunito"/>
              <a:buChar char="●"/>
            </a:pPr>
            <a:r>
              <a:rPr lang="en" sz="1500">
                <a:solidFill>
                  <a:srgbClr val="0000FF"/>
                </a:solidFill>
                <a:latin typeface="Nunito"/>
                <a:ea typeface="Nunito"/>
                <a:cs typeface="Nunito"/>
                <a:sym typeface="Nunito"/>
              </a:rPr>
              <a:t>Now use pretrained bert-base-uncased </a:t>
            </a:r>
            <a:r>
              <a:rPr b="1" lang="en" sz="1500">
                <a:solidFill>
                  <a:srgbClr val="0000FF"/>
                </a:solidFill>
                <a:latin typeface="Nunito"/>
                <a:ea typeface="Nunito"/>
                <a:cs typeface="Nunito"/>
                <a:sym typeface="Nunito"/>
              </a:rPr>
              <a:t>tokenizer</a:t>
            </a:r>
            <a:r>
              <a:rPr lang="en" sz="1500">
                <a:solidFill>
                  <a:srgbClr val="0000FF"/>
                </a:solidFill>
                <a:latin typeface="Nunito"/>
                <a:ea typeface="Nunito"/>
                <a:cs typeface="Nunito"/>
                <a:sym typeface="Nunito"/>
              </a:rPr>
              <a:t> to encode() each sub-part of the sentence (s</a:t>
            </a:r>
            <a:r>
              <a:rPr lang="en" sz="1500">
                <a:solidFill>
                  <a:srgbClr val="0000FF"/>
                </a:solidFill>
                <a:latin typeface="Nunito"/>
                <a:ea typeface="Nunito"/>
                <a:cs typeface="Nunito"/>
                <a:sym typeface="Nunito"/>
              </a:rPr>
              <a:t>ometimes this will split a single word into more than one integer</a:t>
            </a:r>
            <a:r>
              <a:rPr lang="en" sz="1500">
                <a:solidFill>
                  <a:srgbClr val="0000FF"/>
                </a:solidFill>
                <a:latin typeface="Nunito"/>
                <a:ea typeface="Nunito"/>
                <a:cs typeface="Nunito"/>
                <a:sym typeface="Nunito"/>
              </a:rPr>
              <a:t>). Then add tokens corresponding to ‘CLS’ and ‘SEP’.</a:t>
            </a:r>
            <a:endParaRPr sz="1500">
              <a:solidFill>
                <a:srgbClr val="0000FF"/>
              </a:solidFill>
              <a:latin typeface="Nunito"/>
              <a:ea typeface="Nunito"/>
              <a:cs typeface="Nunito"/>
              <a:sym typeface="Nunito"/>
            </a:endParaRPr>
          </a:p>
          <a:p>
            <a:pPr indent="-323850" lvl="0" marL="457200" rtl="0" algn="just">
              <a:spcBef>
                <a:spcPts val="0"/>
              </a:spcBef>
              <a:spcAft>
                <a:spcPts val="0"/>
              </a:spcAft>
              <a:buClr>
                <a:srgbClr val="0000FF"/>
              </a:buClr>
              <a:buSzPts val="1500"/>
              <a:buFont typeface="Nunito"/>
              <a:buChar char="●"/>
            </a:pPr>
            <a:r>
              <a:rPr lang="en" sz="1500">
                <a:solidFill>
                  <a:srgbClr val="0000FF"/>
                </a:solidFill>
                <a:latin typeface="Nunito"/>
                <a:ea typeface="Nunito"/>
                <a:cs typeface="Nunito"/>
                <a:sym typeface="Nunito"/>
              </a:rPr>
              <a:t>Since the ground-truth rationales are also accordingly split (repeated 1’s or 0’s that many number of times), w</a:t>
            </a:r>
            <a:r>
              <a:rPr lang="en" sz="1500">
                <a:solidFill>
                  <a:srgbClr val="0000FF"/>
                </a:solidFill>
                <a:latin typeface="Nunito"/>
                <a:ea typeface="Nunito"/>
                <a:cs typeface="Nunito"/>
                <a:sym typeface="Nunito"/>
              </a:rPr>
              <a:t>e will have to keep track of this splitting behaviour while in prediction phase since we want to rank significant rationales of our prediction according to their attention.</a:t>
            </a:r>
            <a:endParaRPr sz="1500">
              <a:solidFill>
                <a:srgbClr val="0000FF"/>
              </a:solidFill>
              <a:latin typeface="Nunito"/>
              <a:ea typeface="Nunito"/>
              <a:cs typeface="Nunito"/>
              <a:sym typeface="Nunito"/>
            </a:endParaRPr>
          </a:p>
          <a:p>
            <a:pPr indent="-323850" lvl="0" marL="457200" rtl="0" algn="just">
              <a:spcBef>
                <a:spcPts val="0"/>
              </a:spcBef>
              <a:spcAft>
                <a:spcPts val="0"/>
              </a:spcAft>
              <a:buClr>
                <a:srgbClr val="0000FF"/>
              </a:buClr>
              <a:buSzPts val="1500"/>
              <a:buFont typeface="Nunito"/>
              <a:buChar char="●"/>
            </a:pPr>
            <a:r>
              <a:rPr lang="en" sz="1500">
                <a:solidFill>
                  <a:srgbClr val="0000FF"/>
                </a:solidFill>
                <a:latin typeface="Nunito"/>
                <a:ea typeface="Nunito"/>
                <a:cs typeface="Nunito"/>
                <a:sym typeface="Nunito"/>
              </a:rPr>
              <a:t>There are three annotators for every sentence. We average (</a:t>
            </a:r>
            <a:r>
              <a:rPr lang="en" sz="1500">
                <a:solidFill>
                  <a:srgbClr val="0000FF"/>
                </a:solidFill>
                <a:latin typeface="Nunito"/>
                <a:ea typeface="Nunito"/>
                <a:cs typeface="Nunito"/>
                <a:sym typeface="Nunito"/>
              </a:rPr>
              <a:t>and then take the softmax of</a:t>
            </a:r>
            <a:r>
              <a:rPr lang="en" sz="1500">
                <a:solidFill>
                  <a:srgbClr val="0000FF"/>
                </a:solidFill>
                <a:latin typeface="Nunito"/>
                <a:ea typeface="Nunito"/>
                <a:cs typeface="Nunito"/>
                <a:sym typeface="Nunito"/>
              </a:rPr>
              <a:t>) their annotated rationales to get ground-truth rationales. </a:t>
            </a:r>
            <a:endParaRPr sz="1500">
              <a:solidFill>
                <a:srgbClr val="0000FF"/>
              </a:solidFill>
              <a:latin typeface="Nunito"/>
              <a:ea typeface="Nunito"/>
              <a:cs typeface="Nunito"/>
              <a:sym typeface="Nunito"/>
            </a:endParaRPr>
          </a:p>
          <a:p>
            <a:pPr indent="-323850" lvl="0" marL="457200" rtl="0" algn="just">
              <a:spcBef>
                <a:spcPts val="0"/>
              </a:spcBef>
              <a:spcAft>
                <a:spcPts val="0"/>
              </a:spcAft>
              <a:buClr>
                <a:srgbClr val="0000FF"/>
              </a:buClr>
              <a:buSzPts val="1500"/>
              <a:buFont typeface="Nunito"/>
              <a:buChar char="●"/>
            </a:pPr>
            <a:r>
              <a:rPr lang="en" sz="1500">
                <a:solidFill>
                  <a:srgbClr val="0000FF"/>
                </a:solidFill>
                <a:latin typeface="Nunito"/>
                <a:ea typeface="Nunito"/>
                <a:cs typeface="Nunito"/>
                <a:sym typeface="Nunito"/>
              </a:rPr>
              <a:t>The ground-truth rationale is the most common label of the three.</a:t>
            </a:r>
            <a:endParaRPr sz="1500">
              <a:solidFill>
                <a:srgbClr val="0000FF"/>
              </a:solidFill>
              <a:latin typeface="Nunito"/>
              <a:ea typeface="Nunito"/>
              <a:cs typeface="Nunito"/>
              <a:sym typeface="Nunito"/>
            </a:endParaRPr>
          </a:p>
          <a:p>
            <a:pPr indent="-323850" lvl="0" marL="457200" rtl="0" algn="just">
              <a:spcBef>
                <a:spcPts val="0"/>
              </a:spcBef>
              <a:spcAft>
                <a:spcPts val="0"/>
              </a:spcAft>
              <a:buClr>
                <a:srgbClr val="0000FF"/>
              </a:buClr>
              <a:buSzPts val="1500"/>
              <a:buFont typeface="Nunito"/>
              <a:buChar char="●"/>
            </a:pPr>
            <a:r>
              <a:rPr lang="en" sz="1500">
                <a:solidFill>
                  <a:srgbClr val="0000FF"/>
                </a:solidFill>
                <a:latin typeface="Nunito"/>
                <a:ea typeface="Nunito"/>
                <a:cs typeface="Nunito"/>
                <a:sym typeface="Nunito"/>
              </a:rPr>
              <a:t>Zero-Pad our tokens and rationales to 128 (max_len parameter) dim vectors. Very few sentences are longer than 128. This will be our input to the </a:t>
            </a:r>
            <a:r>
              <a:rPr b="1" lang="en" sz="1500">
                <a:solidFill>
                  <a:srgbClr val="0000FF"/>
                </a:solidFill>
                <a:latin typeface="Nunito"/>
                <a:ea typeface="Nunito"/>
                <a:cs typeface="Nunito"/>
                <a:sym typeface="Nunito"/>
              </a:rPr>
              <a:t>BertModel</a:t>
            </a:r>
            <a:endParaRPr b="1" sz="1500">
              <a:solidFill>
                <a:srgbClr val="0000FF"/>
              </a:solidFill>
              <a:latin typeface="Nunito"/>
              <a:ea typeface="Nunito"/>
              <a:cs typeface="Nunito"/>
              <a:sym typeface="Nunito"/>
            </a:endParaRPr>
          </a:p>
          <a:p>
            <a:pPr indent="-323850" lvl="0" marL="457200" rtl="0" algn="just">
              <a:spcBef>
                <a:spcPts val="0"/>
              </a:spcBef>
              <a:spcAft>
                <a:spcPts val="0"/>
              </a:spcAft>
              <a:buClr>
                <a:srgbClr val="0000FF"/>
              </a:buClr>
              <a:buSzPts val="1500"/>
              <a:buFont typeface="Nunito"/>
              <a:buChar char="●"/>
            </a:pPr>
            <a:r>
              <a:rPr lang="en" sz="1500">
                <a:solidFill>
                  <a:srgbClr val="0000FF"/>
                </a:solidFill>
                <a:latin typeface="Nunito"/>
                <a:ea typeface="Nunito"/>
                <a:cs typeface="Nunito"/>
                <a:sym typeface="Nunito"/>
              </a:rPr>
              <a:t>Create a torch DataLoader for random sampling, batching.</a:t>
            </a:r>
            <a:endParaRPr sz="1500">
              <a:solidFill>
                <a:srgbClr val="0000FF"/>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9" name="Shape 129"/>
        <p:cNvGrpSpPr/>
        <p:nvPr/>
      </p:nvGrpSpPr>
      <p:grpSpPr>
        <a:xfrm>
          <a:off x="0" y="0"/>
          <a:ext cx="0" cy="0"/>
          <a:chOff x="0" y="0"/>
          <a:chExt cx="0" cy="0"/>
        </a:xfrm>
      </p:grpSpPr>
      <p:sp>
        <p:nvSpPr>
          <p:cNvPr id="130" name="Google Shape;130;p28"/>
          <p:cNvSpPr txBox="1"/>
          <p:nvPr>
            <p:ph type="ctrTitle"/>
          </p:nvPr>
        </p:nvSpPr>
        <p:spPr>
          <a:xfrm>
            <a:off x="304800" y="38100"/>
            <a:ext cx="8686800" cy="661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Model</a:t>
            </a:r>
            <a:r>
              <a:rPr b="1" lang="en"/>
              <a:t> Architecture</a:t>
            </a:r>
            <a:endParaRPr sz="4400"/>
          </a:p>
        </p:txBody>
      </p:sp>
      <p:sp>
        <p:nvSpPr>
          <p:cNvPr id="131" name="Google Shape;131;p28"/>
          <p:cNvSpPr txBox="1"/>
          <p:nvPr/>
        </p:nvSpPr>
        <p:spPr>
          <a:xfrm>
            <a:off x="429850" y="830075"/>
            <a:ext cx="8300700" cy="34170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Clr>
                <a:srgbClr val="0000FF"/>
              </a:buClr>
              <a:buSzPts val="1500"/>
              <a:buFont typeface="Nunito"/>
              <a:buChar char="●"/>
            </a:pPr>
            <a:r>
              <a:rPr lang="en" sz="1500">
                <a:solidFill>
                  <a:srgbClr val="0000FF"/>
                </a:solidFill>
                <a:latin typeface="Nunito"/>
                <a:ea typeface="Nunito"/>
                <a:cs typeface="Nunito"/>
                <a:sym typeface="Nunito"/>
              </a:rPr>
              <a:t>We use the bert-base-uncased model having 12-layer, 768- hidden, 12-heads, 110M parameters.</a:t>
            </a:r>
            <a:endParaRPr sz="1500">
              <a:solidFill>
                <a:srgbClr val="0000FF"/>
              </a:solidFill>
              <a:latin typeface="Nunito"/>
              <a:ea typeface="Nunito"/>
              <a:cs typeface="Nunito"/>
              <a:sym typeface="Nunito"/>
            </a:endParaRPr>
          </a:p>
          <a:p>
            <a:pPr indent="-323850" lvl="0" marL="457200" rtl="0" algn="just">
              <a:spcBef>
                <a:spcPts val="0"/>
              </a:spcBef>
              <a:spcAft>
                <a:spcPts val="0"/>
              </a:spcAft>
              <a:buClr>
                <a:srgbClr val="0000FF"/>
              </a:buClr>
              <a:buSzPts val="1500"/>
              <a:buFont typeface="Nunito"/>
              <a:buChar char="●"/>
            </a:pPr>
            <a:r>
              <a:rPr lang="en" sz="1500">
                <a:solidFill>
                  <a:srgbClr val="0000FF"/>
                </a:solidFill>
                <a:latin typeface="Nunito"/>
                <a:ea typeface="Nunito"/>
                <a:cs typeface="Nunito"/>
                <a:sym typeface="Nunito"/>
              </a:rPr>
              <a:t>In order to fine-tune BERT, we add a (dropout layer followed by a) fully connected layer to the output corresponding to the CLS token in the input already passed through a linear layer and tanh activation (to give a pooled output).</a:t>
            </a:r>
            <a:endParaRPr sz="1500">
              <a:solidFill>
                <a:srgbClr val="0000FF"/>
              </a:solidFill>
              <a:latin typeface="Nunito"/>
              <a:ea typeface="Nunito"/>
              <a:cs typeface="Nunito"/>
              <a:sym typeface="Nunito"/>
            </a:endParaRPr>
          </a:p>
          <a:p>
            <a:pPr indent="-323850" lvl="0" marL="457200" rtl="0" algn="just">
              <a:spcBef>
                <a:spcPts val="0"/>
              </a:spcBef>
              <a:spcAft>
                <a:spcPts val="0"/>
              </a:spcAft>
              <a:buClr>
                <a:srgbClr val="0000FF"/>
              </a:buClr>
              <a:buSzPts val="1500"/>
              <a:buFont typeface="Nunito"/>
              <a:buChar char="●"/>
            </a:pPr>
            <a:r>
              <a:rPr lang="en" sz="1500">
                <a:solidFill>
                  <a:srgbClr val="0000FF"/>
                </a:solidFill>
                <a:latin typeface="Nunito"/>
                <a:ea typeface="Nunito"/>
                <a:cs typeface="Nunito"/>
                <a:sym typeface="Nunito"/>
              </a:rPr>
              <a:t>To add attention supervision, we try to match the attention values corresponding to the CLS token in the final layer to the ground truth attention, so that when the final weighted representation of CLS is generated, it would give attention to words as per the ground truth attention vector (using cross entropy loss between the attention values and the ground truth attention vector).</a:t>
            </a:r>
            <a:endParaRPr sz="1500">
              <a:solidFill>
                <a:srgbClr val="0000FF"/>
              </a:solidFill>
              <a:latin typeface="Nunito"/>
              <a:ea typeface="Nunito"/>
              <a:cs typeface="Nunito"/>
              <a:sym typeface="Nunito"/>
            </a:endParaRPr>
          </a:p>
          <a:p>
            <a:pPr indent="-323850" lvl="0" marL="457200" rtl="0" algn="just">
              <a:spcBef>
                <a:spcPts val="0"/>
              </a:spcBef>
              <a:spcAft>
                <a:spcPts val="0"/>
              </a:spcAft>
              <a:buClr>
                <a:srgbClr val="0000FF"/>
              </a:buClr>
              <a:buSzPts val="1500"/>
              <a:buFont typeface="Nunito"/>
              <a:buChar char="●"/>
            </a:pPr>
            <a:r>
              <a:rPr lang="en" sz="1500">
                <a:solidFill>
                  <a:srgbClr val="0000FF"/>
                </a:solidFill>
                <a:latin typeface="Nunito"/>
                <a:ea typeface="Nunito"/>
                <a:cs typeface="Nunito"/>
                <a:sym typeface="Nunito"/>
              </a:rPr>
              <a:t>For training the model, loss metric is a combination of label-prediction-loss and attention-loss</a:t>
            </a:r>
            <a:endParaRPr sz="1500">
              <a:solidFill>
                <a:srgbClr val="0000FF"/>
              </a:solidFill>
              <a:latin typeface="Nunito"/>
              <a:ea typeface="Nunito"/>
              <a:cs typeface="Nunito"/>
              <a:sym typeface="Nunito"/>
            </a:endParaRPr>
          </a:p>
          <a:p>
            <a:pPr indent="-323850" lvl="0" marL="457200" rtl="0" algn="just">
              <a:spcBef>
                <a:spcPts val="0"/>
              </a:spcBef>
              <a:spcAft>
                <a:spcPts val="0"/>
              </a:spcAft>
              <a:buClr>
                <a:srgbClr val="0000FF"/>
              </a:buClr>
              <a:buSzPts val="1500"/>
              <a:buFont typeface="Nunito"/>
              <a:buChar char="●"/>
            </a:pPr>
            <a:r>
              <a:rPr lang="en" sz="1500">
                <a:solidFill>
                  <a:srgbClr val="0000FF"/>
                </a:solidFill>
                <a:latin typeface="Nunito"/>
                <a:ea typeface="Nunito"/>
                <a:cs typeface="Nunito"/>
                <a:sym typeface="Nunito"/>
              </a:rPr>
              <a:t>No performance improvement on validation set was observed on adding more linear layers on the output (although it overfits on the training set quite nicely).</a:t>
            </a:r>
            <a:endParaRPr sz="1500">
              <a:solidFill>
                <a:srgbClr val="0000FF"/>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6" name="Shape 136"/>
        <p:cNvGrpSpPr/>
        <p:nvPr/>
      </p:nvGrpSpPr>
      <p:grpSpPr>
        <a:xfrm>
          <a:off x="0" y="0"/>
          <a:ext cx="0" cy="0"/>
          <a:chOff x="0" y="0"/>
          <a:chExt cx="0" cy="0"/>
        </a:xfrm>
      </p:grpSpPr>
      <p:sp>
        <p:nvSpPr>
          <p:cNvPr id="137" name="Google Shape;137;p29"/>
          <p:cNvSpPr txBox="1"/>
          <p:nvPr>
            <p:ph type="ctrTitle"/>
          </p:nvPr>
        </p:nvSpPr>
        <p:spPr>
          <a:xfrm>
            <a:off x="304800" y="38100"/>
            <a:ext cx="8686800" cy="661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Results and Analysis</a:t>
            </a:r>
            <a:endParaRPr sz="4400"/>
          </a:p>
        </p:txBody>
      </p:sp>
      <p:graphicFrame>
        <p:nvGraphicFramePr>
          <p:cNvPr id="138" name="Google Shape;138;p29"/>
          <p:cNvGraphicFramePr/>
          <p:nvPr/>
        </p:nvGraphicFramePr>
        <p:xfrm>
          <a:off x="1215600" y="814425"/>
          <a:ext cx="3000000" cy="3000000"/>
        </p:xfrm>
        <a:graphic>
          <a:graphicData uri="http://schemas.openxmlformats.org/drawingml/2006/table">
            <a:tbl>
              <a:tblPr>
                <a:noFill/>
                <a:tableStyleId>{1674C931-5840-473F-8A6E-7FDBAA38099A}</a:tableStyleId>
              </a:tblPr>
              <a:tblGrid>
                <a:gridCol w="1452550"/>
                <a:gridCol w="1126275"/>
                <a:gridCol w="1034275"/>
                <a:gridCol w="1222875"/>
                <a:gridCol w="1617400"/>
              </a:tblGrid>
              <a:tr h="310575">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480"/>
                        </a:spcBef>
                        <a:spcAft>
                          <a:spcPts val="0"/>
                        </a:spcAft>
                        <a:buClr>
                          <a:schemeClr val="dk1"/>
                        </a:buClr>
                        <a:buSzPts val="1100"/>
                        <a:buFont typeface="Arial"/>
                        <a:buNone/>
                      </a:pPr>
                      <a:r>
                        <a:rPr lang="en" sz="1600">
                          <a:solidFill>
                            <a:srgbClr val="0000FF"/>
                          </a:solidFill>
                        </a:rPr>
                        <a:t>Precision</a:t>
                      </a:r>
                      <a:endParaRPr sz="1000"/>
                    </a:p>
                  </a:txBody>
                  <a:tcPr marT="91425" marB="91425" marR="91425" marL="91425"/>
                </a:tc>
                <a:tc>
                  <a:txBody>
                    <a:bodyPr/>
                    <a:lstStyle/>
                    <a:p>
                      <a:pPr indent="0" lvl="0" marL="0" rtl="0" algn="l">
                        <a:spcBef>
                          <a:spcPts val="480"/>
                        </a:spcBef>
                        <a:spcAft>
                          <a:spcPts val="0"/>
                        </a:spcAft>
                        <a:buClr>
                          <a:schemeClr val="dk1"/>
                        </a:buClr>
                        <a:buSzPts val="1100"/>
                        <a:buFont typeface="Arial"/>
                        <a:buNone/>
                      </a:pPr>
                      <a:r>
                        <a:rPr lang="en" sz="1600">
                          <a:solidFill>
                            <a:srgbClr val="0000FF"/>
                          </a:solidFill>
                        </a:rPr>
                        <a:t>Recall</a:t>
                      </a:r>
                      <a:endParaRPr sz="1000"/>
                    </a:p>
                  </a:txBody>
                  <a:tcPr marT="91425" marB="91425" marR="91425" marL="91425"/>
                </a:tc>
                <a:tc>
                  <a:txBody>
                    <a:bodyPr/>
                    <a:lstStyle/>
                    <a:p>
                      <a:pPr indent="0" lvl="0" marL="0" rtl="0" algn="l">
                        <a:spcBef>
                          <a:spcPts val="480"/>
                        </a:spcBef>
                        <a:spcAft>
                          <a:spcPts val="0"/>
                        </a:spcAft>
                        <a:buClr>
                          <a:schemeClr val="dk1"/>
                        </a:buClr>
                        <a:buSzPts val="1100"/>
                        <a:buFont typeface="Arial"/>
                        <a:buNone/>
                      </a:pPr>
                      <a:r>
                        <a:rPr lang="en" sz="1600">
                          <a:solidFill>
                            <a:srgbClr val="0000FF"/>
                          </a:solidFill>
                        </a:rPr>
                        <a:t>F-score</a:t>
                      </a:r>
                      <a:endParaRPr sz="1000"/>
                    </a:p>
                  </a:txBody>
                  <a:tcPr marT="91425" marB="91425" marR="91425" marL="91425"/>
                </a:tc>
                <a:tc>
                  <a:txBody>
                    <a:bodyPr/>
                    <a:lstStyle/>
                    <a:p>
                      <a:pPr indent="0" lvl="0" marL="0" rtl="0" algn="l">
                        <a:spcBef>
                          <a:spcPts val="480"/>
                        </a:spcBef>
                        <a:spcAft>
                          <a:spcPts val="0"/>
                        </a:spcAft>
                        <a:buClr>
                          <a:schemeClr val="dk1"/>
                        </a:buClr>
                        <a:buSzPts val="1100"/>
                        <a:buFont typeface="Arial"/>
                        <a:buNone/>
                      </a:pPr>
                      <a:r>
                        <a:rPr lang="en" sz="1600">
                          <a:solidFill>
                            <a:srgbClr val="0000FF"/>
                          </a:solidFill>
                        </a:rPr>
                        <a:t>ROC-AUC </a:t>
                      </a:r>
                      <a:endParaRPr sz="1000"/>
                    </a:p>
                  </a:txBody>
                  <a:tcPr marT="91425" marB="91425" marR="91425" marL="91425"/>
                </a:tc>
              </a:tr>
              <a:tr h="310575">
                <a:tc>
                  <a:txBody>
                    <a:bodyPr/>
                    <a:lstStyle/>
                    <a:p>
                      <a:pPr indent="0" lvl="0" marL="0" rtl="0" algn="l">
                        <a:spcBef>
                          <a:spcPts val="480"/>
                        </a:spcBef>
                        <a:spcAft>
                          <a:spcPts val="0"/>
                        </a:spcAft>
                        <a:buClr>
                          <a:schemeClr val="dk1"/>
                        </a:buClr>
                        <a:buSzPts val="1100"/>
                        <a:buFont typeface="Arial"/>
                        <a:buNone/>
                      </a:pPr>
                      <a:r>
                        <a:rPr lang="en" sz="1600">
                          <a:solidFill>
                            <a:srgbClr val="0000FF"/>
                          </a:solidFill>
                        </a:rPr>
                        <a:t>Validation set</a:t>
                      </a:r>
                      <a:endParaRPr sz="600"/>
                    </a:p>
                  </a:txBody>
                  <a:tcPr marT="91425" marB="91425" marR="91425" marL="91425"/>
                </a:tc>
                <a:tc>
                  <a:txBody>
                    <a:bodyPr/>
                    <a:lstStyle/>
                    <a:p>
                      <a:pPr indent="0" lvl="0" marL="0" rtl="0" algn="l">
                        <a:spcBef>
                          <a:spcPts val="0"/>
                        </a:spcBef>
                        <a:spcAft>
                          <a:spcPts val="0"/>
                        </a:spcAft>
                        <a:buNone/>
                      </a:pPr>
                      <a:r>
                        <a:rPr lang="en"/>
                        <a:t>68.27</a:t>
                      </a:r>
                      <a:endParaRPr/>
                    </a:p>
                  </a:txBody>
                  <a:tcPr marT="91425" marB="91425" marR="91425" marL="91425"/>
                </a:tc>
                <a:tc>
                  <a:txBody>
                    <a:bodyPr/>
                    <a:lstStyle/>
                    <a:p>
                      <a:pPr indent="0" lvl="0" marL="0" rtl="0" algn="l">
                        <a:spcBef>
                          <a:spcPts val="0"/>
                        </a:spcBef>
                        <a:spcAft>
                          <a:spcPts val="0"/>
                        </a:spcAft>
                        <a:buNone/>
                      </a:pPr>
                      <a:r>
                        <a:rPr lang="en"/>
                        <a:t>68.77</a:t>
                      </a:r>
                      <a:endParaRPr/>
                    </a:p>
                  </a:txBody>
                  <a:tcPr marT="91425" marB="91425" marR="91425" marL="91425"/>
                </a:tc>
                <a:tc>
                  <a:txBody>
                    <a:bodyPr/>
                    <a:lstStyle/>
                    <a:p>
                      <a:pPr indent="0" lvl="0" marL="0" rtl="0" algn="l">
                        <a:spcBef>
                          <a:spcPts val="0"/>
                        </a:spcBef>
                        <a:spcAft>
                          <a:spcPts val="0"/>
                        </a:spcAft>
                        <a:buNone/>
                      </a:pPr>
                      <a:r>
                        <a:rPr lang="en"/>
                        <a:t>68.38</a:t>
                      </a:r>
                      <a:endParaRPr/>
                    </a:p>
                  </a:txBody>
                  <a:tcPr marT="91425" marB="91425" marR="91425" marL="91425"/>
                </a:tc>
                <a:tc>
                  <a:txBody>
                    <a:bodyPr/>
                    <a:lstStyle/>
                    <a:p>
                      <a:pPr indent="0" lvl="0" marL="0" rtl="0" algn="l">
                        <a:spcBef>
                          <a:spcPts val="0"/>
                        </a:spcBef>
                        <a:spcAft>
                          <a:spcPts val="0"/>
                        </a:spcAft>
                        <a:buNone/>
                      </a:pPr>
                      <a:r>
                        <a:rPr lang="en"/>
                        <a:t>85.41</a:t>
                      </a:r>
                      <a:endParaRPr/>
                    </a:p>
                  </a:txBody>
                  <a:tcPr marT="91425" marB="91425" marR="91425" marL="91425"/>
                </a:tc>
              </a:tr>
              <a:tr h="310575">
                <a:tc>
                  <a:txBody>
                    <a:bodyPr/>
                    <a:lstStyle/>
                    <a:p>
                      <a:pPr indent="0" lvl="0" marL="0" rtl="0" algn="l">
                        <a:spcBef>
                          <a:spcPts val="480"/>
                        </a:spcBef>
                        <a:spcAft>
                          <a:spcPts val="0"/>
                        </a:spcAft>
                        <a:buClr>
                          <a:schemeClr val="dk1"/>
                        </a:buClr>
                        <a:buSzPts val="1100"/>
                        <a:buFont typeface="Arial"/>
                        <a:buNone/>
                      </a:pPr>
                      <a:r>
                        <a:rPr lang="en" sz="1600">
                          <a:solidFill>
                            <a:srgbClr val="0000FF"/>
                          </a:solidFill>
                        </a:rPr>
                        <a:t>Testing</a:t>
                      </a:r>
                      <a:r>
                        <a:rPr lang="en" sz="1600">
                          <a:solidFill>
                            <a:srgbClr val="0000FF"/>
                          </a:solidFill>
                        </a:rPr>
                        <a:t> set</a:t>
                      </a:r>
                      <a:endParaRPr sz="1000"/>
                    </a:p>
                  </a:txBody>
                  <a:tcPr marT="91425" marB="91425" marR="91425" marL="91425"/>
                </a:tc>
                <a:tc>
                  <a:txBody>
                    <a:bodyPr/>
                    <a:lstStyle/>
                    <a:p>
                      <a:pPr indent="0" lvl="0" marL="0" rtl="0" algn="l">
                        <a:spcBef>
                          <a:spcPts val="0"/>
                        </a:spcBef>
                        <a:spcAft>
                          <a:spcPts val="0"/>
                        </a:spcAft>
                        <a:buNone/>
                      </a:pPr>
                      <a:r>
                        <a:rPr lang="en"/>
                        <a:t>68.13</a:t>
                      </a:r>
                      <a:endParaRPr/>
                    </a:p>
                  </a:txBody>
                  <a:tcPr marT="91425" marB="91425" marR="91425" marL="91425"/>
                </a:tc>
                <a:tc>
                  <a:txBody>
                    <a:bodyPr/>
                    <a:lstStyle/>
                    <a:p>
                      <a:pPr indent="0" lvl="0" marL="0" rtl="0" algn="l">
                        <a:spcBef>
                          <a:spcPts val="0"/>
                        </a:spcBef>
                        <a:spcAft>
                          <a:spcPts val="0"/>
                        </a:spcAft>
                        <a:buNone/>
                      </a:pPr>
                      <a:r>
                        <a:rPr lang="en"/>
                        <a:t>68.56</a:t>
                      </a:r>
                      <a:endParaRPr/>
                    </a:p>
                  </a:txBody>
                  <a:tcPr marT="91425" marB="91425" marR="91425" marL="91425"/>
                </a:tc>
                <a:tc>
                  <a:txBody>
                    <a:bodyPr/>
                    <a:lstStyle/>
                    <a:p>
                      <a:pPr indent="0" lvl="0" marL="0" rtl="0" algn="l">
                        <a:spcBef>
                          <a:spcPts val="0"/>
                        </a:spcBef>
                        <a:spcAft>
                          <a:spcPts val="0"/>
                        </a:spcAft>
                        <a:buNone/>
                      </a:pPr>
                      <a:r>
                        <a:rPr lang="en"/>
                        <a:t>68.22</a:t>
                      </a:r>
                      <a:endParaRPr/>
                    </a:p>
                  </a:txBody>
                  <a:tcPr marT="91425" marB="91425" marR="91425" marL="91425"/>
                </a:tc>
                <a:tc>
                  <a:txBody>
                    <a:bodyPr/>
                    <a:lstStyle/>
                    <a:p>
                      <a:pPr indent="0" lvl="0" marL="0" rtl="0" algn="l">
                        <a:spcBef>
                          <a:spcPts val="0"/>
                        </a:spcBef>
                        <a:spcAft>
                          <a:spcPts val="0"/>
                        </a:spcAft>
                        <a:buNone/>
                      </a:pPr>
                      <a:r>
                        <a:rPr lang="en"/>
                        <a:t>85.10</a:t>
                      </a:r>
                      <a:endParaRPr/>
                    </a:p>
                  </a:txBody>
                  <a:tcPr marT="91425" marB="91425" marR="91425" marL="91425"/>
                </a:tc>
              </a:tr>
            </a:tbl>
          </a:graphicData>
        </a:graphic>
      </p:graphicFrame>
      <p:sp>
        <p:nvSpPr>
          <p:cNvPr id="139" name="Google Shape;139;p29"/>
          <p:cNvSpPr txBox="1"/>
          <p:nvPr/>
        </p:nvSpPr>
        <p:spPr>
          <a:xfrm>
            <a:off x="421600" y="2240500"/>
            <a:ext cx="8407800" cy="28938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0000FF"/>
              </a:buClr>
              <a:buSzPts val="1600"/>
              <a:buChar char="●"/>
            </a:pPr>
            <a:r>
              <a:rPr lang="en" sz="1600">
                <a:solidFill>
                  <a:srgbClr val="0000FF"/>
                </a:solidFill>
              </a:rPr>
              <a:t>Although the performance is relatively good for classification task, rationale predictions are not always very accurate. It still makes sense to include rationales for training as they improve performance of the classification task as we are training by learning 2 tasks simultaneously.</a:t>
            </a:r>
            <a:endParaRPr sz="1600">
              <a:solidFill>
                <a:srgbClr val="0000FF"/>
              </a:solidFill>
            </a:endParaRPr>
          </a:p>
          <a:p>
            <a:pPr indent="-330200" lvl="0" marL="457200" rtl="0" algn="l">
              <a:spcBef>
                <a:spcPts val="0"/>
              </a:spcBef>
              <a:spcAft>
                <a:spcPts val="0"/>
              </a:spcAft>
              <a:buClr>
                <a:srgbClr val="0000FF"/>
              </a:buClr>
              <a:buSzPts val="1600"/>
              <a:buChar char="●"/>
            </a:pPr>
            <a:r>
              <a:rPr lang="en" sz="1600">
                <a:solidFill>
                  <a:srgbClr val="0000FF"/>
                </a:solidFill>
              </a:rPr>
              <a:t>The Paper discusses that only a few words namely ‘retarded, bitch, and white’ for offensive posts and ‘nigger, kike, and moslems’ for HateSpeech posts are present in most (30-47%) of the sentences marked as a rationale by the annotator. So the model is not able to generalise well to predict the rationales as it does not have a large sample space of common enough toxic words.</a:t>
            </a:r>
            <a:endParaRPr sz="1600">
              <a:solidFill>
                <a:srgbClr val="0000FF"/>
              </a:solidFill>
            </a:endParaRPr>
          </a:p>
          <a:p>
            <a:pPr indent="-330200" lvl="0" marL="457200" rtl="0" algn="l">
              <a:spcBef>
                <a:spcPts val="0"/>
              </a:spcBef>
              <a:spcAft>
                <a:spcPts val="0"/>
              </a:spcAft>
              <a:buClr>
                <a:srgbClr val="0000FF"/>
              </a:buClr>
              <a:buSzPts val="1600"/>
              <a:buChar char="●"/>
            </a:pPr>
            <a:r>
              <a:rPr lang="en" sz="1600">
                <a:solidFill>
                  <a:srgbClr val="0000FF"/>
                </a:solidFill>
              </a:rPr>
              <a:t>However our implementation that outputs possible rationales according to descending order of attention values looks correct enough to be included as an output field.</a:t>
            </a:r>
            <a:endParaRPr sz="1600">
              <a:solidFill>
                <a:srgbClr val="00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4" name="Shape 144"/>
        <p:cNvGrpSpPr/>
        <p:nvPr/>
      </p:nvGrpSpPr>
      <p:grpSpPr>
        <a:xfrm>
          <a:off x="0" y="0"/>
          <a:ext cx="0" cy="0"/>
          <a:chOff x="0" y="0"/>
          <a:chExt cx="0" cy="0"/>
        </a:xfrm>
      </p:grpSpPr>
      <p:sp>
        <p:nvSpPr>
          <p:cNvPr id="145" name="Google Shape;145;p30"/>
          <p:cNvSpPr txBox="1"/>
          <p:nvPr>
            <p:ph type="ctrTitle"/>
          </p:nvPr>
        </p:nvSpPr>
        <p:spPr>
          <a:xfrm>
            <a:off x="304800" y="38100"/>
            <a:ext cx="8686800" cy="661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Demo</a:t>
            </a:r>
            <a:endParaRPr sz="4400"/>
          </a:p>
        </p:txBody>
      </p:sp>
      <p:pic>
        <p:nvPicPr>
          <p:cNvPr id="146" name="Google Shape;146;p30"/>
          <p:cNvPicPr preferRelativeResize="0"/>
          <p:nvPr/>
        </p:nvPicPr>
        <p:blipFill>
          <a:blip r:embed="rId3">
            <a:alphaModFix/>
          </a:blip>
          <a:stretch>
            <a:fillRect/>
          </a:stretch>
        </p:blipFill>
        <p:spPr>
          <a:xfrm>
            <a:off x="1000125" y="1128713"/>
            <a:ext cx="7296150" cy="2886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1" name="Shape 151"/>
        <p:cNvGrpSpPr/>
        <p:nvPr/>
      </p:nvGrpSpPr>
      <p:grpSpPr>
        <a:xfrm>
          <a:off x="0" y="0"/>
          <a:ext cx="0" cy="0"/>
          <a:chOff x="0" y="0"/>
          <a:chExt cx="0" cy="0"/>
        </a:xfrm>
      </p:grpSpPr>
      <p:sp>
        <p:nvSpPr>
          <p:cNvPr id="152" name="Google Shape;152;p3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Evaluation Scheme</a:t>
            </a:r>
            <a:endParaRPr sz="4400"/>
          </a:p>
        </p:txBody>
      </p:sp>
      <p:sp>
        <p:nvSpPr>
          <p:cNvPr id="153" name="Google Shape;153;p31"/>
          <p:cNvSpPr txBox="1"/>
          <p:nvPr/>
        </p:nvSpPr>
        <p:spPr>
          <a:xfrm>
            <a:off x="289050" y="799150"/>
            <a:ext cx="856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4" name="Google Shape;154;p31"/>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Clr>
                <a:schemeClr val="dk1"/>
              </a:buClr>
              <a:buSzPts val="1100"/>
              <a:buFont typeface="Arial"/>
              <a:buNone/>
            </a:pPr>
            <a:r>
              <a:rPr lang="en"/>
              <a:t>1. Attractive and complex problem: 5</a:t>
            </a:r>
            <a:endParaRPr/>
          </a:p>
          <a:p>
            <a:pPr indent="0" lvl="0" marL="0" rtl="0" algn="l">
              <a:spcBef>
                <a:spcPts val="480"/>
              </a:spcBef>
              <a:spcAft>
                <a:spcPts val="0"/>
              </a:spcAft>
              <a:buClr>
                <a:schemeClr val="dk1"/>
              </a:buClr>
              <a:buSzPts val="1100"/>
              <a:buFont typeface="Arial"/>
              <a:buNone/>
            </a:pPr>
            <a:r>
              <a:rPr lang="en"/>
              <a:t>2. Clarity in task and in input-output description: 5</a:t>
            </a:r>
            <a:endParaRPr/>
          </a:p>
          <a:p>
            <a:pPr indent="0" lvl="0" marL="0" rtl="0" algn="l">
              <a:spcBef>
                <a:spcPts val="480"/>
              </a:spcBef>
              <a:spcAft>
                <a:spcPts val="0"/>
              </a:spcAft>
              <a:buClr>
                <a:schemeClr val="dk1"/>
              </a:buClr>
              <a:buSzPts val="1100"/>
              <a:buFont typeface="Arial"/>
              <a:buNone/>
            </a:pPr>
            <a:r>
              <a:rPr lang="en"/>
              <a:t>3. Dataset effort- collection, annotation: 10</a:t>
            </a:r>
            <a:endParaRPr/>
          </a:p>
          <a:p>
            <a:pPr indent="0" lvl="0" marL="0" rtl="0" algn="l">
              <a:spcBef>
                <a:spcPts val="480"/>
              </a:spcBef>
              <a:spcAft>
                <a:spcPts val="0"/>
              </a:spcAft>
              <a:buClr>
                <a:schemeClr val="dk1"/>
              </a:buClr>
              <a:buSzPts val="1100"/>
              <a:buFont typeface="Arial"/>
              <a:buNone/>
            </a:pPr>
            <a:r>
              <a:rPr lang="en"/>
              <a:t>4. Workflow, Architecture, technique: 10</a:t>
            </a:r>
            <a:endParaRPr/>
          </a:p>
          <a:p>
            <a:pPr indent="0" lvl="0" marL="0" rtl="0" algn="l">
              <a:spcBef>
                <a:spcPts val="480"/>
              </a:spcBef>
              <a:spcAft>
                <a:spcPts val="0"/>
              </a:spcAft>
              <a:buClr>
                <a:schemeClr val="dk1"/>
              </a:buClr>
              <a:buSzPts val="1100"/>
              <a:buFont typeface="Arial"/>
              <a:buNone/>
            </a:pPr>
            <a:r>
              <a:rPr lang="en"/>
              <a:t>5. Results and analysis: 10</a:t>
            </a:r>
            <a:endParaRPr/>
          </a:p>
          <a:p>
            <a:pPr indent="0" lvl="0" marL="0" rtl="0" algn="l">
              <a:spcBef>
                <a:spcPts val="480"/>
              </a:spcBef>
              <a:spcAft>
                <a:spcPts val="0"/>
              </a:spcAft>
              <a:buNone/>
            </a:pPr>
            <a:r>
              <a:rPr lang="en"/>
              <a:t>6. Demo working: 20</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