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D0F5B-3E54-AF99-8E91-6B643429D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2F608A-11A3-F3C9-5109-8B22617DC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3A6B3-E73D-0609-D9A8-09CAFA92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5CDF3-66F6-F05B-B19B-977462E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0C8FB-0EB1-235B-28F0-C2EE3EAE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7C79F-51EB-53A5-090C-91510ED9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703EA6-4D3B-F062-6CAB-C24A1762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3234C9-3480-A35C-83B9-9283844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4165B-FF1B-2610-B933-FEFE8C1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8A43D-CD96-DA08-7E91-20A44F1F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43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1C23D-864E-9951-1A37-7B4E57EDA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C21EB4-107F-4B32-A0C2-3FAAD6ABE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F03F67-DE5C-3538-4534-7FEF5336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EA831-7E1D-6DB5-E078-A1EB8689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732C6-5D2D-38D9-3E9D-DF976849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7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6F7B-968F-9437-5B7A-F1C6342A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503EE-58BC-BC61-FD98-F7070714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F71DF-79A4-35F7-5616-2247C9A6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612F5-1F81-D007-670E-43789B72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09C7D-28D6-0AD5-9756-0383B3C3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2AC7-62FB-5FDC-AE2F-BE14ED23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A506E-AB40-F378-6967-FC1B6AC2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A0018-88A2-5AF0-270A-7905CB37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26D5D-056B-84FD-659A-35B19F13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AE8A9-F04D-CA71-3BD9-F0740EB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F0306-595E-BEDC-3CC5-B1A73E6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11527-493C-C960-6747-C86395CC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71DF5C-9226-2AAA-1E44-1CDF39A5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C12B0A-44D5-C3A5-B73C-9BC5B551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A02E7C-1882-B10E-E5A5-19F43397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84EFC-3289-799A-946B-3967FF39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3ED5A-C727-14BB-F75C-27C7F6F6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E4562-7E4A-7818-4273-D6CE5207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B73C23-55D4-742D-E761-75E41D07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C6C40E-8A3B-5C60-9FD5-45F5AD87D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228844-AD10-211D-F9CD-214DA7B0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B3B5C6-920B-89BC-A341-C29A0815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364C70-2512-BF43-F053-61FD766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8A0C85-0E1B-35B2-AAF9-216B18D2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ED34D-63A1-EE4D-DEA9-6F32897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973B35-DD01-F885-2D1E-E8107797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7EF10A-56E7-1186-D6EA-C0F6000E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DABC7C-A37B-5B3C-C6CF-98B45E03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C966A7-9B57-367C-9C4C-618A07E0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4E73F6-2987-F28E-5038-A08E67A8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EA85C1-9CFD-CBD5-AEB8-D32FF71F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67D70-E8BC-F324-273C-FACA3711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A5983-5428-3E5E-45A6-06878892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176201-BC4E-9708-D5AF-DC11491E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4D883-4FEF-0380-59D9-0F8D6010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E71C0-8B00-1E5E-55F7-A2FE30A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9ABB5-D1A3-6A3A-9729-DAF95D36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63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E86-5A67-8331-6EB3-5A34B8C8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644591-9CFF-5099-EF43-3898DE1C5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3F421-E01C-2CAD-3AD1-243D4C9B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BA32-5612-2689-98A7-1A39794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EA0A07-41B5-E13D-77D4-84298437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87B5D1-D681-40D7-35C6-5C3B2DD3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5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C86578-03C2-6B96-1D29-6B526F47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BD850-4C3C-4ED8-F1C6-0BC12F7E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3CB1E1-39E3-FCA4-11C6-B376DE7F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3821-EF52-41E2-B11E-358DBC76B34A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79F00-B140-7775-745A-495E36F2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FD3E6-DD8C-FE51-F902-4DB46A66A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31D6-D481-45AC-9368-3B13EE220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C340A-47B6-9499-E354-F06FC501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6255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132560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E9552-D906-9F47-D494-F4E901E3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JOINED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5F520-DDBD-D4B7-5616-8AAB51E6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@Entity e outras anotações de metadados são usadas na raiz e nas subclasses como de costume.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campo @Id deve ser definido apenas na classe raiz.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Essa estratégia tem a desvantagem de usar uma ou mais consultas de junção para instanciar instâncias de uma subclasse. Em hierarquias de classes profundas, isso pode levar a um impacto inaceitável no desempenho.</a:t>
            </a:r>
          </a:p>
        </p:txBody>
      </p:sp>
    </p:spTree>
    <p:extLst>
      <p:ext uri="{BB962C8B-B14F-4D97-AF65-F5344CB8AC3E}">
        <p14:creationId xmlns:p14="http://schemas.microsoft.com/office/powerpoint/2010/main" val="2163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258C1-53FD-F301-48B5-A596556E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637BE-C94D-E71A-2BBB-F035CC2E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Herança é capacidade de uma classe herdar dados de outra. Por exemplo, você cria uma classe mãe. Quer criar uma classe parecida com a mãe - mas com outras funcionalidades, você não precisa reescrever tudo. Basta fazer com que a classe filha herde a classe mãe.</a:t>
            </a:r>
          </a:p>
          <a:p>
            <a:r>
              <a:rPr lang="pt-BR" dirty="0">
                <a:solidFill>
                  <a:schemeClr val="bg1"/>
                </a:solidFill>
              </a:rPr>
              <a:t>A herança funciona para que possamos efetuar uma especialização de nossas classes, permitindo que tenhamos códigos limpos e mais reutilizáveis.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OBS: Java não suporta heranças múltiplas!!!</a:t>
            </a:r>
          </a:p>
        </p:txBody>
      </p:sp>
    </p:spTree>
    <p:extLst>
      <p:ext uri="{BB962C8B-B14F-4D97-AF65-F5344CB8AC3E}">
        <p14:creationId xmlns:p14="http://schemas.microsoft.com/office/powerpoint/2010/main" val="187107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2C832-B228-561E-A071-D3CEF8D0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HERANÇA JAVA - JPA + HIBERNATE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40D82-49D9-5E10-D8AB-E550C5B9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Existem 3 métodos  de realizar herança com o </a:t>
            </a:r>
            <a:r>
              <a:rPr lang="pt-BR" dirty="0" err="1">
                <a:solidFill>
                  <a:schemeClr val="bg1"/>
                </a:solidFill>
              </a:rPr>
              <a:t>Hibernate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SINGLE</a:t>
            </a:r>
          </a:p>
          <a:p>
            <a:r>
              <a:rPr lang="pt-BR" dirty="0">
                <a:solidFill>
                  <a:schemeClr val="bg1"/>
                </a:solidFill>
              </a:rPr>
              <a:t>TABLE_PER_CLASS</a:t>
            </a:r>
          </a:p>
          <a:p>
            <a:r>
              <a:rPr lang="pt-BR" dirty="0">
                <a:solidFill>
                  <a:schemeClr val="bg1"/>
                </a:solidFill>
              </a:rPr>
              <a:t>JOINED</a:t>
            </a:r>
          </a:p>
        </p:txBody>
      </p:sp>
    </p:spTree>
    <p:extLst>
      <p:ext uri="{BB962C8B-B14F-4D97-AF65-F5344CB8AC3E}">
        <p14:creationId xmlns:p14="http://schemas.microsoft.com/office/powerpoint/2010/main" val="2011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C7DA5-4EF4-FCF8-EEC2-39F7566F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58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SINGLE_TABLE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80D93-E200-CBCA-B879-4BD743E6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Nesta estratégia, todas as classes em uma hierarquia são mapeadas para uma única tabela.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anotação @Inheritance é usado na classe de entidade raiz com </a:t>
            </a:r>
            <a:r>
              <a:rPr lang="pt-BR" dirty="0" err="1">
                <a:solidFill>
                  <a:schemeClr val="bg1"/>
                </a:solidFill>
              </a:rPr>
              <a:t>strategy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InheritanceType.SINGLE_TABLE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@Entity e outras anotações de metadados são usadas na raiz e nas subclasses como de costume.</a:t>
            </a:r>
          </a:p>
        </p:txBody>
      </p:sp>
    </p:spTree>
    <p:extLst>
      <p:ext uri="{BB962C8B-B14F-4D97-AF65-F5344CB8AC3E}">
        <p14:creationId xmlns:p14="http://schemas.microsoft.com/office/powerpoint/2010/main" val="45398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762AD-9A17-DC5D-EB4D-773BC143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SINGLE_TABLE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29792-4B6E-E2F9-AD92-676DAC43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O campo @Id deve ser definido apenas na classe raiz.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@DiscriminatorColumn é usado na classe de entidade raiz para especificar os atributos da coluna discriminadora. Discriminador é uma maneira de diferenciar linhas pertencentes a diferentes classes na hierarquia.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@DiscriminatorValue é usado em cada classe concreta persistente para especificar um valor discriminador exclusivo.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Essa estratégia tem a desvantagem de ter linhas com valores de coluna nulos para os quais a entidade não possui campos correspondentes.</a:t>
            </a:r>
          </a:p>
        </p:txBody>
      </p:sp>
    </p:spTree>
    <p:extLst>
      <p:ext uri="{BB962C8B-B14F-4D97-AF65-F5344CB8AC3E}">
        <p14:creationId xmlns:p14="http://schemas.microsoft.com/office/powerpoint/2010/main" val="30775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51E11-8BEC-9BDA-71D0-B6152317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TABLE_PER_CLASS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B69DD-569F-C2DB-8430-E7BB1CEF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Nessa estratégia, a superclasse e as subclasses em uma hierarquia são mapeadas para diferentes tabelas individuais.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Todas as tabelas de super/subclasses armazenam todos os campos dessa classe mais os que são herdados da superclasse.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anotação @Inheritance é usado na classe de entidade raiz com</a:t>
            </a:r>
          </a:p>
          <a:p>
            <a:r>
              <a:rPr lang="pt-BR" dirty="0" err="1">
                <a:solidFill>
                  <a:schemeClr val="bg1"/>
                </a:solidFill>
              </a:rPr>
              <a:t>strategy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InheritanceType.TABLE_PER_CLASS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4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2AA2-E2BA-FE32-E572-C26FEDAC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TABLE_PER_CLASS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50954-6A09-FE17-AA91-E9BA259B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@DiscriminatorColumn e @DiscriminatorValue não precisam ser usados ​​nesta estratégia.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campo @Id deve ser definido apenas na classe raiz.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Essa estratégia tem a desvantagem de repetir os mesmos atributos nas tabelas.</a:t>
            </a:r>
          </a:p>
        </p:txBody>
      </p:sp>
    </p:spTree>
    <p:extLst>
      <p:ext uri="{BB962C8B-B14F-4D97-AF65-F5344CB8AC3E}">
        <p14:creationId xmlns:p14="http://schemas.microsoft.com/office/powerpoint/2010/main" val="145137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C6AE3-BB26-3940-CEDF-B89F9CE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JOINED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B0D18-9E14-4CCA-DBC4-D5A4B714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Nessa estratégia, a superclasse e as subclasses em uma hierarquia são mapeadas para diferentes tabelas individuais.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As tabelas correspondentes às subclasses não contêm o campo da superclasse, exceto os campos @Id que são mapeados para a(s) chave(s) primária(s) de cada tabela.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A(s) coluna(s) de chave primária da tabela de subclasse serve como chave estrangeira para a chave primária da tabela de superclasse.</a:t>
            </a:r>
          </a:p>
        </p:txBody>
      </p:sp>
    </p:spTree>
    <p:extLst>
      <p:ext uri="{BB962C8B-B14F-4D97-AF65-F5344CB8AC3E}">
        <p14:creationId xmlns:p14="http://schemas.microsoft.com/office/powerpoint/2010/main" val="242208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0202C-7FD4-7D94-69B5-87F457FC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JOINED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C3EAF-CDBA-BF5A-37D8-419FCBED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 anotação @Inheritance usado na classe de entidade raiz com </a:t>
            </a:r>
            <a:r>
              <a:rPr lang="pt-BR" dirty="0" err="1">
                <a:solidFill>
                  <a:schemeClr val="bg1"/>
                </a:solidFill>
              </a:rPr>
              <a:t>strategy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InheritanceType.JOINED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@DiscriminatorColumn é usado na classe de entidade raiz para especificar os atributos da coluna discriminadora. Discriminador é uma maneira de diferenciar linhas pertencentes a diferentes subclasses na tabela raiz.</a:t>
            </a:r>
          </a:p>
          <a:p>
            <a:r>
              <a:rPr lang="pt-BR" dirty="0">
                <a:solidFill>
                  <a:schemeClr val="bg1"/>
                </a:solidFill>
              </a:rPr>
              <a:t>@DiscriminatorValue é usado em cada subclasse persistente para especificar um valor discriminador exclusivo.</a:t>
            </a:r>
          </a:p>
        </p:txBody>
      </p:sp>
    </p:spTree>
    <p:extLst>
      <p:ext uri="{BB962C8B-B14F-4D97-AF65-F5344CB8AC3E}">
        <p14:creationId xmlns:p14="http://schemas.microsoft.com/office/powerpoint/2010/main" val="390416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575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Herança</vt:lpstr>
      <vt:lpstr>Herança</vt:lpstr>
      <vt:lpstr>HERANÇA JAVA - JPA + HIBERNATE</vt:lpstr>
      <vt:lpstr>SINGLE_TABLE</vt:lpstr>
      <vt:lpstr>SINGLE_TABLE</vt:lpstr>
      <vt:lpstr>TABLE_PER_CLASS</vt:lpstr>
      <vt:lpstr>TABLE_PER_CLASS</vt:lpstr>
      <vt:lpstr>JOINED</vt:lpstr>
      <vt:lpstr>JOINED</vt:lpstr>
      <vt:lpstr>JOINED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Diogo Valente</dc:creator>
  <cp:lastModifiedBy>Diogo Valente</cp:lastModifiedBy>
  <cp:revision>8</cp:revision>
  <dcterms:created xsi:type="dcterms:W3CDTF">2022-07-13T17:44:43Z</dcterms:created>
  <dcterms:modified xsi:type="dcterms:W3CDTF">2022-07-14T14:55:13Z</dcterms:modified>
</cp:coreProperties>
</file>