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CAE1-D59B-446D-B4DC-7F2B17D58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Group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6B9B-FEBF-4132-B822-C7748E06A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848F-449F-4748-886A-216AF4A4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E915-6236-4EA7-9303-DC909024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Kivens Carl Ferrer  		c0776912</a:t>
            </a:r>
          </a:p>
          <a:p>
            <a:r>
              <a:rPr lang="en-US" dirty="0"/>
              <a:t>Shalin </a:t>
            </a:r>
            <a:r>
              <a:rPr lang="en-US" dirty="0" err="1"/>
              <a:t>Ajitbhai</a:t>
            </a:r>
            <a:r>
              <a:rPr lang="en-US" dirty="0"/>
              <a:t> </a:t>
            </a:r>
            <a:r>
              <a:rPr lang="en-US" dirty="0" err="1"/>
              <a:t>Bhojani</a:t>
            </a:r>
            <a:r>
              <a:rPr lang="en-US" dirty="0"/>
              <a:t>  		c0772415</a:t>
            </a:r>
          </a:p>
          <a:p>
            <a:r>
              <a:rPr lang="en-CA" dirty="0" err="1"/>
              <a:t>Dhvani</a:t>
            </a:r>
            <a:r>
              <a:rPr lang="en-CA" dirty="0"/>
              <a:t> </a:t>
            </a:r>
            <a:r>
              <a:rPr lang="en-CA" dirty="0" err="1"/>
              <a:t>Yogeshkumar</a:t>
            </a:r>
            <a:r>
              <a:rPr lang="en-CA" dirty="0"/>
              <a:t> Bhatt  	c0771687</a:t>
            </a:r>
          </a:p>
        </p:txBody>
      </p:sp>
    </p:spTree>
    <p:extLst>
      <p:ext uri="{BB962C8B-B14F-4D97-AF65-F5344CB8AC3E}">
        <p14:creationId xmlns:p14="http://schemas.microsoft.com/office/powerpoint/2010/main" val="29574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143C-2F7A-4A1F-AA55-FCF642EA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Workflow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86AF-7D46-473E-95A3-ACE56DC5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-&gt; Login -&gt; Add to Cart -&gt; Pay</a:t>
            </a:r>
          </a:p>
          <a:p>
            <a:endParaRPr lang="en-US" dirty="0"/>
          </a:p>
          <a:p>
            <a:r>
              <a:rPr lang="en-US" dirty="0"/>
              <a:t>Registration and About us page</a:t>
            </a:r>
          </a:p>
          <a:p>
            <a:pPr lvl="1"/>
            <a:r>
              <a:rPr lang="en-US" dirty="0"/>
              <a:t>Worked on by </a:t>
            </a:r>
            <a:r>
              <a:rPr lang="en-US" dirty="0" err="1"/>
              <a:t>Dhvani</a:t>
            </a:r>
            <a:endParaRPr lang="en-US" dirty="0"/>
          </a:p>
          <a:p>
            <a:r>
              <a:rPr lang="en-CA" dirty="0"/>
              <a:t>Login and Update User page</a:t>
            </a:r>
          </a:p>
          <a:p>
            <a:pPr lvl="1"/>
            <a:r>
              <a:rPr lang="en-CA" dirty="0"/>
              <a:t>Worked on by Shalin</a:t>
            </a:r>
          </a:p>
          <a:p>
            <a:r>
              <a:rPr lang="en-CA" dirty="0"/>
              <a:t>DB Setup, Cart &amp; Favorites feature, Products view</a:t>
            </a:r>
          </a:p>
          <a:p>
            <a:pPr lvl="1"/>
            <a:r>
              <a:rPr lang="en-CA" dirty="0"/>
              <a:t>Worked on by Kivens</a:t>
            </a:r>
          </a:p>
        </p:txBody>
      </p:sp>
    </p:spTree>
    <p:extLst>
      <p:ext uri="{BB962C8B-B14F-4D97-AF65-F5344CB8AC3E}">
        <p14:creationId xmlns:p14="http://schemas.microsoft.com/office/powerpoint/2010/main" val="31704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143C-2F7A-4A1F-AA55-FCF642EA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86AF-7D46-473E-95A3-ACE56DC5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Collection</a:t>
            </a:r>
          </a:p>
          <a:p>
            <a:pPr lvl="1"/>
            <a:r>
              <a:rPr lang="en-US" dirty="0"/>
              <a:t>_id, name, email, password, </a:t>
            </a:r>
            <a:r>
              <a:rPr lang="en-US" dirty="0" err="1"/>
              <a:t>phone_number</a:t>
            </a:r>
            <a:r>
              <a:rPr lang="en-US" dirty="0"/>
              <a:t>, age</a:t>
            </a:r>
          </a:p>
          <a:p>
            <a:r>
              <a:rPr lang="en-US" dirty="0"/>
              <a:t>Products Collection</a:t>
            </a:r>
          </a:p>
          <a:p>
            <a:pPr lvl="1"/>
            <a:r>
              <a:rPr lang="en-US" dirty="0"/>
              <a:t>_id, name, type, description, price, tags, image</a:t>
            </a:r>
          </a:p>
          <a:p>
            <a:r>
              <a:rPr lang="en-US" dirty="0"/>
              <a:t>Favorites Collection</a:t>
            </a:r>
          </a:p>
          <a:p>
            <a:pPr lvl="1"/>
            <a:r>
              <a:rPr lang="en-US" dirty="0"/>
              <a:t>_id, user, product</a:t>
            </a:r>
          </a:p>
          <a:p>
            <a:pPr lvl="1"/>
            <a:endParaRPr lang="en-US" dirty="0"/>
          </a:p>
          <a:p>
            <a:r>
              <a:rPr lang="en-CA" dirty="0"/>
              <a:t>For the project, we’re using Mongoose for modeling object data from Mongo DB to Node JS.</a:t>
            </a:r>
          </a:p>
          <a:p>
            <a:r>
              <a:rPr lang="en-CA" dirty="0"/>
              <a:t>For the database, we are using Atlas MongoDB Cloud for accessibility to everyone working on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6696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143C-2F7A-4A1F-AA55-FCF642EA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86AF-7D46-473E-95A3-ACE56DC5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/>
              <a:t>Registration form</a:t>
            </a:r>
          </a:p>
          <a:p>
            <a:pPr lvl="1"/>
            <a:r>
              <a:rPr lang="en-US" dirty="0"/>
              <a:t>Add to Favorites button</a:t>
            </a:r>
          </a:p>
          <a:p>
            <a:r>
              <a:rPr lang="en-CA" dirty="0"/>
              <a:t>READ</a:t>
            </a:r>
          </a:p>
          <a:p>
            <a:pPr lvl="1"/>
            <a:r>
              <a:rPr lang="en-CA" dirty="0"/>
              <a:t>Login page</a:t>
            </a:r>
          </a:p>
          <a:p>
            <a:pPr lvl="1"/>
            <a:r>
              <a:rPr lang="en-CA" dirty="0"/>
              <a:t>Favorites button</a:t>
            </a:r>
          </a:p>
          <a:p>
            <a:r>
              <a:rPr lang="en-CA" dirty="0"/>
              <a:t>UPDATE</a:t>
            </a:r>
          </a:p>
          <a:p>
            <a:pPr lvl="1"/>
            <a:r>
              <a:rPr lang="en-CA" dirty="0"/>
              <a:t>Update user page</a:t>
            </a:r>
          </a:p>
          <a:p>
            <a:r>
              <a:rPr lang="en-CA" dirty="0"/>
              <a:t>DELETE</a:t>
            </a:r>
          </a:p>
          <a:p>
            <a:pPr lvl="1"/>
            <a:r>
              <a:rPr lang="en-CA" dirty="0"/>
              <a:t>Remove from favorites button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13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10B8-F17D-413E-90A9-85F4672B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1875-A528-45E3-A143-8D83D7FF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Cart uses cookies to make shopping easier for the user</a:t>
            </a:r>
          </a:p>
          <a:p>
            <a:r>
              <a:rPr lang="en-US" dirty="0"/>
              <a:t>Multiple views in which the user can view all products, favorites and unfavorite products. </a:t>
            </a:r>
          </a:p>
          <a:p>
            <a:r>
              <a:rPr lang="en-US" dirty="0"/>
              <a:t>Add to Favorites button has a real time indicator if it’s in the favorite list for the user or not.</a:t>
            </a:r>
          </a:p>
        </p:txBody>
      </p:sp>
    </p:spTree>
    <p:extLst>
      <p:ext uri="{BB962C8B-B14F-4D97-AF65-F5344CB8AC3E}">
        <p14:creationId xmlns:p14="http://schemas.microsoft.com/office/powerpoint/2010/main" val="30096007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{4D081808-6F91-46EB-920F-039F4FB1FAD5}tf16401371</Template>
  <TotalTime>22</TotalTime>
  <Words>216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The Group</vt:lpstr>
      <vt:lpstr>Members</vt:lpstr>
      <vt:lpstr>Site Workflow</vt:lpstr>
      <vt:lpstr>DATABASE</vt:lpstr>
      <vt:lpstr>CRUD Operations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</dc:title>
  <dc:creator>Kivens Carl Ferrer</dc:creator>
  <cp:lastModifiedBy>Kivens Carl Ferrer</cp:lastModifiedBy>
  <cp:revision>3</cp:revision>
  <dcterms:created xsi:type="dcterms:W3CDTF">2021-04-15T04:18:32Z</dcterms:created>
  <dcterms:modified xsi:type="dcterms:W3CDTF">2021-04-15T04:41:23Z</dcterms:modified>
</cp:coreProperties>
</file>