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5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8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7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265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87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2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2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9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9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0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1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2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1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6E459-DCC6-4D77-958A-2BF4D6326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0C55-B1E5-4178-BE57-F53905916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92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66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Bodawala</dc:creator>
  <cp:lastModifiedBy>Parth Bodawala</cp:lastModifiedBy>
  <cp:revision>7</cp:revision>
  <dcterms:created xsi:type="dcterms:W3CDTF">2025-03-13T10:27:05Z</dcterms:created>
  <dcterms:modified xsi:type="dcterms:W3CDTF">2025-03-13T10:33:33Z</dcterms:modified>
</cp:coreProperties>
</file>