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8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8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7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2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17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5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59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2A8A-0768-4F28-B116-0B4E62E4EC3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76C5-B194-40EB-A929-7796D50F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7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SoftSkills</a:t>
            </a:r>
            <a:r>
              <a:rPr lang="en-IN" dirty="0" smtClean="0"/>
              <a:t> Assignment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Module 1) </a:t>
            </a:r>
          </a:p>
          <a:p>
            <a:r>
              <a:rPr lang="en-IN" sz="3200" dirty="0" smtClean="0"/>
              <a:t>Personal Information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8191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Briefly introduce yourself: name, educational background, and current status (student or professional).</a:t>
            </a:r>
            <a:endParaRPr lang="en-IN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Hello Everyone </a:t>
            </a:r>
          </a:p>
          <a:p>
            <a:r>
              <a:rPr lang="en-IN" dirty="0" smtClean="0"/>
              <a:t>My Name is Dhvani Dabhi.</a:t>
            </a:r>
          </a:p>
          <a:p>
            <a:r>
              <a:rPr lang="en-IN" dirty="0" smtClean="0"/>
              <a:t>I hold a Bachelor of Commerce degree from Saurashtra University , </a:t>
            </a:r>
            <a:r>
              <a:rPr lang="en-IN" dirty="0" err="1" smtClean="0"/>
              <a:t>Surendranagar</a:t>
            </a:r>
            <a:r>
              <a:rPr lang="en-IN" dirty="0" smtClean="0"/>
              <a:t>.</a:t>
            </a:r>
          </a:p>
          <a:p>
            <a:r>
              <a:rPr lang="en-IN" dirty="0" smtClean="0"/>
              <a:t>I am currently learning an app developing course in </a:t>
            </a:r>
            <a:r>
              <a:rPr lang="en-IN" smtClean="0"/>
              <a:t>flutter at </a:t>
            </a:r>
            <a:r>
              <a:rPr lang="en-IN" dirty="0" smtClean="0"/>
              <a:t>Tops Tech.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23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Mention key personality traits, such as your creativity, analytical skills, or passion for problem-solving.</a:t>
            </a:r>
            <a:endParaRPr lang="en-IN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am creative, which helps me to come up with new idea and solutions.</a:t>
            </a:r>
          </a:p>
          <a:p>
            <a:r>
              <a:rPr lang="en-IN" dirty="0" smtClean="0"/>
              <a:t>I have strong analytical skills, so I can understand and solve complex problems.</a:t>
            </a:r>
          </a:p>
          <a:p>
            <a:r>
              <a:rPr lang="en-IN" dirty="0" smtClean="0"/>
              <a:t>I also love problem – solving, and I enjoy taking challenges and finding the best answers.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95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Explain your interest in technology and why you chose this career path</a:t>
            </a:r>
            <a:endParaRPr lang="en-IN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switch on this path because I enjoy finding solutions and developing things in computer science that can help people.</a:t>
            </a:r>
          </a:p>
          <a:p>
            <a:r>
              <a:rPr lang="en-IN" dirty="0" smtClean="0"/>
              <a:t>Technology is always developing, which means there are endless opportunities to learn and innovate. </a:t>
            </a:r>
          </a:p>
          <a:p>
            <a:r>
              <a:rPr lang="en-IN" dirty="0" smtClean="0"/>
              <a:t>This thought keeps me motivated and excited about my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23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SoftSkills Assignment</vt:lpstr>
      <vt:lpstr>Briefly introduce yourself: name, educational background, and current status (student or professional).</vt:lpstr>
      <vt:lpstr>Mention key personality traits, such as your creativity, analytical skills, or passion for problem-solving.</vt:lpstr>
      <vt:lpstr>Explain your interest in technology and why you chose this career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SoftSkills Assignment</dc:title>
  <dc:creator>Dhvani Dabhi</dc:creator>
  <cp:lastModifiedBy>Dhvani Dabhi</cp:lastModifiedBy>
  <cp:revision>4</cp:revision>
  <dcterms:created xsi:type="dcterms:W3CDTF">2024-06-05T05:44:58Z</dcterms:created>
  <dcterms:modified xsi:type="dcterms:W3CDTF">2024-06-05T06:03:14Z</dcterms:modified>
</cp:coreProperties>
</file>