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2" r:id="rId5"/>
    <p:sldId id="271" r:id="rId6"/>
    <p:sldId id="274" r:id="rId7"/>
    <p:sldId id="279" r:id="rId8"/>
    <p:sldId id="280" r:id="rId9"/>
    <p:sldId id="275" r:id="rId10"/>
    <p:sldId id="281" r:id="rId11"/>
    <p:sldId id="276" r:id="rId12"/>
    <p:sldId id="282" r:id="rId13"/>
    <p:sldId id="277" r:id="rId14"/>
    <p:sldId id="278" r:id="rId15"/>
    <p:sldId id="28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>
                <a:solidFill>
                  <a:schemeClr val="bg1"/>
                </a:solidFill>
              </a:rPr>
              <a:t>G2M insight for Cab Investment firm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20</a:t>
            </a:r>
            <a:r>
              <a:rPr lang="en-US" sz="2800" b="1" baseline="30000" dirty="0">
                <a:solidFill>
                  <a:schemeClr val="bg1"/>
                </a:solidFill>
              </a:rPr>
              <a:t>th</a:t>
            </a:r>
            <a:r>
              <a:rPr lang="en-US" sz="2800" b="1" dirty="0">
                <a:solidFill>
                  <a:schemeClr val="bg1"/>
                </a:solidFill>
              </a:rPr>
              <a:t> August 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CF46C-B95A-4D85-9C50-B462497E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Number of Rides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5F0A0EF-130A-4370-A269-26B3B366F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61" y="2509911"/>
            <a:ext cx="7650979" cy="39976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D9845D-1671-4780-94C3-DD7A0137B999}"/>
              </a:ext>
            </a:extLst>
          </p:cNvPr>
          <p:cNvSpPr txBox="1"/>
          <p:nvPr/>
        </p:nvSpPr>
        <p:spPr>
          <a:xfrm>
            <a:off x="856527" y="17362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165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CF46C-B95A-4D85-9C50-B462497E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94" y="1436137"/>
            <a:ext cx="3310328" cy="15807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b="1" dirty="0">
                <a:solidFill>
                  <a:schemeClr val="accent2"/>
                </a:solidFill>
              </a:rPr>
              <a:t>Customer Analysis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76C48F9-BF14-4A9C-BDF1-C4E394ADC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723" y="1827"/>
            <a:ext cx="3788910" cy="344790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4EB16B2F-A2B1-4583-9D5D-295636D9C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020" y="3720174"/>
            <a:ext cx="2951776" cy="30827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D9845D-1671-4780-94C3-DD7A0137B999}"/>
              </a:ext>
            </a:extLst>
          </p:cNvPr>
          <p:cNvSpPr txBox="1"/>
          <p:nvPr/>
        </p:nvSpPr>
        <p:spPr>
          <a:xfrm>
            <a:off x="856527" y="17362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0CF6F7-B816-4CF3-A702-ED752D000B7E}"/>
              </a:ext>
            </a:extLst>
          </p:cNvPr>
          <p:cNvSpPr txBox="1"/>
          <p:nvPr/>
        </p:nvSpPr>
        <p:spPr>
          <a:xfrm>
            <a:off x="915494" y="3016893"/>
            <a:ext cx="418661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Customer analysis is done based on below: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Customer distribution between two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Customer Growth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Yellow cab has 10% more customer base.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43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CF46C-B95A-4D85-9C50-B462497E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Customer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A805775-14F0-46BD-B04C-CAAAC1541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648" y="2442442"/>
            <a:ext cx="7150703" cy="44155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D9845D-1671-4780-94C3-DD7A0137B999}"/>
              </a:ext>
            </a:extLst>
          </p:cNvPr>
          <p:cNvSpPr txBox="1"/>
          <p:nvPr/>
        </p:nvSpPr>
        <p:spPr>
          <a:xfrm>
            <a:off x="856527" y="17362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88FF3-0142-49BE-88E7-7B606BD6040B}"/>
              </a:ext>
            </a:extLst>
          </p:cNvPr>
          <p:cNvSpPr txBox="1"/>
          <p:nvPr/>
        </p:nvSpPr>
        <p:spPr>
          <a:xfrm>
            <a:off x="2343229" y="1459792"/>
            <a:ext cx="750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Out of 19 cities, yellow cab is popular among the 15 cities when we calculate the total customer reach city wise.</a:t>
            </a:r>
          </a:p>
        </p:txBody>
      </p:sp>
    </p:spTree>
    <p:extLst>
      <p:ext uri="{BB962C8B-B14F-4D97-AF65-F5344CB8AC3E}">
        <p14:creationId xmlns:p14="http://schemas.microsoft.com/office/powerpoint/2010/main" val="3050809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CF46C-B95A-4D85-9C50-B462497E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645" y="1941062"/>
            <a:ext cx="3322317" cy="29758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Geographic location Analysis</a:t>
            </a:r>
            <a:b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 of 19 cities, yellow cab is performing well in 15 cities by catching more number of rides.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22AD89-1189-4BEF-AF60-AA1BB10D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30" y="566916"/>
            <a:ext cx="6325048" cy="572416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BD9845D-1671-4780-94C3-DD7A0137B999}"/>
              </a:ext>
            </a:extLst>
          </p:cNvPr>
          <p:cNvSpPr txBox="1"/>
          <p:nvPr/>
        </p:nvSpPr>
        <p:spPr>
          <a:xfrm>
            <a:off x="856527" y="17362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3115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CF46C-B95A-4D85-9C50-B462497E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Holiday Analysis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053D67E-1004-4473-B2F0-9BB1CD36D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33" y="2426818"/>
            <a:ext cx="4594984" cy="399763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D550ACC-6A4A-40CD-B0C0-A38415B7B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561" y="2426818"/>
            <a:ext cx="4634941" cy="39976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D9845D-1671-4780-94C3-DD7A0137B999}"/>
              </a:ext>
            </a:extLst>
          </p:cNvPr>
          <p:cNvSpPr txBox="1"/>
          <p:nvPr/>
        </p:nvSpPr>
        <p:spPr>
          <a:xfrm>
            <a:off x="856527" y="17362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5F2F6-7609-48F5-81CD-9BC708111D26}"/>
              </a:ext>
            </a:extLst>
          </p:cNvPr>
          <p:cNvSpPr txBox="1"/>
          <p:nvPr/>
        </p:nvSpPr>
        <p:spPr>
          <a:xfrm>
            <a:off x="1640078" y="1519741"/>
            <a:ext cx="895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In terms of profit and rides on holidays, we can see that yellow cab is popular choice for rides so that profit earned is also higher.</a:t>
            </a:r>
          </a:p>
        </p:txBody>
      </p:sp>
    </p:spTree>
    <p:extLst>
      <p:ext uri="{BB962C8B-B14F-4D97-AF65-F5344CB8AC3E}">
        <p14:creationId xmlns:p14="http://schemas.microsoft.com/office/powerpoint/2010/main" val="124089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F46C-B95A-4D85-9C50-B462497E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325563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EDA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9845D-1671-4780-94C3-DD7A0137B999}"/>
              </a:ext>
            </a:extLst>
          </p:cNvPr>
          <p:cNvSpPr txBox="1"/>
          <p:nvPr/>
        </p:nvSpPr>
        <p:spPr>
          <a:xfrm>
            <a:off x="856527" y="17362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0DB472-AE64-4132-B1A6-95EC1A071F06}"/>
              </a:ext>
            </a:extLst>
          </p:cNvPr>
          <p:cNvSpPr txBox="1"/>
          <p:nvPr/>
        </p:nvSpPr>
        <p:spPr>
          <a:xfrm>
            <a:off x="740780" y="1502688"/>
            <a:ext cx="1059469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We have discussed total 5 criteria for analysis as mentioned. Moreover, the summary of the EDA approach and its key insights are discussed below: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1. Profit Analysis: In this analysis, we compared annual profit, quarterly profit, per Kilometer profit, per ride profit and result states that </a:t>
            </a:r>
            <a:r>
              <a:rPr lang="en-US" b="1" dirty="0"/>
              <a:t>Yellow Cab</a:t>
            </a:r>
            <a:r>
              <a:rPr lang="en-US" dirty="0"/>
              <a:t> is doing great with 8 times more profit than Pink cab.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2. Number of rides Analysis: In this analysis, we compared average monthly rides, average daily rides which shows that </a:t>
            </a:r>
            <a:r>
              <a:rPr lang="en-US" b="1" dirty="0"/>
              <a:t>Yellow Cab</a:t>
            </a:r>
            <a:r>
              <a:rPr lang="en-US" dirty="0"/>
              <a:t> is popular more.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3. Customer Analysis: In this analysis, we compared customer reach and percentage of reach of total cab users and result states that </a:t>
            </a:r>
            <a:r>
              <a:rPr lang="en-US" b="1" dirty="0"/>
              <a:t>Yellow Cab </a:t>
            </a:r>
            <a:r>
              <a:rPr lang="en-US" dirty="0"/>
              <a:t>has more customers than Pink cab.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4. Geographic Location Analysis: In this analysis, we compared citywide total rides and customer reach. The outcome is that </a:t>
            </a:r>
            <a:r>
              <a:rPr lang="en-US" b="1" dirty="0"/>
              <a:t>Yellow Cab</a:t>
            </a:r>
            <a:r>
              <a:rPr lang="en-US" dirty="0"/>
              <a:t> is doing great with 16 cities out of 19.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5. Holiday Analysis: In this analysis, we compared profit and rides on holidays for both the companies which comes to a decision that </a:t>
            </a:r>
            <a:r>
              <a:rPr lang="en-US" b="1" dirty="0"/>
              <a:t>Yellow Cab</a:t>
            </a:r>
            <a:r>
              <a:rPr lang="en-US" dirty="0"/>
              <a:t> is more popular than Pink cab on holidays as well.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As per EDA, rightful and profitable investment choice is </a:t>
            </a:r>
            <a:r>
              <a:rPr lang="en-US" b="1" u="sng" dirty="0"/>
              <a:t>“Yellow Cab”</a:t>
            </a:r>
            <a:r>
              <a:rPr lang="en-US" dirty="0"/>
              <a:t>.</a:t>
            </a:r>
          </a:p>
          <a:p>
            <a:pPr algn="just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5867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6" y="2708941"/>
            <a:ext cx="9117807" cy="109721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Thank You !!!</a:t>
            </a:r>
          </a:p>
          <a:p>
            <a:endParaRPr lang="en-US" sz="6000" dirty="0">
              <a:solidFill>
                <a:schemeClr val="accent2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714997" y="381002"/>
            <a:ext cx="6858004" cy="6096000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F46C-B95A-4D85-9C50-B462497E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325563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Executive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9845D-1671-4780-94C3-DD7A0137B999}"/>
              </a:ext>
            </a:extLst>
          </p:cNvPr>
          <p:cNvSpPr txBox="1"/>
          <p:nvPr/>
        </p:nvSpPr>
        <p:spPr>
          <a:xfrm>
            <a:off x="856527" y="17362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0DB472-AE64-4132-B1A6-95EC1A071F06}"/>
              </a:ext>
            </a:extLst>
          </p:cNvPr>
          <p:cNvSpPr txBox="1"/>
          <p:nvPr/>
        </p:nvSpPr>
        <p:spPr>
          <a:xfrm>
            <a:off x="740779" y="1736203"/>
            <a:ext cx="1059469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Objective:</a:t>
            </a:r>
          </a:p>
          <a:p>
            <a:r>
              <a:rPr lang="en-CA" dirty="0"/>
              <a:t>Perform market analysis and develop actionable insights for XYZ firm to make the right investment choice from Yellow Cab and Pink Cab company.</a:t>
            </a:r>
          </a:p>
          <a:p>
            <a:endParaRPr lang="en-CA" dirty="0"/>
          </a:p>
          <a:p>
            <a:r>
              <a:rPr lang="en-CA" b="1" dirty="0"/>
              <a:t>Solution:</a:t>
            </a:r>
          </a:p>
          <a:p>
            <a:pPr algn="just"/>
            <a:r>
              <a:rPr lang="en-US" dirty="0"/>
              <a:t>Cab industry is service-oriented industry which is driven by customers.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There are basically some criteria to check for investing in cab industry which are discussed below:</a:t>
            </a:r>
          </a:p>
          <a:p>
            <a:pPr algn="just"/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Profit analysis: Profit analysis of a firm is the topmost criteria if we are looking to invest in a company.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Number of rides analysis: Total transactions also define profits and popularity of the company.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Customer analysis: As this industry is customer service driven, we need to focus on customers preferences towards the companies.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Geographic location analysis: Geographic location plays an important role for the development of any industry.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Holiday Analysis: Customer preferences and profit earned during holidays are compared.</a:t>
            </a:r>
            <a:endParaRPr lang="en-CA" dirty="0"/>
          </a:p>
          <a:p>
            <a:endParaRPr lang="en-CA" b="1" dirty="0"/>
          </a:p>
          <a:p>
            <a:endParaRPr lang="en-CA" b="1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665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F46C-B95A-4D85-9C50-B462497E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325563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Problem Statement &amp;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9845D-1671-4780-94C3-DD7A0137B999}"/>
              </a:ext>
            </a:extLst>
          </p:cNvPr>
          <p:cNvSpPr txBox="1"/>
          <p:nvPr/>
        </p:nvSpPr>
        <p:spPr>
          <a:xfrm>
            <a:off x="856527" y="17362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0DB472-AE64-4132-B1A6-95EC1A071F06}"/>
              </a:ext>
            </a:extLst>
          </p:cNvPr>
          <p:cNvSpPr txBox="1"/>
          <p:nvPr/>
        </p:nvSpPr>
        <p:spPr>
          <a:xfrm>
            <a:off x="740779" y="1736203"/>
            <a:ext cx="105946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Problem Statement:</a:t>
            </a:r>
          </a:p>
          <a:p>
            <a:r>
              <a:rPr lang="en-CA" dirty="0"/>
              <a:t>Perform market analysis and develop actionable insights for XYZ firm to make the right investment choice from Yellow Cab and Pink Cab company.</a:t>
            </a:r>
          </a:p>
          <a:p>
            <a:endParaRPr lang="en-CA" dirty="0"/>
          </a:p>
          <a:p>
            <a:endParaRPr lang="en-CA" dirty="0"/>
          </a:p>
          <a:p>
            <a:r>
              <a:rPr lang="en-CA" b="1" dirty="0"/>
              <a:t>Approach:</a:t>
            </a:r>
          </a:p>
          <a:p>
            <a:r>
              <a:rPr lang="en-CA" dirty="0"/>
              <a:t>The solution approach is divided into several steps mentioned below:</a:t>
            </a:r>
          </a:p>
          <a:p>
            <a:pPr marL="342900" indent="-342900">
              <a:buAutoNum type="arabicPeriod"/>
            </a:pPr>
            <a:r>
              <a:rPr lang="en-CA" dirty="0"/>
              <a:t>Data gathering and cleaning</a:t>
            </a:r>
          </a:p>
          <a:p>
            <a:pPr marL="342900" indent="-342900">
              <a:buAutoNum type="arabicPeriod"/>
            </a:pPr>
            <a:r>
              <a:rPr lang="en-CA" dirty="0"/>
              <a:t>Explanatory Data Analysis(EDA)</a:t>
            </a:r>
          </a:p>
          <a:p>
            <a:pPr marL="342900" indent="-342900">
              <a:buAutoNum type="arabicPeriod"/>
            </a:pPr>
            <a:r>
              <a:rPr lang="en-CA" dirty="0"/>
              <a:t>Data Visualization</a:t>
            </a:r>
          </a:p>
          <a:p>
            <a:pPr marL="342900" indent="-342900">
              <a:buAutoNum type="arabicPeriod"/>
            </a:pPr>
            <a:r>
              <a:rPr lang="en-CA" dirty="0"/>
              <a:t>Recommended Solutions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377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F46C-B95A-4D85-9C50-B462497E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325563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DATA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9845D-1671-4780-94C3-DD7A0137B999}"/>
              </a:ext>
            </a:extLst>
          </p:cNvPr>
          <p:cNvSpPr txBox="1"/>
          <p:nvPr/>
        </p:nvSpPr>
        <p:spPr>
          <a:xfrm>
            <a:off x="856527" y="17362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0DB472-AE64-4132-B1A6-95EC1A071F06}"/>
              </a:ext>
            </a:extLst>
          </p:cNvPr>
          <p:cNvSpPr txBox="1"/>
          <p:nvPr/>
        </p:nvSpPr>
        <p:spPr>
          <a:xfrm>
            <a:off x="740780" y="1822647"/>
            <a:ext cx="10594693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Data exploration</a:t>
            </a:r>
            <a:r>
              <a:rPr lang="en-US" dirty="0"/>
              <a:t> is the foremost step towards analysis. Below are the list of datasets which are analyzed: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Cab_Data.csv – this file includes details of transaction for 2 cab companies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Customer_ID.csv – this is a mapping table that contains a unique identifier which links the customer’s demographic details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Transaction_ID.csv – this is a mapping table that contains transaction to customer mapping and payment mode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City.csv – this file contains list of US cities, their population and number of cab users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US_Holiday_Dates.csv – This file contains list of US holidays and respective Dates between 2004 to 2020.</a:t>
            </a:r>
            <a:endParaRPr lang="en-CA" dirty="0"/>
          </a:p>
          <a:p>
            <a:pPr algn="just">
              <a:lnSpc>
                <a:spcPct val="150000"/>
              </a:lnSpc>
            </a:pPr>
            <a:endParaRPr lang="en-CA" dirty="0"/>
          </a:p>
          <a:p>
            <a:pPr algn="just"/>
            <a:r>
              <a:rPr lang="en-CA" b="1" dirty="0"/>
              <a:t>Assumptions: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/>
              <a:t>‘City’ files contains ‘Users’ feature which is assumed to be the total number of Cab users in respective cities.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/>
              <a:t>Profit is calculated based on </a:t>
            </a:r>
            <a:r>
              <a:rPr lang="en-CA" dirty="0" err="1"/>
              <a:t>Price_charged</a:t>
            </a:r>
            <a:r>
              <a:rPr lang="en-CA" dirty="0"/>
              <a:t> and </a:t>
            </a:r>
            <a:r>
              <a:rPr lang="en-CA" dirty="0" err="1"/>
              <a:t>Cost_of_Trip</a:t>
            </a:r>
            <a:r>
              <a:rPr lang="en-CA" dirty="0"/>
              <a:t> features from ‘</a:t>
            </a:r>
            <a:r>
              <a:rPr lang="en-CA" dirty="0" err="1"/>
              <a:t>Cab_Data</a:t>
            </a:r>
            <a:r>
              <a:rPr lang="en-CA" dirty="0"/>
              <a:t>’ File.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/>
              <a:t>All visuals are represented in the color respective of name of company. Ex. Yellow cab is represented as Yellow color and so.</a:t>
            </a:r>
          </a:p>
          <a:p>
            <a:pPr algn="just">
              <a:lnSpc>
                <a:spcPct val="150000"/>
              </a:lnSpc>
            </a:pPr>
            <a:r>
              <a:rPr lang="en-CA" dirty="0"/>
              <a:t> </a:t>
            </a:r>
          </a:p>
          <a:p>
            <a:pPr algn="just">
              <a:lnSpc>
                <a:spcPct val="150000"/>
              </a:lnSpc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543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CF46C-B95A-4D85-9C50-B462497E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279" y="2105535"/>
            <a:ext cx="3322317" cy="29758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br>
              <a:rPr lang="en-US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br>
              <a:rPr lang="en-US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br>
              <a:rPr lang="en-US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br>
              <a:rPr lang="en-US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br>
              <a:rPr lang="en-US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br>
              <a:rPr lang="en-US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br>
              <a:rPr lang="en-US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br>
              <a:rPr lang="en-US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Profit  Analysis</a:t>
            </a:r>
            <a:br>
              <a:rPr lang="en-US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It is performed based on below criteria:</a:t>
            </a:r>
            <a:b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-- Annual Profit</a:t>
            </a:r>
            <a:b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-- Profit per Kilometers of rides</a:t>
            </a:r>
            <a:b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-- Profit per ride</a:t>
            </a:r>
            <a:b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-- Quarterly Profit </a:t>
            </a:r>
            <a:b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Yellow Cab wins the battle for the profit analysis.</a:t>
            </a:r>
            <a:br>
              <a: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1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FD34E4D-1FA8-486F-AFD2-37D9BAC98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91" y="566916"/>
            <a:ext cx="5666925" cy="572416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BD9845D-1671-4780-94C3-DD7A0137B999}"/>
              </a:ext>
            </a:extLst>
          </p:cNvPr>
          <p:cNvSpPr txBox="1"/>
          <p:nvPr/>
        </p:nvSpPr>
        <p:spPr>
          <a:xfrm>
            <a:off x="856527" y="17362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9947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CF46C-B95A-4D85-9C50-B462497E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Profit Analysis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3FAA695-36CA-475C-8806-00D423A8E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78" y="2426818"/>
            <a:ext cx="3897695" cy="399763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4366FBF0-EA53-41AA-BE87-1C4EA6359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203" y="2426818"/>
            <a:ext cx="4007656" cy="39976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D9845D-1671-4780-94C3-DD7A0137B999}"/>
              </a:ext>
            </a:extLst>
          </p:cNvPr>
          <p:cNvSpPr txBox="1"/>
          <p:nvPr/>
        </p:nvSpPr>
        <p:spPr>
          <a:xfrm>
            <a:off x="856527" y="17362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956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CF46C-B95A-4D85-9C50-B462497E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Profit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9E78ACF-5753-4C60-83C0-45B5B30AC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99174"/>
            <a:ext cx="11496821" cy="32191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D9845D-1671-4780-94C3-DD7A0137B999}"/>
              </a:ext>
            </a:extLst>
          </p:cNvPr>
          <p:cNvSpPr txBox="1"/>
          <p:nvPr/>
        </p:nvSpPr>
        <p:spPr>
          <a:xfrm>
            <a:off x="856527" y="17362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075F7-DBBC-4579-86EE-DEEFF5752C47}"/>
              </a:ext>
            </a:extLst>
          </p:cNvPr>
          <p:cNvSpPr txBox="1"/>
          <p:nvPr/>
        </p:nvSpPr>
        <p:spPr>
          <a:xfrm flipH="1">
            <a:off x="1978984" y="1445272"/>
            <a:ext cx="8178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Quarterly profit analysis is most important factor to analyze growth of the company in a year. Here, Yellow cab is gaining more profit each year with same pattern of growth.</a:t>
            </a:r>
          </a:p>
        </p:txBody>
      </p:sp>
    </p:spTree>
    <p:extLst>
      <p:ext uri="{BB962C8B-B14F-4D97-AF65-F5344CB8AC3E}">
        <p14:creationId xmlns:p14="http://schemas.microsoft.com/office/powerpoint/2010/main" val="336960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CF46C-B95A-4D85-9C50-B462497E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527" y="840400"/>
            <a:ext cx="3322317" cy="46002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Number of Rides Analysis</a:t>
            </a:r>
            <a:b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Rides analysis is performed considering following criteria:</a:t>
            </a:r>
            <a:b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-- Average monthly rides analysis</a:t>
            </a:r>
            <a:b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-- Average Daily rides analysis</a:t>
            </a:r>
            <a:b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Yellow Cab is having nearly three times more rides as compared to Pink cab which shows its popularity.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F13CF07-063D-45CD-B8D2-EBDF105E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935" y="566916"/>
            <a:ext cx="5886034" cy="57241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D9845D-1671-4780-94C3-DD7A0137B999}"/>
              </a:ext>
            </a:extLst>
          </p:cNvPr>
          <p:cNvSpPr txBox="1"/>
          <p:nvPr/>
        </p:nvSpPr>
        <p:spPr>
          <a:xfrm>
            <a:off x="856527" y="17362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3411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125</TotalTime>
  <Words>916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Tw Cen MT</vt:lpstr>
      <vt:lpstr>Wingdings</vt:lpstr>
      <vt:lpstr>Office Theme</vt:lpstr>
      <vt:lpstr>PowerPoint Presentation</vt:lpstr>
      <vt:lpstr>   Agenda</vt:lpstr>
      <vt:lpstr>Executive Summary</vt:lpstr>
      <vt:lpstr>Problem Statement &amp; Approach</vt:lpstr>
      <vt:lpstr>DATA EXPLORATION</vt:lpstr>
      <vt:lpstr>         Profit  Analysis It is performed based on below criteria:  -- Annual Profit -- Profit per Kilometers of rides -- Profit per ride -- Quarterly Profit    Yellow Cab wins the battle for the profit analysis.      </vt:lpstr>
      <vt:lpstr>Profit Analysis</vt:lpstr>
      <vt:lpstr>Profit Analysis</vt:lpstr>
      <vt:lpstr>Number of Rides Analysis Rides analysis is performed considering following criteria: -- Average monthly rides analysis -- Average Daily rides analysis    Yellow Cab is having nearly three times more rides as compared to Pink cab which shows its popularity.</vt:lpstr>
      <vt:lpstr>Number of Rides Analysis</vt:lpstr>
      <vt:lpstr>Customer Analysis</vt:lpstr>
      <vt:lpstr>Customer Analysis</vt:lpstr>
      <vt:lpstr>Geographic location Analysis  Out of 19 cities, yellow cab is performing well in 15 cities by catching more number of rides.</vt:lpstr>
      <vt:lpstr>Holiday Analysis</vt:lpstr>
      <vt:lpstr>EDA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Dhvanilkumar Prajapati</dc:creator>
  <cp:lastModifiedBy>Dhvanilkumar Prajapati</cp:lastModifiedBy>
  <cp:revision>12</cp:revision>
  <dcterms:created xsi:type="dcterms:W3CDTF">2022-08-08T02:14:58Z</dcterms:created>
  <dcterms:modified xsi:type="dcterms:W3CDTF">2022-08-21T18:31:43Z</dcterms:modified>
</cp:coreProperties>
</file>