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187157-3651-B6D6-71FB-1EEECA07E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1D08AA-42E9-B894-8F2E-E178CB79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A714F6-62E3-5A68-F4E2-D91EE933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1F9354B-CC2D-AF6D-C810-FD1525C4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34596C5-C834-634A-02FF-526E1D49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087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8D6A19-813E-2126-DA12-4D34DCAF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32DB083-FD1C-54C1-53B6-B39E98F10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814110-D556-12F7-22F9-DDB8D34C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74A2AB-79AB-0689-FCC0-949086BB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2BA6E0-662B-67FD-16A5-9DE9804C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160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ABF51B-0DF6-74F6-D985-E8EA12B92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C458A86-CFE6-01EA-32D5-46F3173A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5DC5A3-9C65-C095-6A69-976D59C9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B701E41-1B51-C5B9-E7F8-94367BEB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C46D537-C504-7D67-89DD-1C51B84B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350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734036-D171-4778-F393-8E0371F2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F9FE769-FC29-1604-A279-6153A3E6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743AFF-C904-21AF-592B-367DB6F6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395A85-2847-0FF2-C81A-604E1F4C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F23D266-31D6-E730-5B5B-3B39484D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12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CDC4B7-6E8B-F66A-B301-6398DE6F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76DC616-EBBC-DABD-7313-78EA1DF0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02456D-C024-A377-D29D-0D4E68A6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E22B805-3772-FFFF-0A14-503D7734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BA13A9-208B-43AE-9BF1-3BF80084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41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AFB7A2-0065-3A77-AF3B-663BB375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BB101F-5726-15C8-6E4E-58F774E34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76D1239-448A-5EE7-BD0D-CFC6C85E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AF34055-FDAF-C941-273C-44A500EA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5B91036-808A-AD21-7FA7-92D35915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AFD7E2F-C37B-6108-2EF2-26BEB529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322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B237E7-282F-FFB7-6998-9F76A503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5ECBF4C-4413-317C-F169-9B42CFC6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5E92B39-EE30-4AEB-D708-415F9842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0E105E5-F971-9E87-D694-7205E1F0A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B1E622-C528-745C-3436-BD99C6966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C28617F-E22B-453F-634D-9BE68E51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978D4B9-8C70-BBCB-BA1C-C0C66247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7379AEF-1ACE-E0A5-B5D0-E6F7A5B7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5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6F1969-F60F-9D7A-1160-851EA09B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23FCD48-74E4-65F8-61E9-8BD400D0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7D3E5FA-A807-DB31-0118-3DEC205D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3B72F38-33F9-5580-82AB-3C60D26B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73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63CBB8D-2C21-6AD7-3CA1-8C02DCC5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FB6C74A-BE27-F60F-F6A4-DF5F62B9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FDB913-AE0B-081E-DB2D-B71F4E8F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739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8CDC5D-5B15-B38F-7F1A-D9F49B57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52050D-05AC-7F8C-DAB8-C18D567E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D16C704-7AB2-9DAC-C5FB-619FE1660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BAD9E08-9B0F-CA6B-E4BC-042FB7C3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E8D0109-9283-6DBD-5E0E-4D620E3E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43BC4FE-38D9-8AAB-2006-79FF6403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868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5E65D8-CE81-19C2-1C55-58946E78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6BFC219-F01D-AB04-7C18-D416D594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4CDAC36-4EA7-0864-1E1D-1D5A9E27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A2890BC-0C1D-46FE-E539-501F3A9A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DCF4CB-E1C5-6DD7-53C9-70622257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01E9FCE-C5A7-86A3-F97C-BE5B2265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06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5816AA7-18EF-8255-F475-4ED6410E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CF72B43-B9C4-6CD9-A0D3-324CC91F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09F65AA-5883-2D58-AE9A-F34CBF7C7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4BF4-7621-4584-AAC1-04C2EDD346B2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6E8496-7134-2C9D-A41E-DCC45FE30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44EDB72-E304-EF24-8144-BBC14AC17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8F90-5C99-4253-B722-7DA38564B8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60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Nhóm 40">
            <a:extLst>
              <a:ext uri="{FF2B5EF4-FFF2-40B4-BE49-F238E27FC236}">
                <a16:creationId xmlns:a16="http://schemas.microsoft.com/office/drawing/2014/main" id="{DA7D5D29-1292-438B-315B-110C2532195A}"/>
              </a:ext>
            </a:extLst>
          </p:cNvPr>
          <p:cNvGrpSpPr/>
          <p:nvPr/>
        </p:nvGrpSpPr>
        <p:grpSpPr>
          <a:xfrm>
            <a:off x="1306286" y="150062"/>
            <a:ext cx="6606073" cy="6412984"/>
            <a:chOff x="1306286" y="150062"/>
            <a:chExt cx="6606073" cy="6412984"/>
          </a:xfrm>
        </p:grpSpPr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2CE1A16C-4E4E-1BFA-DE03-A7EB9536469A}"/>
                </a:ext>
              </a:extLst>
            </p:cNvPr>
            <p:cNvGrpSpPr/>
            <p:nvPr/>
          </p:nvGrpSpPr>
          <p:grpSpPr>
            <a:xfrm>
              <a:off x="2079096" y="214604"/>
              <a:ext cx="1281120" cy="1547775"/>
              <a:chOff x="2061813" y="438539"/>
              <a:chExt cx="1281120" cy="1547775"/>
            </a:xfrm>
          </p:grpSpPr>
          <p:pic>
            <p:nvPicPr>
              <p:cNvPr id="7" name="Hình ảnh 6">
                <a:extLst>
                  <a:ext uri="{FF2B5EF4-FFF2-40B4-BE49-F238E27FC236}">
                    <a16:creationId xmlns:a16="http://schemas.microsoft.com/office/drawing/2014/main" id="{22F2D086-20B0-0C6A-4336-24693F3F4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69999" y="438539"/>
                <a:ext cx="978124" cy="1147665"/>
              </a:xfrm>
              <a:prstGeom prst="rect">
                <a:avLst/>
              </a:prstGeom>
            </p:spPr>
          </p:pic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4A41048E-89FA-E729-8CD0-F80B25B63F05}"/>
                  </a:ext>
                </a:extLst>
              </p:cNvPr>
              <p:cNvSpPr txBox="1"/>
              <p:nvPr/>
            </p:nvSpPr>
            <p:spPr>
              <a:xfrm>
                <a:off x="2061813" y="1586204"/>
                <a:ext cx="12811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 dụng </a:t>
                </a:r>
                <a:endParaRPr lang="vi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Nhóm 14">
              <a:extLst>
                <a:ext uri="{FF2B5EF4-FFF2-40B4-BE49-F238E27FC236}">
                  <a16:creationId xmlns:a16="http://schemas.microsoft.com/office/drawing/2014/main" id="{738577C0-E15A-699D-A68A-B2067EE0B2CE}"/>
                </a:ext>
              </a:extLst>
            </p:cNvPr>
            <p:cNvGrpSpPr/>
            <p:nvPr/>
          </p:nvGrpSpPr>
          <p:grpSpPr>
            <a:xfrm>
              <a:off x="1561281" y="2509934"/>
              <a:ext cx="2504007" cy="1636529"/>
              <a:chOff x="1530339" y="2916589"/>
              <a:chExt cx="2504007" cy="1636529"/>
            </a:xfrm>
          </p:grpSpPr>
          <p:pic>
            <p:nvPicPr>
              <p:cNvPr id="12" name="Hình ảnh 11">
                <a:extLst>
                  <a:ext uri="{FF2B5EF4-FFF2-40B4-BE49-F238E27FC236}">
                    <a16:creationId xmlns:a16="http://schemas.microsoft.com/office/drawing/2014/main" id="{F0F99985-4B9F-AB4B-05B3-EA935627C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7420" y="2916589"/>
                <a:ext cx="1188880" cy="1188880"/>
              </a:xfrm>
              <a:prstGeom prst="rect">
                <a:avLst/>
              </a:prstGeom>
            </p:spPr>
          </p:pic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134A840D-4EA6-1532-C93D-AC72D40461C0}"/>
                  </a:ext>
                </a:extLst>
              </p:cNvPr>
              <p:cNvSpPr txBox="1"/>
              <p:nvPr/>
            </p:nvSpPr>
            <p:spPr>
              <a:xfrm>
                <a:off x="1530339" y="4153008"/>
                <a:ext cx="2504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Spring Boot Rest API </a:t>
                </a:r>
                <a:endParaRPr lang="vi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1" name="Hình ảnh 20">
              <a:extLst>
                <a:ext uri="{FF2B5EF4-FFF2-40B4-BE49-F238E27FC236}">
                  <a16:creationId xmlns:a16="http://schemas.microsoft.com/office/drawing/2014/main" id="{E690D2D6-1877-A1AA-677E-462D87D2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276" y="150062"/>
              <a:ext cx="1188880" cy="118888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E4B2F5AD-6D21-053E-3F04-371414356352}"/>
                </a:ext>
              </a:extLst>
            </p:cNvPr>
            <p:cNvSpPr txBox="1"/>
            <p:nvPr/>
          </p:nvSpPr>
          <p:spPr>
            <a:xfrm>
              <a:off x="5812970" y="1362269"/>
              <a:ext cx="1898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Firebase Storage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Hình ảnh 23">
              <a:extLst>
                <a:ext uri="{FF2B5EF4-FFF2-40B4-BE49-F238E27FC236}">
                  <a16:creationId xmlns:a16="http://schemas.microsoft.com/office/drawing/2014/main" id="{FFD3DA51-7B68-35F2-BC27-CBDDA81A6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282" y="5000750"/>
              <a:ext cx="1053323" cy="1053323"/>
            </a:xfrm>
            <a:prstGeom prst="rect">
              <a:avLst/>
            </a:prstGeom>
          </p:spPr>
        </p:pic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4540892A-629B-BA5A-F936-0D784DF46B98}"/>
                </a:ext>
              </a:extLst>
            </p:cNvPr>
            <p:cNvSpPr txBox="1"/>
            <p:nvPr/>
          </p:nvSpPr>
          <p:spPr>
            <a:xfrm>
              <a:off x="1880860" y="6162936"/>
              <a:ext cx="15712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Cơ sở dữ liệu</a:t>
              </a:r>
              <a:endParaRPr lang="vi-V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Đường kết nối Mũi tên Thẳng 26">
              <a:extLst>
                <a:ext uri="{FF2B5EF4-FFF2-40B4-BE49-F238E27FC236}">
                  <a16:creationId xmlns:a16="http://schemas.microsoft.com/office/drawing/2014/main" id="{7DF84508-3251-EABE-744B-C9F09D0681F7}"/>
                </a:ext>
              </a:extLst>
            </p:cNvPr>
            <p:cNvCxnSpPr/>
            <p:nvPr/>
          </p:nvCxnSpPr>
          <p:spPr>
            <a:xfrm>
              <a:off x="2576344" y="1819469"/>
              <a:ext cx="0" cy="5691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88336890-8F3F-1A41-E6EB-74A1F0FE0BB6}"/>
                </a:ext>
              </a:extLst>
            </p:cNvPr>
            <p:cNvSpPr txBox="1"/>
            <p:nvPr/>
          </p:nvSpPr>
          <p:spPr>
            <a:xfrm>
              <a:off x="2668783" y="1937275"/>
              <a:ext cx="1287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HTTP, JSON</a:t>
              </a:r>
              <a:endParaRPr lang="vi-V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Đường kết nối Mũi tên Thẳng 28">
              <a:extLst>
                <a:ext uri="{FF2B5EF4-FFF2-40B4-BE49-F238E27FC236}">
                  <a16:creationId xmlns:a16="http://schemas.microsoft.com/office/drawing/2014/main" id="{247C3317-D4CB-3FCC-2E9C-379D44AEC225}"/>
                </a:ext>
              </a:extLst>
            </p:cNvPr>
            <p:cNvCxnSpPr/>
            <p:nvPr/>
          </p:nvCxnSpPr>
          <p:spPr>
            <a:xfrm>
              <a:off x="2550786" y="4180049"/>
              <a:ext cx="0" cy="5691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F5A2B741-16CF-EF1B-3253-312EF03B96B8}"/>
                </a:ext>
              </a:extLst>
            </p:cNvPr>
            <p:cNvSpPr txBox="1"/>
            <p:nvPr/>
          </p:nvSpPr>
          <p:spPr>
            <a:xfrm>
              <a:off x="2666492" y="4326133"/>
              <a:ext cx="1549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 vấn dữ liệu</a:t>
              </a:r>
              <a:endParaRPr lang="vi-V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Đường kết nối Mũi tên Thẳng 32">
              <a:extLst>
                <a:ext uri="{FF2B5EF4-FFF2-40B4-BE49-F238E27FC236}">
                  <a16:creationId xmlns:a16="http://schemas.microsoft.com/office/drawing/2014/main" id="{687F612B-B6A6-1D5E-2EC3-81BF47FB4663}"/>
                </a:ext>
              </a:extLst>
            </p:cNvPr>
            <p:cNvCxnSpPr>
              <a:cxnSpLocks/>
            </p:cNvCxnSpPr>
            <p:nvPr/>
          </p:nvCxnSpPr>
          <p:spPr>
            <a:xfrm>
              <a:off x="3526971" y="849086"/>
              <a:ext cx="20713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Đường kết nối Mũi tên Thẳng 34">
              <a:extLst>
                <a:ext uri="{FF2B5EF4-FFF2-40B4-BE49-F238E27FC236}">
                  <a16:creationId xmlns:a16="http://schemas.microsoft.com/office/drawing/2014/main" id="{56E74472-C5A9-66C8-0BAF-6D4A52260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971" y="1132114"/>
              <a:ext cx="20713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Hộp Văn bản 35">
              <a:extLst>
                <a:ext uri="{FF2B5EF4-FFF2-40B4-BE49-F238E27FC236}">
                  <a16:creationId xmlns:a16="http://schemas.microsoft.com/office/drawing/2014/main" id="{D28EDE71-3431-FF30-7C3C-3364C0E7B1F5}"/>
                </a:ext>
              </a:extLst>
            </p:cNvPr>
            <p:cNvSpPr txBox="1"/>
            <p:nvPr/>
          </p:nvSpPr>
          <p:spPr>
            <a:xfrm>
              <a:off x="4065289" y="472943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 liệu ảnh</a:t>
              </a:r>
              <a:endParaRPr lang="vi-V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Hộp Văn bản 36">
              <a:extLst>
                <a:ext uri="{FF2B5EF4-FFF2-40B4-BE49-F238E27FC236}">
                  <a16:creationId xmlns:a16="http://schemas.microsoft.com/office/drawing/2014/main" id="{96D5C00D-7E7D-9D21-F30D-16CD3863C9AB}"/>
                </a:ext>
              </a:extLst>
            </p:cNvPr>
            <p:cNvSpPr txBox="1"/>
            <p:nvPr/>
          </p:nvSpPr>
          <p:spPr>
            <a:xfrm>
              <a:off x="4107255" y="1223769"/>
              <a:ext cx="920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ảnh</a:t>
              </a:r>
              <a:endParaRPr lang="vi-V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Hình chữ nhật 39">
              <a:extLst>
                <a:ext uri="{FF2B5EF4-FFF2-40B4-BE49-F238E27FC236}">
                  <a16:creationId xmlns:a16="http://schemas.microsoft.com/office/drawing/2014/main" id="{878734E9-9AD2-7927-7285-7FDC13B522EB}"/>
                </a:ext>
              </a:extLst>
            </p:cNvPr>
            <p:cNvSpPr/>
            <p:nvPr/>
          </p:nvSpPr>
          <p:spPr>
            <a:xfrm>
              <a:off x="1306286" y="150062"/>
              <a:ext cx="6606073" cy="6382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66066562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</Words>
  <Application>Microsoft Office PowerPoint</Application>
  <PresentationFormat>Màn hình rộng</PresentationFormat>
  <Paragraphs>8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Hoàng Vũ Dương</dc:creator>
  <cp:lastModifiedBy>Hoàng Vũ Dương</cp:lastModifiedBy>
  <cp:revision>1</cp:revision>
  <dcterms:created xsi:type="dcterms:W3CDTF">2022-12-24T01:34:08Z</dcterms:created>
  <dcterms:modified xsi:type="dcterms:W3CDTF">2022-12-24T03:35:13Z</dcterms:modified>
</cp:coreProperties>
</file>