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94CD-84FD-155C-0A17-A0DB15A0D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1774D-52BF-2153-C283-8814B812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BEB83-CEDD-B34A-A2F9-2D498721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055-B944-446E-8F8A-874831349B0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C081F-FAA8-E859-00B1-D0FCA442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064E5-56B2-2759-6436-49D10D5B5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6C44-BCE0-4A12-880F-B514EBCB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75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2D4F-A11E-2327-69D1-DF7ABBDD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D38F2-0FA0-8778-892B-3037BF843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A997-B5D3-278C-C606-544902FB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055-B944-446E-8F8A-874831349B0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FA19E-4A5E-AE3C-A6FF-D80371FE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CCE4C-2E81-7F0C-6180-189CDB57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6C44-BCE0-4A12-880F-B514EBCB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7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76EBF-D1DC-6522-A7A1-798D628A2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4D93F-94D7-4FBE-2432-0B9033A75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52C90-FEBF-0E17-F8C5-7C8CEB41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055-B944-446E-8F8A-874831349B0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16CB3-0823-60BA-E5E4-090E2BE1F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44FFA-D641-BEA5-F82B-B9F2CD20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6C44-BCE0-4A12-880F-B514EBCB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7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42E9-0259-72A2-DE4B-0491052A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0721F-C14A-ADE0-B95C-3280DFCE8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848DB-DFC6-DF34-6F8D-3E7D3B33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055-B944-446E-8F8A-874831349B0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A23FD-EE78-0849-86EF-CF5EDFC6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5894-FB2B-1426-AB12-5C73BE81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6C44-BCE0-4A12-880F-B514EBCB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0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E0B8-69EB-2F98-DFCD-A380E543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A41F0-D8E2-18B1-E089-96B6358CD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63706-0B28-12A1-9674-308A82683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055-B944-446E-8F8A-874831349B0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F2680-B33E-9D02-AAF8-10A0D5C7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9756-4B2C-3F79-AAE6-AB8D1D09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6C44-BCE0-4A12-880F-B514EBCB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DDAD-0A20-87BB-0E49-EDC3E775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3BA7-C68F-E9D5-C463-6003FE22A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4E852-83BD-31C3-D3EB-E95868C39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C2023-DC27-D6AF-B914-E6F923BC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055-B944-446E-8F8A-874831349B0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58F0F-B415-8D66-A701-2534925E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465AA-DBE0-6B2B-6682-A924C4DE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6C44-BCE0-4A12-880F-B514EBCB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2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53AB-0086-7EA6-0BF2-1AAC9A8A9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B305F-FB31-FDA4-E999-A5A644B2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8A72D-79E2-BA0F-7ED8-C6261A16A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B3C32-F508-0918-9AE4-79C093930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E75A1-6077-E298-2695-95D116A4A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2DC14-72AE-A490-1250-BA14D326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055-B944-446E-8F8A-874831349B0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5E7F2-E18A-0E7F-2B63-A82FDFF1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2A5B1-161F-91C5-5243-9E1DDF92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6C44-BCE0-4A12-880F-B514EBCB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630A-EC21-59E2-8F7F-7A2CFBB9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311A9-CB8C-3DB5-20FC-4717E7A5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055-B944-446E-8F8A-874831349B0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E382B-DB57-53EE-6D37-3ECB5C60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B8804-BB26-E169-705B-C0FC7EA3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6C44-BCE0-4A12-880F-B514EBCB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0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4805B-3CA4-F1EA-8D65-3DD6C97A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055-B944-446E-8F8A-874831349B0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7207B-E115-5011-4F1A-A3703F5D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B7725-2010-594D-35FB-C35DD6E08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6C44-BCE0-4A12-880F-B514EBCB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1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141E-1DE3-4FCB-897A-46F51CD6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6FC73-9E39-C8CA-BF99-D374FC81B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F0169-8001-41CA-9D24-7F81B576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CFA5D-A690-A3C8-30EE-E3271242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055-B944-446E-8F8A-874831349B0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7634C-E90F-BD2F-FC2E-A70DFD74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EAD66-4296-0062-E921-677832AB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6C44-BCE0-4A12-880F-B514EBCB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1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9F2B-DD0D-5302-18A1-AFCE184C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57F47-A32E-52E4-125A-E7135B5C7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94264-265A-5106-338F-2199C2FD3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AD3AC-7E84-4C48-C082-B8E67DB2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3055-B944-446E-8F8A-874831349B0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22BA5-CD5B-BC60-2732-542F7CEE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50350-15BD-C5EF-A5DD-1E5BC7B9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6C44-BCE0-4A12-880F-B514EBCB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2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EE670F-ED99-4238-711F-8AC2DC9F9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A5A8C-0A1D-DE91-1405-DA90039CB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922F3-DB6B-E6DB-EFE1-3DD29EB70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73055-B944-446E-8F8A-874831349B08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84876-563A-A681-6865-08A9E896A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136CF-3AA7-7C77-4E1E-2E08A2046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56C44-BCE0-4A12-880F-B514EBCB1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15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B17D92-3B93-350B-98E3-4293B6DDD738}"/>
              </a:ext>
            </a:extLst>
          </p:cNvPr>
          <p:cNvGrpSpPr/>
          <p:nvPr/>
        </p:nvGrpSpPr>
        <p:grpSpPr>
          <a:xfrm>
            <a:off x="3789108" y="1284160"/>
            <a:ext cx="5052695" cy="4021455"/>
            <a:chOff x="3569652" y="1418272"/>
            <a:chExt cx="5052695" cy="40214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7B83CF-EE14-18E8-F91F-2B16DEDEE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9652" y="1418272"/>
              <a:ext cx="5052695" cy="40214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028F12E-16AA-77EB-68E7-BD9DB7960627}"/>
                </a:ext>
              </a:extLst>
            </p:cNvPr>
            <p:cNvSpPr/>
            <p:nvPr/>
          </p:nvSpPr>
          <p:spPr>
            <a:xfrm>
              <a:off x="5620512" y="2572512"/>
              <a:ext cx="798576" cy="1280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Spring Boot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7BD4BC4-CB19-0118-16D9-EB3D8FABA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037" y="1237314"/>
            <a:ext cx="5047926" cy="40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7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Vũ Dương</dc:creator>
  <cp:lastModifiedBy>Hoàng Vũ Dương</cp:lastModifiedBy>
  <cp:revision>1</cp:revision>
  <dcterms:created xsi:type="dcterms:W3CDTF">2022-12-15T23:38:44Z</dcterms:created>
  <dcterms:modified xsi:type="dcterms:W3CDTF">2022-12-15T23:50:02Z</dcterms:modified>
</cp:coreProperties>
</file>