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78" r:id="rId4"/>
    <p:sldId id="26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0"/>
    <a:srgbClr val="BE9A03"/>
    <a:srgbClr val="778900"/>
    <a:srgbClr val="9B5C2E"/>
    <a:srgbClr val="8200EA"/>
    <a:srgbClr val="0096E7"/>
    <a:srgbClr val="FF7B09"/>
    <a:srgbClr val="15C82D"/>
    <a:srgbClr val="E5E8EE"/>
    <a:srgbClr val="703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3" autoAdjust="0"/>
    <p:restoredTop sz="94660"/>
  </p:normalViewPr>
  <p:slideViewPr>
    <p:cSldViewPr snapToGrid="0">
      <p:cViewPr>
        <p:scale>
          <a:sx n="70" d="100"/>
          <a:sy n="70" d="100"/>
        </p:scale>
        <p:origin x="10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10023-DEFC-EE5A-48FB-6C45C5A04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218BC-D034-2ED4-3E16-F614FC8F1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FC8E9-912D-6E06-4F26-A796A8C8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FB632-B11F-DFCC-14BE-2E1B464D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66EF-B598-CF3B-6ED6-D5803D3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62C08-B686-5F12-FE5A-3DA3D17B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5A28A-D39B-39BF-3AC8-870ED81A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4B592-06D4-3F1B-B153-B3A8582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B2004-9521-137A-4980-C63D524C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3A022-DF61-0764-9BC5-EDA4D199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8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22A14E-3A45-F6BF-D55B-33F07FC6E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9D8EA-BD15-DA59-D66D-4D5F731F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C6567-38A4-FB2C-EF6C-9422E395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7C29E-F280-4B81-EF5F-2E6DF14C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C9B8F-A49E-4D54-568D-001302FC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682B-0C68-EA4B-9FF3-F64B707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E957B-184D-DD86-0C7B-608850D9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2ED1C-FA5D-4B03-E550-7FF02805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6FBA6-A389-8773-E8CD-F01970F3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A0CDF-3429-B250-354F-0903A2F1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912A-8ADC-E344-985F-EA91F67B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D0A1C-7835-E28F-D539-85791835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76C5B-8192-D060-5828-E1116ACC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EA293-854E-B04F-D9CA-07A0D9E9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25D09-AF1B-7487-7FC5-83436FB0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6A550-AF84-E78D-9E75-E81428F1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1FE56-E723-DD45-F57D-70B5ACE1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639FE5-3264-A22F-1353-781D645C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286E2-DF1B-2DF4-305C-EA9D8E85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496171-1B45-4EA3-A8E2-00724CD4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3DDB6-B335-49F2-38CD-CA7A466B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7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1F5F-AD32-C94F-DBFA-4E04BEE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355FB-2228-7C8B-A48E-63C1B5E7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7795C-E626-AF9F-BCE3-7E5DAC9C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BCACD-110D-5E3D-288A-86E8BCDA1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990D08-AA2E-4C8F-B59B-1A80B2829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29A5F-3D27-690A-2CFB-04A81F37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0C6D36-1A45-94E9-E5FE-082CD4CA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7C278D-5DEF-E15A-7047-139B1C76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2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BB991-858D-2A84-D0BF-7C1F8B75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40E80-A12F-5E49-3E34-5F3C58E0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BE2F39-E113-475A-576B-095321F9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94751-E338-C9B5-B727-7C0BBE48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07735-197A-E217-D187-4B2076BB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19C4E9-BA2F-7752-7FC3-DA3A7B2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3E7CF-4436-005D-1DE1-3FC697C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B083-B812-D8FA-C500-F309B8C6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7C555-19D7-F21B-080C-2E422549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9E1AB-9656-FA6A-521C-ED33B294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AD44F-3326-D11B-88FD-231930CE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EBAAF-40DE-445F-AB01-CA48280E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188C8-5B5C-05BD-4234-FF81905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325E-00C6-4693-2CEF-6359C7F7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4620E2-C3DB-F26B-D7AA-3885FB602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E695A-67C2-00E0-50C1-A7345B79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FF4FC-2DC0-FA07-7082-1D0FD7B9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12459-90C2-55CE-10E8-C13FF27D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ABF4E-1068-164B-68EF-228F781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53C2B-42F3-F4F8-6728-2A300F9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C1A09-66D0-AD00-7BC6-5649E62A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AF14-11AF-226C-FCEA-66A531A9B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2FC9-2AE4-40EC-80FC-4C7196389D0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9981C-ED7B-C849-D1B6-E4AD0AFB7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3D63-B08D-001D-EA6A-74E94517F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1C1B-7916-4AFE-9225-5EE53603A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980B70C4-AAF2-745D-51C3-D3873D2DAE89}"/>
              </a:ext>
            </a:extLst>
          </p:cNvPr>
          <p:cNvGrpSpPr/>
          <p:nvPr/>
        </p:nvGrpSpPr>
        <p:grpSpPr>
          <a:xfrm>
            <a:off x="764274" y="590289"/>
            <a:ext cx="3657601" cy="1460310"/>
            <a:chOff x="736980" y="682388"/>
            <a:chExt cx="3657601" cy="1460310"/>
          </a:xfrm>
        </p:grpSpPr>
        <p:sp>
          <p:nvSpPr>
            <p:cNvPr id="34" name="사각형: 둥근 모서리 33">
              <a:hlinkClick r:id="rId2" action="ppaction://hlinksldjump"/>
              <a:extLst>
                <a:ext uri="{FF2B5EF4-FFF2-40B4-BE49-F238E27FC236}">
                  <a16:creationId xmlns:a16="http://schemas.microsoft.com/office/drawing/2014/main" id="{511FA38B-E9C6-DF93-A538-C52BA03229FA}"/>
                </a:ext>
              </a:extLst>
            </p:cNvPr>
            <p:cNvSpPr/>
            <p:nvPr/>
          </p:nvSpPr>
          <p:spPr>
            <a:xfrm>
              <a:off x="736980" y="682388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chemeClr val="accent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>
              <a:hlinkClick r:id="rId2" action="ppaction://hlinksldjump"/>
              <a:extLst>
                <a:ext uri="{FF2B5EF4-FFF2-40B4-BE49-F238E27FC236}">
                  <a16:creationId xmlns:a16="http://schemas.microsoft.com/office/drawing/2014/main" id="{9C87D850-F3E6-F5BE-4FED-266C86107F95}"/>
                </a:ext>
              </a:extLst>
            </p:cNvPr>
            <p:cNvSpPr/>
            <p:nvPr/>
          </p:nvSpPr>
          <p:spPr>
            <a:xfrm>
              <a:off x="1944806" y="791569"/>
              <a:ext cx="1241947" cy="1241947"/>
            </a:xfrm>
            <a:prstGeom prst="ellipse">
              <a:avLst/>
            </a:prstGeom>
            <a:solidFill>
              <a:srgbClr val="2A4FAD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92159F-3AF6-B0CC-5827-38B11E011587}"/>
              </a:ext>
            </a:extLst>
          </p:cNvPr>
          <p:cNvGrpSpPr/>
          <p:nvPr/>
        </p:nvGrpSpPr>
        <p:grpSpPr>
          <a:xfrm>
            <a:off x="5347646" y="590289"/>
            <a:ext cx="3657601" cy="1460310"/>
            <a:chOff x="5347648" y="682388"/>
            <a:chExt cx="3657601" cy="1460310"/>
          </a:xfrm>
        </p:grpSpPr>
        <p:sp>
          <p:nvSpPr>
            <p:cNvPr id="36" name="사각형: 둥근 모서리 3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E7222B-8339-11DD-B331-3C1F06621614}"/>
                </a:ext>
              </a:extLst>
            </p:cNvPr>
            <p:cNvSpPr/>
            <p:nvPr/>
          </p:nvSpPr>
          <p:spPr>
            <a:xfrm>
              <a:off x="5347648" y="682388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15C82D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>
              <a:hlinkClick r:id="rId4" action="ppaction://hlinksldjump"/>
              <a:extLst>
                <a:ext uri="{FF2B5EF4-FFF2-40B4-BE49-F238E27FC236}">
                  <a16:creationId xmlns:a16="http://schemas.microsoft.com/office/drawing/2014/main" id="{C4CF773E-30FF-1DA6-E001-D1F45FB5ECD0}"/>
                </a:ext>
              </a:extLst>
            </p:cNvPr>
            <p:cNvSpPr/>
            <p:nvPr/>
          </p:nvSpPr>
          <p:spPr>
            <a:xfrm>
              <a:off x="6555474" y="791569"/>
              <a:ext cx="1241947" cy="1241947"/>
            </a:xfrm>
            <a:prstGeom prst="ellipse">
              <a:avLst/>
            </a:prstGeom>
            <a:solidFill>
              <a:srgbClr val="15C82D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79700F-437F-8C7F-ED8E-84015A30BE29}"/>
              </a:ext>
            </a:extLst>
          </p:cNvPr>
          <p:cNvGrpSpPr/>
          <p:nvPr/>
        </p:nvGrpSpPr>
        <p:grpSpPr>
          <a:xfrm>
            <a:off x="764276" y="2726163"/>
            <a:ext cx="3657601" cy="1460310"/>
            <a:chOff x="736980" y="2794403"/>
            <a:chExt cx="3657601" cy="1460310"/>
          </a:xfrm>
        </p:grpSpPr>
        <p:sp>
          <p:nvSpPr>
            <p:cNvPr id="38" name="사각형: 둥근 모서리 37">
              <a:hlinkClick r:id="rId3" action="ppaction://hlinksldjump"/>
              <a:extLst>
                <a:ext uri="{FF2B5EF4-FFF2-40B4-BE49-F238E27FC236}">
                  <a16:creationId xmlns:a16="http://schemas.microsoft.com/office/drawing/2014/main" id="{CD56E9DB-D54C-6026-9D48-45CFF3C74C4D}"/>
                </a:ext>
              </a:extLst>
            </p:cNvPr>
            <p:cNvSpPr/>
            <p:nvPr/>
          </p:nvSpPr>
          <p:spPr>
            <a:xfrm>
              <a:off x="736980" y="2794403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FF7B09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>
              <a:hlinkClick r:id="rId3" action="ppaction://hlinksldjump"/>
              <a:extLst>
                <a:ext uri="{FF2B5EF4-FFF2-40B4-BE49-F238E27FC236}">
                  <a16:creationId xmlns:a16="http://schemas.microsoft.com/office/drawing/2014/main" id="{62012CA0-264B-4649-4ADD-E8B670E11C70}"/>
                </a:ext>
              </a:extLst>
            </p:cNvPr>
            <p:cNvSpPr/>
            <p:nvPr/>
          </p:nvSpPr>
          <p:spPr>
            <a:xfrm>
              <a:off x="1944806" y="2903584"/>
              <a:ext cx="1241947" cy="1241947"/>
            </a:xfrm>
            <a:prstGeom prst="ellipse">
              <a:avLst/>
            </a:prstGeom>
            <a:solidFill>
              <a:srgbClr val="FF7B0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34A53BF-2174-1F20-3447-6DEEBA0E136F}"/>
              </a:ext>
            </a:extLst>
          </p:cNvPr>
          <p:cNvGrpSpPr/>
          <p:nvPr/>
        </p:nvGrpSpPr>
        <p:grpSpPr>
          <a:xfrm>
            <a:off x="5347648" y="2726163"/>
            <a:ext cx="3657601" cy="1460310"/>
            <a:chOff x="5347648" y="2794403"/>
            <a:chExt cx="3657601" cy="1460310"/>
          </a:xfrm>
        </p:grpSpPr>
        <p:sp>
          <p:nvSpPr>
            <p:cNvPr id="40" name="사각형: 둥근 모서리 39">
              <a:hlinkClick r:id="rId5" action="ppaction://hlinksldjump"/>
              <a:extLst>
                <a:ext uri="{FF2B5EF4-FFF2-40B4-BE49-F238E27FC236}">
                  <a16:creationId xmlns:a16="http://schemas.microsoft.com/office/drawing/2014/main" id="{C7D07653-037C-AD45-9567-5C0DDD536B18}"/>
                </a:ext>
              </a:extLst>
            </p:cNvPr>
            <p:cNvSpPr/>
            <p:nvPr/>
          </p:nvSpPr>
          <p:spPr>
            <a:xfrm>
              <a:off x="5347648" y="2794403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0096E7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14DF1701-833E-F0EC-7096-535759FE3F9A}"/>
                </a:ext>
              </a:extLst>
            </p:cNvPr>
            <p:cNvSpPr/>
            <p:nvPr/>
          </p:nvSpPr>
          <p:spPr>
            <a:xfrm>
              <a:off x="6555474" y="2903584"/>
              <a:ext cx="1241947" cy="1241947"/>
            </a:xfrm>
            <a:prstGeom prst="ellipse">
              <a:avLst/>
            </a:prstGeom>
            <a:solidFill>
              <a:srgbClr val="0096E7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2812B22-6BF2-ED23-643B-435C5F1D9136}"/>
              </a:ext>
            </a:extLst>
          </p:cNvPr>
          <p:cNvGrpSpPr/>
          <p:nvPr/>
        </p:nvGrpSpPr>
        <p:grpSpPr>
          <a:xfrm>
            <a:off x="764276" y="4857152"/>
            <a:ext cx="3657601" cy="1460310"/>
            <a:chOff x="736980" y="4925392"/>
            <a:chExt cx="3657601" cy="1460310"/>
          </a:xfrm>
        </p:grpSpPr>
        <p:sp>
          <p:nvSpPr>
            <p:cNvPr id="45" name="사각형: 둥근 모서리 44">
              <a:hlinkClick r:id="rId6" action="ppaction://hlinksldjump"/>
              <a:extLst>
                <a:ext uri="{FF2B5EF4-FFF2-40B4-BE49-F238E27FC236}">
                  <a16:creationId xmlns:a16="http://schemas.microsoft.com/office/drawing/2014/main" id="{D1826AFF-D909-75F7-DDB2-8DEF674C0CBB}"/>
                </a:ext>
              </a:extLst>
            </p:cNvPr>
            <p:cNvSpPr/>
            <p:nvPr/>
          </p:nvSpPr>
          <p:spPr>
            <a:xfrm>
              <a:off x="736980" y="4925392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8200EA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타원 45">
              <a:hlinkClick r:id="rId6" action="ppaction://hlinksldjump"/>
              <a:extLst>
                <a:ext uri="{FF2B5EF4-FFF2-40B4-BE49-F238E27FC236}">
                  <a16:creationId xmlns:a16="http://schemas.microsoft.com/office/drawing/2014/main" id="{B6998B09-94C0-533E-F5C9-1FF0FE80A7BA}"/>
                </a:ext>
              </a:extLst>
            </p:cNvPr>
            <p:cNvSpPr/>
            <p:nvPr/>
          </p:nvSpPr>
          <p:spPr>
            <a:xfrm>
              <a:off x="1944806" y="5034573"/>
              <a:ext cx="1241947" cy="1241947"/>
            </a:xfrm>
            <a:prstGeom prst="ellipse">
              <a:avLst/>
            </a:prstGeom>
            <a:solidFill>
              <a:srgbClr val="8200EA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4F1561-0567-CE4F-58EB-D8DDBA25A788}"/>
              </a:ext>
            </a:extLst>
          </p:cNvPr>
          <p:cNvGrpSpPr/>
          <p:nvPr/>
        </p:nvGrpSpPr>
        <p:grpSpPr>
          <a:xfrm>
            <a:off x="5347648" y="4857152"/>
            <a:ext cx="3657601" cy="1460310"/>
            <a:chOff x="5347648" y="4925392"/>
            <a:chExt cx="3657601" cy="1460310"/>
          </a:xfrm>
        </p:grpSpPr>
        <p:sp>
          <p:nvSpPr>
            <p:cNvPr id="44" name="사각형: 둥근 모서리 43">
              <a:hlinkClick r:id="rId7" action="ppaction://hlinksldjump"/>
              <a:extLst>
                <a:ext uri="{FF2B5EF4-FFF2-40B4-BE49-F238E27FC236}">
                  <a16:creationId xmlns:a16="http://schemas.microsoft.com/office/drawing/2014/main" id="{5F0AF51D-EA99-5020-FAFE-6CE7DF16546D}"/>
                </a:ext>
              </a:extLst>
            </p:cNvPr>
            <p:cNvSpPr/>
            <p:nvPr/>
          </p:nvSpPr>
          <p:spPr>
            <a:xfrm>
              <a:off x="5347648" y="4925392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9B5C2E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>
              <a:hlinkClick r:id="rId7" action="ppaction://hlinksldjump"/>
              <a:extLst>
                <a:ext uri="{FF2B5EF4-FFF2-40B4-BE49-F238E27FC236}">
                  <a16:creationId xmlns:a16="http://schemas.microsoft.com/office/drawing/2014/main" id="{32FA41BE-C674-5F79-4C22-0EB96629311B}"/>
                </a:ext>
              </a:extLst>
            </p:cNvPr>
            <p:cNvSpPr/>
            <p:nvPr/>
          </p:nvSpPr>
          <p:spPr>
            <a:xfrm>
              <a:off x="6555474" y="5034573"/>
              <a:ext cx="1241947" cy="1241947"/>
            </a:xfrm>
            <a:prstGeom prst="ellipse">
              <a:avLst/>
            </a:prstGeom>
            <a:solidFill>
              <a:srgbClr val="9B5C2E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6104D6-36F3-ED1F-743D-7DC0C1CB1FAD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DA34383-CC40-4625-23E0-C4A9FF274ACD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63" name="사각형: 둥근 모서리 62">
              <a:hlinkClick r:id="rId8" action="ppaction://hlinksldjump"/>
              <a:extLst>
                <a:ext uri="{FF2B5EF4-FFF2-40B4-BE49-F238E27FC236}">
                  <a16:creationId xmlns:a16="http://schemas.microsoft.com/office/drawing/2014/main" id="{0CCE4F1B-62AE-74D1-9328-4EB7051AAC3F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8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8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사각형: 둥근 모서리 63">
              <a:hlinkClick r:id="rId8" action="ppaction://hlinksldjump"/>
              <a:extLst>
                <a:ext uri="{FF2B5EF4-FFF2-40B4-BE49-F238E27FC236}">
                  <a16:creationId xmlns:a16="http://schemas.microsoft.com/office/drawing/2014/main" id="{48289933-8880-14DD-9A7B-7E9E0E4F97EE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2BC4CC0-69D6-7744-13B0-00D1FC1CDF7B}"/>
              </a:ext>
            </a:extLst>
          </p:cNvPr>
          <p:cNvGrpSpPr/>
          <p:nvPr/>
        </p:nvGrpSpPr>
        <p:grpSpPr>
          <a:xfrm>
            <a:off x="10369991" y="4905722"/>
            <a:ext cx="1599387" cy="1599387"/>
            <a:chOff x="10392740" y="2063411"/>
            <a:chExt cx="1599387" cy="1599387"/>
          </a:xfrm>
        </p:grpSpPr>
        <p:sp>
          <p:nvSpPr>
            <p:cNvPr id="68" name="사각형: 둥근 모서리 67">
              <a:hlinkClick r:id="rId9" action="ppaction://hlinksldjump"/>
              <a:extLst>
                <a:ext uri="{FF2B5EF4-FFF2-40B4-BE49-F238E27FC236}">
                  <a16:creationId xmlns:a16="http://schemas.microsoft.com/office/drawing/2014/main" id="{52AD3682-1603-326E-5677-09588F6E5D77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8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8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사각형: 둥근 모서리 68">
              <a:hlinkClick r:id="rId9" action="ppaction://hlinksldjump"/>
              <a:extLst>
                <a:ext uri="{FF2B5EF4-FFF2-40B4-BE49-F238E27FC236}">
                  <a16:creationId xmlns:a16="http://schemas.microsoft.com/office/drawing/2014/main" id="{22C9C03B-9C33-33F5-2B92-D28721240841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86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DA007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9B5C2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F36CE6-6D0C-2245-71E4-82AADA3F3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738" y="281188"/>
            <a:ext cx="6636524" cy="633256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160DD-2052-3238-2084-36F3A7F1F584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246C09D1-A174-DE6A-F46D-5F2E3AE6057E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0A95AFF8-0E47-9059-F377-1A3AE22727B7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E3EB39-9669-B896-8EBC-65CE4480A791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5C5A86ED-54B8-0970-0913-1E642D4622DC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1B00B961-A7FE-3B3F-522B-37D2CD44A692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85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BE9A03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7789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B2522A-9FF7-FDE2-DAA1-3B5961F9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80" y="468011"/>
            <a:ext cx="7161144" cy="592197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0A23C5-B136-4926-0A38-AA9218DB6649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64013809-8A18-8844-8DD3-7A05D367CACB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4FB61F00-BA1C-936E-F9D9-6871DCB8D420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0893B1-5D3B-23D6-150E-A5063068E678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7CC265A1-7B9C-6ECB-92B9-528510AEBE54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F38453D7-F7C0-7087-4C48-D9E913C17E02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5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9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8" name="화살표: 오각형 27">
            <a:hlinkClick r:id="rId2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DA007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3BB0CE-4251-80BC-CDB3-D335DAF8E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27" y="71650"/>
            <a:ext cx="6048326" cy="671469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4DF8CF-5B0C-917F-1FA0-430D20DA1B5F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696BCFC5-2F13-635D-9427-93C3404D4A54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4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4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FD83F967-E4D0-7503-AE5E-F1FC654B8C22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006160-6E71-C592-768E-52A61D3F0C73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FC5A0697-8DD9-8E66-7C09-A4A1A4991A76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866AF05F-5D0A-80A7-2C81-B17EE812B848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980B70C4-AAF2-745D-51C3-D3873D2DAE89}"/>
              </a:ext>
            </a:extLst>
          </p:cNvPr>
          <p:cNvGrpSpPr/>
          <p:nvPr/>
        </p:nvGrpSpPr>
        <p:grpSpPr>
          <a:xfrm>
            <a:off x="764274" y="590289"/>
            <a:ext cx="3657601" cy="1460310"/>
            <a:chOff x="736980" y="682388"/>
            <a:chExt cx="3657601" cy="1460310"/>
          </a:xfrm>
        </p:grpSpPr>
        <p:sp>
          <p:nvSpPr>
            <p:cNvPr id="34" name="사각형: 둥근 모서리 33">
              <a:hlinkClick r:id="rId2" action="ppaction://hlinksldjump"/>
              <a:extLst>
                <a:ext uri="{FF2B5EF4-FFF2-40B4-BE49-F238E27FC236}">
                  <a16:creationId xmlns:a16="http://schemas.microsoft.com/office/drawing/2014/main" id="{511FA38B-E9C6-DF93-A538-C52BA03229FA}"/>
                </a:ext>
              </a:extLst>
            </p:cNvPr>
            <p:cNvSpPr/>
            <p:nvPr/>
          </p:nvSpPr>
          <p:spPr>
            <a:xfrm>
              <a:off x="736980" y="682388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77890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>
              <a:hlinkClick r:id="rId2" action="ppaction://hlinksldjump"/>
              <a:extLst>
                <a:ext uri="{FF2B5EF4-FFF2-40B4-BE49-F238E27FC236}">
                  <a16:creationId xmlns:a16="http://schemas.microsoft.com/office/drawing/2014/main" id="{9C87D850-F3E6-F5BE-4FED-266C86107F95}"/>
                </a:ext>
              </a:extLst>
            </p:cNvPr>
            <p:cNvSpPr/>
            <p:nvPr/>
          </p:nvSpPr>
          <p:spPr>
            <a:xfrm>
              <a:off x="1944806" y="791569"/>
              <a:ext cx="1241947" cy="1241947"/>
            </a:xfrm>
            <a:prstGeom prst="ellipse">
              <a:avLst/>
            </a:prstGeom>
            <a:solidFill>
              <a:srgbClr val="778900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92159F-3AF6-B0CC-5827-38B11E011587}"/>
              </a:ext>
            </a:extLst>
          </p:cNvPr>
          <p:cNvGrpSpPr/>
          <p:nvPr/>
        </p:nvGrpSpPr>
        <p:grpSpPr>
          <a:xfrm>
            <a:off x="5347646" y="590289"/>
            <a:ext cx="3657601" cy="1460310"/>
            <a:chOff x="5347648" y="682388"/>
            <a:chExt cx="3657601" cy="1460310"/>
          </a:xfrm>
        </p:grpSpPr>
        <p:sp>
          <p:nvSpPr>
            <p:cNvPr id="36" name="사각형: 둥근 모서리 3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E7222B-8339-11DD-B331-3C1F06621614}"/>
                </a:ext>
              </a:extLst>
            </p:cNvPr>
            <p:cNvSpPr/>
            <p:nvPr/>
          </p:nvSpPr>
          <p:spPr>
            <a:xfrm>
              <a:off x="5347648" y="682388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DA007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>
              <a:hlinkClick r:id="rId4" action="ppaction://hlinksldjump"/>
              <a:extLst>
                <a:ext uri="{FF2B5EF4-FFF2-40B4-BE49-F238E27FC236}">
                  <a16:creationId xmlns:a16="http://schemas.microsoft.com/office/drawing/2014/main" id="{C4CF773E-30FF-1DA6-E001-D1F45FB5ECD0}"/>
                </a:ext>
              </a:extLst>
            </p:cNvPr>
            <p:cNvSpPr/>
            <p:nvPr/>
          </p:nvSpPr>
          <p:spPr>
            <a:xfrm>
              <a:off x="6555474" y="791569"/>
              <a:ext cx="1241947" cy="1241947"/>
            </a:xfrm>
            <a:prstGeom prst="ellipse">
              <a:avLst/>
            </a:prstGeom>
            <a:solidFill>
              <a:srgbClr val="DA0070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79700F-437F-8C7F-ED8E-84015A30BE29}"/>
              </a:ext>
            </a:extLst>
          </p:cNvPr>
          <p:cNvGrpSpPr/>
          <p:nvPr/>
        </p:nvGrpSpPr>
        <p:grpSpPr>
          <a:xfrm>
            <a:off x="764276" y="2726163"/>
            <a:ext cx="3657601" cy="1460310"/>
            <a:chOff x="736980" y="2794403"/>
            <a:chExt cx="3657601" cy="1460310"/>
          </a:xfrm>
        </p:grpSpPr>
        <p:sp>
          <p:nvSpPr>
            <p:cNvPr id="38" name="사각형: 둥근 모서리 37">
              <a:hlinkClick r:id="rId5" action="ppaction://hlinksldjump"/>
              <a:extLst>
                <a:ext uri="{FF2B5EF4-FFF2-40B4-BE49-F238E27FC236}">
                  <a16:creationId xmlns:a16="http://schemas.microsoft.com/office/drawing/2014/main" id="{CD56E9DB-D54C-6026-9D48-45CFF3C74C4D}"/>
                </a:ext>
              </a:extLst>
            </p:cNvPr>
            <p:cNvSpPr/>
            <p:nvPr/>
          </p:nvSpPr>
          <p:spPr>
            <a:xfrm>
              <a:off x="736980" y="2794403"/>
              <a:ext cx="3657601" cy="1460310"/>
            </a:xfrm>
            <a:prstGeom prst="roundRect">
              <a:avLst/>
            </a:prstGeom>
            <a:solidFill>
              <a:schemeClr val="lt1"/>
            </a:solidFill>
            <a:ln w="47625">
              <a:solidFill>
                <a:srgbClr val="BE9A03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62012CA0-264B-4649-4ADD-E8B670E11C70}"/>
                </a:ext>
              </a:extLst>
            </p:cNvPr>
            <p:cNvSpPr/>
            <p:nvPr/>
          </p:nvSpPr>
          <p:spPr>
            <a:xfrm>
              <a:off x="1944806" y="2903584"/>
              <a:ext cx="1241947" cy="1241947"/>
            </a:xfrm>
            <a:prstGeom prst="ellipse">
              <a:avLst/>
            </a:prstGeom>
            <a:solidFill>
              <a:srgbClr val="BE9A03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C8E1B5-C931-08E1-E5A0-4AA03C46B43A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5A8874E-A091-64DC-A538-6AC1D9217D47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1" name="사각형: 둥근 모서리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5E390BEE-967B-8C89-611C-53E3740C9450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사각형: 둥근 모서리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7D4BAC5E-CFB0-AECE-456A-5B0B8729F203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C0356B-B73E-5773-5F3C-59EB69F46377}"/>
              </a:ext>
            </a:extLst>
          </p:cNvPr>
          <p:cNvGrpSpPr/>
          <p:nvPr/>
        </p:nvGrpSpPr>
        <p:grpSpPr>
          <a:xfrm>
            <a:off x="10369991" y="4905722"/>
            <a:ext cx="1599387" cy="1599387"/>
            <a:chOff x="10392740" y="2063411"/>
            <a:chExt cx="1599387" cy="1599387"/>
          </a:xfrm>
        </p:grpSpPr>
        <p:sp>
          <p:nvSpPr>
            <p:cNvPr id="14" name="사각형: 둥근 모서리 13">
              <a:hlinkClick r:id="rId7" action="ppaction://hlinksldjump"/>
              <a:extLst>
                <a:ext uri="{FF2B5EF4-FFF2-40B4-BE49-F238E27FC236}">
                  <a16:creationId xmlns:a16="http://schemas.microsoft.com/office/drawing/2014/main" id="{8C942096-FCEA-76F0-E141-12D1A17D7BCB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4E49BF3B-8BB9-BEBC-D8EF-F872235A9D2C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15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D9F0DA-7DA8-A652-E215-596021AB97C9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" y="0"/>
            <a:ext cx="101337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서울지하철노선도">
            <a:extLst>
              <a:ext uri="{FF2B5EF4-FFF2-40B4-BE49-F238E27FC236}">
                <a16:creationId xmlns:a16="http://schemas.microsoft.com/office/drawing/2014/main" id="{1564E48B-FE80-015C-4890-F20BD17B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4" y="0"/>
            <a:ext cx="8104187" cy="6858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63500"/>
          </a:effectLst>
        </p:spPr>
      </p:pic>
      <p:sp>
        <p:nvSpPr>
          <p:cNvPr id="13" name="사각형: 둥근 모서리 12">
            <a:hlinkClick r:id="rId3" action="ppaction://hlinksldjump"/>
            <a:extLst>
              <a:ext uri="{FF2B5EF4-FFF2-40B4-BE49-F238E27FC236}">
                <a16:creationId xmlns:a16="http://schemas.microsoft.com/office/drawing/2014/main" id="{3621477E-BB51-CEBE-C524-F7B989ED6445}"/>
              </a:ext>
            </a:extLst>
          </p:cNvPr>
          <p:cNvSpPr/>
          <p:nvPr/>
        </p:nvSpPr>
        <p:spPr>
          <a:xfrm>
            <a:off x="10372299" y="232012"/>
            <a:ext cx="1599387" cy="1599387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rgbClr val="ED7D31"/>
              </a:gs>
              <a:gs pos="50000">
                <a:srgbClr val="70330A"/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hlinkClick r:id="rId3" action="ppaction://hlinksldjump"/>
            <a:extLst>
              <a:ext uri="{FF2B5EF4-FFF2-40B4-BE49-F238E27FC236}">
                <a16:creationId xmlns:a16="http://schemas.microsoft.com/office/drawing/2014/main" id="{6E0BDFA4-C89D-7020-0AA0-862933480BFC}"/>
              </a:ext>
            </a:extLst>
          </p:cNvPr>
          <p:cNvSpPr/>
          <p:nvPr/>
        </p:nvSpPr>
        <p:spPr>
          <a:xfrm>
            <a:off x="10483754" y="352567"/>
            <a:ext cx="1358275" cy="135827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노선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1A2399-FF78-CFDC-75AB-0D7B4789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89" y="91040"/>
            <a:ext cx="6304021" cy="6712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46C136-B128-4CAD-0163-4823DEC77F4C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20" name="사각형: 둥근 모서리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D1EF4FA5-24B4-BD8A-3056-1EE76B6CEC93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3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3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사각형: 둥근 모서리 20">
              <a:hlinkClick r:id="rId3" action="ppaction://hlinksldjump"/>
              <a:extLst>
                <a:ext uri="{FF2B5EF4-FFF2-40B4-BE49-F238E27FC236}">
                  <a16:creationId xmlns:a16="http://schemas.microsoft.com/office/drawing/2014/main" id="{4B076361-2AEC-104D-9DD0-4196303382B7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EC3C71-E981-630B-BE4F-EFB5C0B02DDB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22" name="사각형: 둥근 모서리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8B540FD2-E480-CC0A-2F31-FB15C20A1E15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4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4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사각형: 둥근 모서리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2B970013-904D-B59F-A053-D1CE1DD0CEA6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  <p:sp>
        <p:nvSpPr>
          <p:cNvPr id="27" name="화살표: 오각형 26">
            <a:hlinkClick r:id="rId5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15C82D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</p:spTree>
    <p:extLst>
      <p:ext uri="{BB962C8B-B14F-4D97-AF65-F5344CB8AC3E}">
        <p14:creationId xmlns:p14="http://schemas.microsoft.com/office/powerpoint/2010/main" val="75609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FF7B0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0070C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33D4C2-2683-10E6-E095-CCF77493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402" y="0"/>
            <a:ext cx="5883304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2D77BC-9C40-58B6-4C7B-D2D0CEE90BF0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E1EA3113-8598-B9B5-8F67-D38D9932DFE9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5B8D7B9E-0DB4-30E3-A632-55555D22F3C6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F08D4-B792-19F6-03BC-758571369797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3ECC7AB7-903C-46A1-A611-A4CDF3ADADD9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5367C124-79EC-FD72-14D1-FB6A4E71653C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8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0096E7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15C82D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3FC98E-A2BE-C121-958C-63AA9EBD6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749" y="298117"/>
            <a:ext cx="7150501" cy="62617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1D0DDF-3FA7-0FBD-5CC5-D93E4B051BB8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BD4553A1-A943-087C-B534-C3478C574277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D74C167A-89D1-3909-872D-760839AEA9C4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949851-4C1F-2570-287B-1CD5C95C03DE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2CCE30CA-6FB2-4F61-F4BE-8BABAE0E69A6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3258DDF6-0313-736E-91AC-0CE0D725FE4E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6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8200EA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FF7B0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C59B74-FFC1-05FD-1DF1-00C3F848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27" y="87020"/>
            <a:ext cx="7198145" cy="646559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AE697D5-FBB5-4A1D-2045-34F750091152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30" name="사각형: 둥근 모서리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735E638E-8E5E-EF80-193D-AA73631BE6C0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사각형: 둥근 모서리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107596D2-2C16-3903-0A43-43249720E114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4EB17D-9C99-3A2E-0FE4-A737F8C7AD7E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33" name="사각형: 둥근 모서리 32">
              <a:hlinkClick r:id="rId6" action="ppaction://hlinksldjump"/>
              <a:extLst>
                <a:ext uri="{FF2B5EF4-FFF2-40B4-BE49-F238E27FC236}">
                  <a16:creationId xmlns:a16="http://schemas.microsoft.com/office/drawing/2014/main" id="{09A40329-95BA-E4D4-24A6-3DAC6045C6B7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사각형: 둥근 모서리 33">
              <a:hlinkClick r:id="rId6" action="ppaction://hlinksldjump"/>
              <a:extLst>
                <a:ext uri="{FF2B5EF4-FFF2-40B4-BE49-F238E27FC236}">
                  <a16:creationId xmlns:a16="http://schemas.microsoft.com/office/drawing/2014/main" id="{F69ADFA0-0D0E-2362-2FB0-BF74589A4CF9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29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9B5C2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0096E7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A9F54-960D-E913-8D4D-7EEA27C62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395" y="103767"/>
            <a:ext cx="6800730" cy="668740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BF8B4F-4994-2F12-57FF-EE77A5E439E8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8660E22A-840E-C9D1-4CCE-7E50562C20C4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8E407585-4F8E-3306-B626-ECE6B51AEA55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2EC171-74A5-E1D0-0066-787399C68788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A75F6AB4-4245-F6A4-E67A-FDF5631FC955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3EA1BA78-596C-4BA6-329E-44E8C647F909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99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7C0167-A18C-518B-52C9-B958FF1000CE}"/>
              </a:ext>
            </a:extLst>
          </p:cNvPr>
          <p:cNvSpPr/>
          <p:nvPr/>
        </p:nvSpPr>
        <p:spPr>
          <a:xfrm>
            <a:off x="-1262747" y="-100948"/>
            <a:ext cx="3157187" cy="7096834"/>
          </a:xfrm>
          <a:prstGeom prst="roundRect">
            <a:avLst>
              <a:gd name="adj" fmla="val 426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7F258-B9A3-6A8D-79CE-9DBE14ABE40F}"/>
              </a:ext>
            </a:extLst>
          </p:cNvPr>
          <p:cNvSpPr/>
          <p:nvPr/>
        </p:nvSpPr>
        <p:spPr>
          <a:xfrm>
            <a:off x="1894440" y="0"/>
            <a:ext cx="82393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20BB3-8129-EE3F-E1AF-4927834624AF}"/>
              </a:ext>
            </a:extLst>
          </p:cNvPr>
          <p:cNvSpPr/>
          <p:nvPr/>
        </p:nvSpPr>
        <p:spPr>
          <a:xfrm>
            <a:off x="10133784" y="0"/>
            <a:ext cx="20582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B055-7FA9-568E-AE41-008E7179FBAE}"/>
              </a:ext>
            </a:extLst>
          </p:cNvPr>
          <p:cNvSpPr txBox="1"/>
          <p:nvPr/>
        </p:nvSpPr>
        <p:spPr>
          <a:xfrm>
            <a:off x="247610" y="925210"/>
            <a:ext cx="1291771" cy="2862322"/>
          </a:xfrm>
          <a:prstGeom prst="rect">
            <a:avLst/>
          </a:prstGeom>
          <a:noFill/>
          <a:ln w="1905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</a:t>
            </a:r>
            <a:r>
              <a:rPr lang="ko-KR" altLang="en-US" sz="6000" dirty="0">
                <a:ln w="31750" cap="rnd">
                  <a:noFill/>
                </a:ln>
                <a:solidFill>
                  <a:schemeClr val="accent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호선</a:t>
            </a:r>
          </a:p>
        </p:txBody>
      </p:sp>
      <p:sp>
        <p:nvSpPr>
          <p:cNvPr id="27" name="화살표: 오각형 26">
            <a:hlinkClick r:id="rId2" action="ppaction://hlinksldjump"/>
            <a:extLst>
              <a:ext uri="{FF2B5EF4-FFF2-40B4-BE49-F238E27FC236}">
                <a16:creationId xmlns:a16="http://schemas.microsoft.com/office/drawing/2014/main" id="{2752D9C4-26C0-EEC2-7F81-1D3B54C031D9}"/>
              </a:ext>
            </a:extLst>
          </p:cNvPr>
          <p:cNvSpPr/>
          <p:nvPr/>
        </p:nvSpPr>
        <p:spPr>
          <a:xfrm>
            <a:off x="10622941" y="5691116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7789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sp>
        <p:nvSpPr>
          <p:cNvPr id="28" name="화살표: 오각형 27">
            <a:hlinkClick r:id="rId3" action="ppaction://hlinksldjump"/>
            <a:extLst>
              <a:ext uri="{FF2B5EF4-FFF2-40B4-BE49-F238E27FC236}">
                <a16:creationId xmlns:a16="http://schemas.microsoft.com/office/drawing/2014/main" id="{7147183C-ED74-8BDE-3CC1-7357A0EB86BE}"/>
              </a:ext>
            </a:extLst>
          </p:cNvPr>
          <p:cNvSpPr/>
          <p:nvPr/>
        </p:nvSpPr>
        <p:spPr>
          <a:xfrm rot="10800000">
            <a:off x="10358002" y="4773583"/>
            <a:ext cx="1302490" cy="774475"/>
          </a:xfrm>
          <a:prstGeom prst="homePlate">
            <a:avLst>
              <a:gd name="adj" fmla="val 40743"/>
            </a:avLst>
          </a:prstGeom>
          <a:solidFill>
            <a:srgbClr val="8200EA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2CE51E-8260-8632-88D1-4FA508A17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07" y="252281"/>
            <a:ext cx="7077009" cy="63903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CC2131-85DE-145F-60B1-54AD20FCF74A}"/>
              </a:ext>
            </a:extLst>
          </p:cNvPr>
          <p:cNvGrpSpPr/>
          <p:nvPr/>
        </p:nvGrpSpPr>
        <p:grpSpPr>
          <a:xfrm>
            <a:off x="10369991" y="2064059"/>
            <a:ext cx="1599387" cy="1599387"/>
            <a:chOff x="10372299" y="232012"/>
            <a:chExt cx="1599387" cy="1599387"/>
          </a:xfrm>
        </p:grpSpPr>
        <p:sp>
          <p:nvSpPr>
            <p:cNvPr id="14" name="사각형: 둥근 모서리 13">
              <a:hlinkClick r:id="rId5" action="ppaction://hlinksldjump"/>
              <a:extLst>
                <a:ext uri="{FF2B5EF4-FFF2-40B4-BE49-F238E27FC236}">
                  <a16:creationId xmlns:a16="http://schemas.microsoft.com/office/drawing/2014/main" id="{B6BD7FA1-0D24-5636-70A4-F7F727B24E6D}"/>
                </a:ext>
              </a:extLst>
            </p:cNvPr>
            <p:cNvSpPr/>
            <p:nvPr/>
          </p:nvSpPr>
          <p:spPr>
            <a:xfrm>
              <a:off x="10372299" y="232012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5" action="ppaction://hlinksldjump"/>
                </a:rPr>
                <a:t>1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AB955A-0795-47E9-5EEA-8CE788BC1844}"/>
                </a:ext>
              </a:extLst>
            </p:cNvPr>
            <p:cNvSpPr/>
            <p:nvPr/>
          </p:nvSpPr>
          <p:spPr>
            <a:xfrm>
              <a:off x="10483754" y="352567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3E90D16-D00A-2C36-FC78-F429122D2B63}"/>
              </a:ext>
            </a:extLst>
          </p:cNvPr>
          <p:cNvGrpSpPr/>
          <p:nvPr/>
        </p:nvGrpSpPr>
        <p:grpSpPr>
          <a:xfrm>
            <a:off x="10369991" y="232336"/>
            <a:ext cx="1599387" cy="1599387"/>
            <a:chOff x="10392740" y="2063411"/>
            <a:chExt cx="1599387" cy="1599387"/>
          </a:xfrm>
        </p:grpSpPr>
        <p:sp>
          <p:nvSpPr>
            <p:cNvPr id="17" name="사각형: 둥근 모서리 16">
              <a:hlinkClick r:id="rId6" action="ppaction://hlinksldjump"/>
              <a:extLst>
                <a:ext uri="{FF2B5EF4-FFF2-40B4-BE49-F238E27FC236}">
                  <a16:creationId xmlns:a16="http://schemas.microsoft.com/office/drawing/2014/main" id="{ECFDB82C-BD15-374D-2CEC-7916387EA17F}"/>
                </a:ext>
              </a:extLst>
            </p:cNvPr>
            <p:cNvSpPr/>
            <p:nvPr/>
          </p:nvSpPr>
          <p:spPr>
            <a:xfrm>
              <a:off x="10392740" y="2063411"/>
              <a:ext cx="1599387" cy="1599387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rgbClr val="ED7D31"/>
                </a:gs>
                <a:gs pos="50000">
                  <a:srgbClr val="70330A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슬라이드 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  <a:hlinkClick r:id="rId6" action="ppaction://hlinksldjump"/>
                </a:rPr>
                <a:t>3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사각형: 둥근 모서리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18A6A231-D0E2-2849-D818-604D90DFCCC7}"/>
                </a:ext>
              </a:extLst>
            </p:cNvPr>
            <p:cNvSpPr/>
            <p:nvPr/>
          </p:nvSpPr>
          <p:spPr>
            <a:xfrm>
              <a:off x="10504195" y="2183966"/>
              <a:ext cx="1358275" cy="135827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5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70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A4FAD"/>
        </a:solidFill>
        <a:ln>
          <a:noFill/>
        </a:ln>
        <a:effectLst>
          <a:softEdge rad="12700"/>
        </a:effectLst>
      </a:spPr>
      <a:bodyPr rtlCol="0" anchor="ctr"/>
      <a:lstStyle>
        <a:defPPr algn="ctr">
          <a:defRPr sz="20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147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김동화</dc:creator>
  <cp:lastModifiedBy>김동화</cp:lastModifiedBy>
  <cp:revision>7</cp:revision>
  <dcterms:created xsi:type="dcterms:W3CDTF">2023-05-12T07:54:43Z</dcterms:created>
  <dcterms:modified xsi:type="dcterms:W3CDTF">2023-05-13T15:35:31Z</dcterms:modified>
</cp:coreProperties>
</file>