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65" r:id="rId16"/>
    <p:sldId id="275" r:id="rId17"/>
    <p:sldId id="276" r:id="rId18"/>
    <p:sldId id="278" r:id="rId19"/>
    <p:sldId id="277" r:id="rId20"/>
    <p:sldId id="266" r:id="rId21"/>
    <p:sldId id="267" r:id="rId22"/>
    <p:sldId id="268" r:id="rId23"/>
    <p:sldId id="262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80269" autoAdjust="0"/>
  </p:normalViewPr>
  <p:slideViewPr>
    <p:cSldViewPr snapToGrid="0">
      <p:cViewPr varScale="1">
        <p:scale>
          <a:sx n="79" d="100"/>
          <a:sy n="79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262F-687F-453F-AE8A-F94244140D5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7463F-B4F5-432B-9798-DED9D3572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9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4%8C%EB%9E%AB%ED%8F%BC%20%EA%B2%8C%EC%9E%8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kinews.com/newsView/kuk202205170237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연말을 맞이하여 추후 회사의 개발 진행 방향을 설명하게 된 데이터팀의 김동환이라고 합니다</a:t>
            </a:r>
            <a:r>
              <a:rPr lang="en-US" altLang="ko-KR" dirty="0"/>
              <a:t>. </a:t>
            </a:r>
            <a:r>
              <a:rPr lang="ko-KR" altLang="en-US" dirty="0"/>
              <a:t>이번에 </a:t>
            </a:r>
            <a:r>
              <a:rPr lang="ko-KR" altLang="en-US" dirty="0" err="1"/>
              <a:t>코드스테이츠에서</a:t>
            </a:r>
            <a:r>
              <a:rPr lang="ko-KR" altLang="en-US" dirty="0"/>
              <a:t> 과거 게임들의 판매량 데이터를 보내주어 이를 바탕으로 우리 회사의 </a:t>
            </a:r>
            <a:r>
              <a:rPr lang="ko-KR" altLang="en-US" dirty="0" err="1"/>
              <a:t>차기작에</a:t>
            </a:r>
            <a:r>
              <a:rPr lang="ko-KR" altLang="en-US" dirty="0"/>
              <a:t> 대한 인사이트를 얻을 수 있었고</a:t>
            </a:r>
            <a:r>
              <a:rPr lang="en-US" altLang="ko-KR" dirty="0"/>
              <a:t>, </a:t>
            </a:r>
            <a:r>
              <a:rPr lang="ko-KR" altLang="en-US" dirty="0"/>
              <a:t>어떤 과정을 통해 결론에 이르게 되었는지 짧게 브리핑하도록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6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연도의 </a:t>
            </a:r>
            <a:r>
              <a:rPr lang="ko-KR" altLang="en-US" dirty="0" err="1"/>
              <a:t>고유값을</a:t>
            </a:r>
            <a:r>
              <a:rPr lang="ko-KR" altLang="en-US" dirty="0"/>
              <a:t> 살펴보면 오류가 </a:t>
            </a:r>
            <a:r>
              <a:rPr lang="en-US" altLang="ko-KR" dirty="0"/>
              <a:t>2</a:t>
            </a:r>
            <a:r>
              <a:rPr lang="ko-KR" altLang="en-US" dirty="0"/>
              <a:t>가지 타입이다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1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연도를 수정하는 함수를 정의해 데이터프레임에 적용하고 결과를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Sales </a:t>
            </a:r>
            <a:r>
              <a:rPr lang="ko-KR" altLang="en-US" dirty="0"/>
              <a:t>이상치 있을지 탐색해봤다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 Neo-Light"/>
              </a:rPr>
              <a:t>IQR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 Neo-Light"/>
              </a:rPr>
              <a:t>이란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 Neo-Light"/>
              </a:rPr>
              <a:t>, Interquartile range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 Neo-Light"/>
              </a:rPr>
              <a:t>의 약자로써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 Neo-Light"/>
              </a:rPr>
              <a:t>Q3 - Q1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 Neo-Light"/>
              </a:rPr>
              <a:t>를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 Neo-Light"/>
              </a:rPr>
              <a:t>.</a:t>
            </a:r>
          </a:p>
          <a:p>
            <a:pPr algn="l"/>
            <a:r>
              <a:rPr lang="en-US" altLang="ko-KR" b="0" i="1" dirty="0">
                <a:solidFill>
                  <a:srgbClr val="000000"/>
                </a:solidFill>
                <a:effectLst/>
                <a:latin typeface="Spoqa Han Sans Neo-Light"/>
              </a:rPr>
              <a:t># Q3 - Q1: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Spoqa Han Sans Neo-Light"/>
              </a:rPr>
              <a:t>사분위수의 상위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Spoqa Han Sans Neo-Light"/>
              </a:rPr>
              <a:t>75%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Spoqa Han Sans Neo-Light"/>
              </a:rPr>
              <a:t>지점의 값과 하위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Spoqa Han Sans Neo-Light"/>
              </a:rPr>
              <a:t>25%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Spoqa Han Sans Neo-Light"/>
              </a:rPr>
              <a:t>지점의 값 차이</a:t>
            </a:r>
            <a:endParaRPr lang="ko-KR" altLang="en-US" b="0" i="0" dirty="0">
              <a:solidFill>
                <a:srgbClr val="000000"/>
              </a:solidFill>
              <a:effectLst/>
              <a:latin typeface="Spoqa Han Sans Neo-Light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 Neo-Light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 Neo-Light"/>
              </a:rPr>
              <a:t>IQR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 Neo-Light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 Neo-Light"/>
              </a:rPr>
              <a:t>Box Plot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 Neo-Light"/>
              </a:rPr>
              <a:t>의 기본이 되는 수치라고 말할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 Neo-Light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Spoqa Han Sans Neo-Ligh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68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최대값과 평균의 차이가 커 히스토그램을 그려보니 </a:t>
            </a:r>
            <a:r>
              <a:rPr lang="en-US" altLang="ko-KR" dirty="0"/>
              <a:t>0 </a:t>
            </a:r>
            <a:r>
              <a:rPr lang="ko-KR" altLang="en-US" dirty="0"/>
              <a:t>주변에 데이터가 많았고</a:t>
            </a:r>
            <a:r>
              <a:rPr lang="en-US" altLang="ko-KR" dirty="0"/>
              <a:t>, IQR</a:t>
            </a:r>
            <a:r>
              <a:rPr lang="ko-KR" altLang="en-US" dirty="0"/>
              <a:t>에서 </a:t>
            </a:r>
            <a:r>
              <a:rPr lang="en-US" altLang="ko-KR" dirty="0"/>
              <a:t>1.5IQR</a:t>
            </a:r>
            <a:r>
              <a:rPr lang="ko-KR" altLang="en-US" dirty="0"/>
              <a:t>을 넘어가는 값들을 확인해보았으나 유명한 타이틀들이어서 삭제하지 않았습니다</a:t>
            </a:r>
            <a:r>
              <a:rPr lang="en-US" altLang="ko-KR" dirty="0"/>
              <a:t>. </a:t>
            </a:r>
            <a:r>
              <a:rPr lang="ko-KR" altLang="en-US" dirty="0"/>
              <a:t>게임업계의 양상을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4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데이터 전처리를 끝내고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첫번째 이슈는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장르별 판매량을 살펴보기 위해 </a:t>
            </a:r>
            <a:r>
              <a:rPr lang="ko-KR" altLang="en-US" dirty="0" err="1"/>
              <a:t>그룹바이</a:t>
            </a:r>
            <a:r>
              <a:rPr lang="ko-KR" altLang="en-US" dirty="0"/>
              <a:t> 메서드를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1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데이터 전처리를 끝내고 분석을 시작했습니다</a:t>
            </a:r>
            <a:r>
              <a:rPr lang="en-US" altLang="ko-KR" dirty="0"/>
              <a:t>. </a:t>
            </a:r>
            <a:r>
              <a:rPr lang="ko-KR" altLang="en-US" dirty="0"/>
              <a:t>첫번째 이슈는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장르별 판매량을 살펴보기 위해 </a:t>
            </a:r>
            <a:r>
              <a:rPr lang="ko-KR" altLang="en-US" dirty="0" err="1"/>
              <a:t>그룹바이</a:t>
            </a:r>
            <a:r>
              <a:rPr lang="ko-KR" altLang="en-US" dirty="0"/>
              <a:t> 메서드를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파이그래프로 최대 </a:t>
            </a:r>
            <a:r>
              <a:rPr lang="en-US" altLang="ko-KR" dirty="0"/>
              <a:t>6</a:t>
            </a:r>
            <a:r>
              <a:rPr lang="ko-KR" altLang="en-US" dirty="0"/>
              <a:t>개를 </a:t>
            </a:r>
            <a:r>
              <a:rPr lang="ko-KR" altLang="en-US" dirty="0" err="1"/>
              <a:t>나타내보니</a:t>
            </a:r>
            <a:r>
              <a:rPr lang="ko-KR" altLang="en-US" dirty="0"/>
              <a:t> 북미지역에서는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6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파이그래프로 최대 </a:t>
            </a:r>
            <a:r>
              <a:rPr lang="en-US" altLang="ko-KR" dirty="0"/>
              <a:t>6</a:t>
            </a:r>
            <a:r>
              <a:rPr lang="ko-KR" altLang="en-US" dirty="0"/>
              <a:t>개를 </a:t>
            </a:r>
            <a:r>
              <a:rPr lang="ko-KR" altLang="en-US" dirty="0" err="1"/>
              <a:t>나타내보니</a:t>
            </a:r>
            <a:r>
              <a:rPr lang="ko-KR" altLang="en-US" dirty="0"/>
              <a:t> 북미지역에서는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18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북미나 유럽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그 외 지역과 선호도가 다르다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슈터와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레이싱이 없어지고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롤플레잉과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파이팅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격투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 등장함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9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27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살펴본 이슈는 연도별 게임 트렌드입니다</a:t>
            </a:r>
            <a:r>
              <a:rPr lang="en-US" altLang="ko-KR" dirty="0"/>
              <a:t>. </a:t>
            </a:r>
            <a:r>
              <a:rPr lang="ko-KR" altLang="en-US" dirty="0"/>
              <a:t>판매량의 경우 최소값과 최대값의 차이가 크기 때문에 로그변환 후 원래 </a:t>
            </a:r>
            <a:r>
              <a:rPr lang="en-US" altLang="ko-KR" dirty="0"/>
              <a:t>0</a:t>
            </a:r>
            <a:r>
              <a:rPr lang="ko-KR" altLang="en-US" dirty="0"/>
              <a:t>이어서 생긴 </a:t>
            </a:r>
            <a:r>
              <a:rPr lang="ko-KR" altLang="en-US" dirty="0" err="1"/>
              <a:t>결측값은</a:t>
            </a:r>
            <a:r>
              <a:rPr lang="ko-KR" altLang="en-US" dirty="0"/>
              <a:t> 다시 </a:t>
            </a:r>
            <a:r>
              <a:rPr lang="en-US" altLang="ko-KR" dirty="0"/>
              <a:t>0</a:t>
            </a:r>
            <a:r>
              <a:rPr lang="ko-KR" altLang="en-US" dirty="0"/>
              <a:t>으로 채워주었습니다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4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우선 과거로 갈수록 판매량이 적고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2000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년대에 들어서면서 판매량이 늘었다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액션과 스포츠가 눈에 띄고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최근 판매량이 적은 것은 데이터 수량이 적어서 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45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위까지 뽑아야 닌텐도를 제외한 다른 배급사가 나온다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반가운 이름들이 나오는데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Wii,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마리오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포켓몬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GTA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등이다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5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히트 타이틀들의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출시년도는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 초반대에 집중되어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장르는 스포츠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(Wii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시리즈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플랫폼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(Mario),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(Wii, Kinect, Brain age)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순으로 다양하다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배급사는 닌텐도가 압도적이다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.(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마리오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포켓몬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Wii)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플랫폼 또한 닌텐도 관련으로 치우친 분포를 보이고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0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역사상 가장 인기있는 장르는 스포츠와 플랫폼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캐릭터 점프게임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임을 알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3"/>
              </a:rPr>
              <a:t>https://namu.wiki/w/%ED%94%8C%EB%9E%AB%ED%8F%BC%20%EA%B2%8C%EC%9E%84</a:t>
            </a: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스포츠는 일본을 제외하고 전 지역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일본은 플랫폼이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82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출시할 게임에 대해서 결정해야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하는건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출시국가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', 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', 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플랫폼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배급사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 되겠다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플랫폼의 경우 가장 널리 보급된 닌텐도의 플랫폼으로 정한다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우선 출시국가는 가장 시장규모가 큰 곳으로 정해 성공가능성을 높인다</a:t>
            </a:r>
            <a:r>
              <a:rPr lang="en-US" altLang="ko-KR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장르는 스포츠나 플랫폼으로 결정한다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일반인들의 진입을 촉진하기 위해 영화나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TV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시리즈를 꾀하는 경우가 있지만 제작비가 많이 들고 위험부담이 크다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예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아바타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스타워즈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중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배틀그라운드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오버워치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리그오브레전드처럼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성격을 가진 게임은 진입장벽이 다소 높지만 커스터마이징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업데이트로 지속적으로 새로운 사용자 경험을 줄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폴가이즈와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같은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플랫폼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게임이 단순한 플레이 방식으로 진입장벽이 낮고 재미있다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마리오는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수많은 스포츠 게임이 출시되어 있지만 상대적으로 적은 포켓몬 라이센스를 활용해 지금까지의 포켓몬 트레이너의 입장이 아닌 포켓몬이 스포츠의 주체가 되거나 야생을 탐험하는 플랫폼 게임도 수요가 있을 것 같다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3"/>
              </a:rPr>
              <a:t>https://www.kukinews.com/newsView/kuk202205170237</a:t>
            </a: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2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우선 데이터 분석은 구글 </a:t>
            </a:r>
            <a:r>
              <a:rPr lang="ko-KR" altLang="en-US" dirty="0" err="1"/>
              <a:t>코랩을</a:t>
            </a:r>
            <a:r>
              <a:rPr lang="ko-KR" altLang="en-US" dirty="0"/>
              <a:t> 통해 진행하였습니다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데이터프레임의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shape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(16598,10),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자료형은 거의 문자열 입니다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Name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게임의 이름입니다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Platform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게임이 지원되는 플랫폼의 이름입니다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Year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게임이 출시된 연도입니다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–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정수형으로 바꿔야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Genre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게임의 장르입니다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Publisher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게임을 배급한 회사입니다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NA_Sales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북미지역에서의 출고량입니다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–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실수형으로 바꿔야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EU_Sales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유럽지역에서의 출고량입니다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JP_Sales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일본지역에서의 출고량입니다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Other_Sales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기타지역에서의 출고량입니다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ko-KR" alt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언네임드라는</a:t>
            </a:r>
            <a:r>
              <a:rPr lang="ko-KR" alt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인덱스열이 있는데 순위를 가진 데이터는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아닌것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같고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연도는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판매량은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로 타입변경이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필요해보인다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데이터파일을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훑어봤을때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판매량에 알파벳이 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섞여있다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중복행은 없고</a:t>
            </a:r>
            <a:r>
              <a:rPr lang="en-US" altLang="ko-KR" dirty="0"/>
              <a:t>, 4</a:t>
            </a:r>
            <a:r>
              <a:rPr lang="ko-KR" altLang="en-US" dirty="0"/>
              <a:t>개 열에 </a:t>
            </a:r>
            <a:r>
              <a:rPr lang="ko-KR" altLang="en-US" dirty="0" err="1"/>
              <a:t>결측값</a:t>
            </a:r>
            <a:r>
              <a:rPr lang="ko-KR" altLang="en-US" dirty="0"/>
              <a:t>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9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카피</a:t>
            </a:r>
            <a:endParaRPr lang="en-US" altLang="ko-KR" dirty="0"/>
          </a:p>
          <a:p>
            <a:r>
              <a:rPr lang="ko-KR" altLang="en-US" dirty="0"/>
              <a:t>퍼블리셔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언노운으로</a:t>
            </a:r>
            <a:r>
              <a:rPr lang="ko-KR" altLang="en-US" dirty="0"/>
              <a:t> 채우기</a:t>
            </a:r>
            <a:endParaRPr lang="en-US" altLang="ko-KR" dirty="0"/>
          </a:p>
          <a:p>
            <a:r>
              <a:rPr lang="ko-KR" altLang="en-US" dirty="0"/>
              <a:t>연도와 장르는 채우기 어려우므로 드롭</a:t>
            </a:r>
            <a:endParaRPr lang="en-US" altLang="ko-KR" dirty="0"/>
          </a:p>
          <a:p>
            <a:r>
              <a:rPr lang="ko-KR" altLang="en-US" dirty="0"/>
              <a:t>인덱스열은 특별한 정보가 없으므로 삭제한다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0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데이터를 봤을 때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붙은 숫자와 안 붙은 숫자의 소수점이 비슷하다는 점에서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(Million,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백만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단위로 추정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따라서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K(Kilo, 1000)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경우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0.001M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변환하는 것이 타당하다고 판단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7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데이터를 봤을 때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붙은 숫자와 안 붙은 숫자의 소수점이 비슷하다는 점에서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(Million,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백만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단위로 추정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따라서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K(Kilo, 1000)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경우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0.001M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변환하는 것이 타당하다고 판단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1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7463F-B4F5-432B-9798-DED9D3572E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0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0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431397-EA89-4A7F-93C0-9BC83B182667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FDF810-BB01-46DF-86E6-74EEFDEE70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7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1907A7-D967-94D4-AE93-16CFB120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144" y="0"/>
            <a:ext cx="12648216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05DB4-790E-E912-E5F8-7ADA7C77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610440"/>
            <a:ext cx="9096375" cy="14097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Project : Section 1</a:t>
            </a:r>
            <a:b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다음 분기에 어떤 게임을 설계해야 할까</a:t>
            </a:r>
            <a: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5D95B-46F8-9CD4-ACA0-491BE51E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539" y="5057823"/>
            <a:ext cx="5260848" cy="1111202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Data from code states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AI_16_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김동환</a:t>
            </a:r>
          </a:p>
        </p:txBody>
      </p:sp>
    </p:spTree>
    <p:extLst>
      <p:ext uri="{BB962C8B-B14F-4D97-AF65-F5344CB8AC3E}">
        <p14:creationId xmlns:p14="http://schemas.microsoft.com/office/powerpoint/2010/main" val="77624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3410"/>
            <a:ext cx="10058400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Issue(</a:t>
            </a:r>
            <a:r>
              <a:rPr lang="ko-KR" altLang="en-US" dirty="0"/>
              <a:t>연도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BA640-4A75-2DA3-FCD6-872C92A93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0"/>
          <a:stretch/>
        </p:blipFill>
        <p:spPr>
          <a:xfrm>
            <a:off x="30480" y="1030224"/>
            <a:ext cx="6096000" cy="472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ED6E9B-8C98-50B9-E8EB-DF7B8D90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1080325"/>
            <a:ext cx="5819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3410"/>
            <a:ext cx="10058400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3B96A-4DF2-736A-C2B6-91ADB64C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809625"/>
            <a:ext cx="10277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3410"/>
            <a:ext cx="10058400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69B81F-16AE-6D26-6ECA-F966B062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19" y="819782"/>
            <a:ext cx="10178162" cy="6038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77B3A-DC2B-859D-042E-2569300C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28" y="4788006"/>
            <a:ext cx="4405372" cy="2069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46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1" y="163410"/>
            <a:ext cx="10468303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Issue(Sales 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7D8A8B-66A2-71F9-6F20-ACAF7B71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88906"/>
            <a:ext cx="10682714" cy="534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1" y="163410"/>
            <a:ext cx="10468303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Issue(Sales 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D8F1F3-3C95-3057-2764-FD0C873F6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3" b="-5"/>
          <a:stretch/>
        </p:blipFill>
        <p:spPr>
          <a:xfrm>
            <a:off x="343457" y="819782"/>
            <a:ext cx="6624501" cy="58748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97D921-3475-2299-24CF-824372E2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116" y="884327"/>
            <a:ext cx="4909592" cy="52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33D-3182-CB5A-621C-547A59D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 장르가 다를까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FE373-77C9-4451-F510-349DC185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517AF-CB17-1D06-9B0C-7DA6828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234801"/>
            <a:ext cx="5505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2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33D-3182-CB5A-621C-547A59D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 장르가 다를까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FE373-77C9-4451-F510-349DC185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C9361B-99A0-DC32-5833-DC1A90E4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88" y="1224573"/>
            <a:ext cx="7580280" cy="50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CF479-4B0A-BF2F-33D8-3C151066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8" y="1224573"/>
            <a:ext cx="4136467" cy="236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3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33D-3182-CB5A-621C-547A59D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 장르가 다를까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FE373-77C9-4451-F510-349DC185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538D3F-6491-D707-2BD0-AEFBE31F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1435700"/>
            <a:ext cx="67532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5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33D-3182-CB5A-621C-547A59D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 장르가 다를까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0E3CB4-396B-5F85-8507-6AE377D75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45" y="1324725"/>
            <a:ext cx="8087710" cy="52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A33D-3182-CB5A-621C-547A59D2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1.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 장르가 다를까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F4C702-A693-60A7-5029-0EEE5BA95B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14" y="1266146"/>
            <a:ext cx="8146171" cy="53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A8AF7-E0D3-0867-8E91-F012FDD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2EFF0-DE1F-9FA4-6B6C-92BDE4C7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/>
              <a:t>3. Issue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4. Issue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5. Issue 3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18997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E4CF8-034E-B272-E5C7-6860632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이슈</a:t>
            </a:r>
            <a:r>
              <a:rPr lang="en-US" altLang="ko-KR" sz="4400" dirty="0"/>
              <a:t>2. 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연도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별 게임의 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트렌드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가 있을까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3F71-8531-270A-4A01-ED67DAA8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7F353-0A16-D887-0025-85A5B020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87" y="988906"/>
            <a:ext cx="9702185" cy="5320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B63099-F7E4-746E-18D8-EF282532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08" y="6309459"/>
            <a:ext cx="4695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45D4-83BF-89C5-1186-238B1030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ko-KR" altLang="en-US" sz="4800" dirty="0"/>
              <a:t>이슈</a:t>
            </a:r>
            <a:r>
              <a:rPr lang="en-US" altLang="ko-KR" sz="4800" dirty="0"/>
              <a:t>2.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연도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별 게임의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트렌드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가 있을까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EA44CF-6228-6501-D44E-162DD463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56" y="895350"/>
            <a:ext cx="63246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156671-FAEE-54FA-7BC8-AD6D4629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97" y="1155605"/>
            <a:ext cx="5271422" cy="88409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5C90039-2923-631A-1E55-C1B2F6BA8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8" y="2664372"/>
            <a:ext cx="4191141" cy="30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4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CA397-2D8D-0269-DB8C-0A7D6039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6" y="286603"/>
            <a:ext cx="10584968" cy="702303"/>
          </a:xfrm>
        </p:spPr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이슈</a:t>
            </a:r>
            <a:r>
              <a:rPr lang="en-US" altLang="ko-KR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출고량 높은 게임에 대한 분석 및 시각화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331EA-2E61-048D-D326-379FF262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D5854-8595-57AB-698D-FE80B5AB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97" y="988906"/>
            <a:ext cx="6345365" cy="56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5FF1E-014C-BE38-8E96-7D03D1DB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76808-D315-C0D4-EBC9-A73DFA18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7FCBA8-4EB3-8600-D404-B7FCFB60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0"/>
            <a:ext cx="11234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9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CA397-2D8D-0269-DB8C-0A7D6039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6" y="286603"/>
            <a:ext cx="10584968" cy="702303"/>
          </a:xfrm>
        </p:spPr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이슈</a:t>
            </a:r>
            <a:r>
              <a:rPr lang="en-US" altLang="ko-KR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출고량 높은 게임에 대한 분석 및 시각화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331EA-2E61-048D-D326-379FF262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375FE-FF15-8071-040B-8C0CDD76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71" y="988906"/>
            <a:ext cx="8123258" cy="52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CA397-2D8D-0269-DB8C-0A7D6039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16" y="286603"/>
            <a:ext cx="10864228" cy="702303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결론 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다음 분기 출시할 게임은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(</a:t>
            </a:r>
            <a:r>
              <a:rPr lang="ko-KR" alt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만들어진 게임들이 있다고 가정</a:t>
            </a:r>
            <a:r>
              <a:rPr lang="en-US" altLang="ko-KR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331EA-2E61-048D-D326-379FF262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83EF9-748C-E0B9-09DB-7D8C076D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131380"/>
            <a:ext cx="4007739" cy="341919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B980D3A-1056-7C9B-CDD0-14FD469F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19" y="1131380"/>
            <a:ext cx="657225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4B16E-3AE2-DF4E-F4A6-76D9C40F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4203"/>
            <a:ext cx="10058400" cy="881797"/>
          </a:xfrm>
        </p:spPr>
        <p:txBody>
          <a:bodyPr>
            <a:no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900B1-8701-158F-D18A-BDA1DABC3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56995"/>
            <a:ext cx="10058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>
                <a:solidFill>
                  <a:srgbClr val="262F40"/>
                </a:solidFill>
              </a:rPr>
              <a:t>Main Issue</a:t>
            </a:r>
            <a:r>
              <a:rPr lang="ko-KR" altLang="en-US" sz="3200" b="1" dirty="0">
                <a:solidFill>
                  <a:srgbClr val="262F40"/>
                </a:solidFill>
              </a:rPr>
              <a:t> </a:t>
            </a:r>
            <a:r>
              <a:rPr lang="en-US" altLang="ko-KR" sz="3200" b="1" dirty="0">
                <a:solidFill>
                  <a:srgbClr val="262F40"/>
                </a:solidFill>
              </a:rPr>
              <a:t>:</a:t>
            </a:r>
            <a:r>
              <a:rPr lang="ko-KR" altLang="en-US" sz="3200" b="1" dirty="0">
                <a:solidFill>
                  <a:srgbClr val="262F40"/>
                </a:solidFill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</a:rPr>
              <a:t>다음 분기에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어떤 게임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</a:rPr>
              <a:t>을 설계해야 할까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-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기존의 데이터에 기반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 인사이트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62F40"/>
                </a:solidFill>
                <a:effectLst/>
                <a:latin typeface="Arial" panose="020B0604020202020204" pitchFamily="34" charset="0"/>
                <a:ea typeface="-apple-system"/>
              </a:rPr>
              <a:t> 의사결정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8A2B2-927E-CFEC-10F4-E902F057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279632"/>
            <a:ext cx="7429500" cy="2461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지역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에 따라서 선호하는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게임 장르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가 다를까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연도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별 게임의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트렌드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가 있을까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FMono-Regular"/>
              </a:rPr>
              <a:t>출고량이 높은 게임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SFMono-Regular"/>
              </a:rPr>
              <a:t>에 대한 분석 및 시각화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76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D7DFA-AFC1-5431-9BB2-BD65E4C4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EDA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9F088-B039-5E6F-D2B7-B88D7732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64" y="1468437"/>
            <a:ext cx="4128136" cy="420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AD2A1E-FE8D-9A5E-AC73-4C016430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1536700"/>
            <a:ext cx="7924113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83783-1C81-939A-CE04-AC389B78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0A7CB-9096-596C-EF32-EFC46B90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223962"/>
            <a:ext cx="11153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2F782-B4D4-FF28-6616-8DE9419E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B0B9E-D0EB-FF28-B2F1-1B0538E6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49BF3-5723-4C71-F320-52834B72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8" y="1524352"/>
            <a:ext cx="3599848" cy="4023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4B2A5-C5C2-B448-9E9A-B25E6825C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326" y="1247001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DF08-451B-F403-0775-95AE91F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8485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E8C27-DB37-02A6-59D1-3F87EE37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398BF6-4E3A-A5CD-D276-21C00544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48" y="1331785"/>
            <a:ext cx="4772025" cy="401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A0ABDC-3A3F-6A21-46C3-CAD14360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1784"/>
            <a:ext cx="7395164" cy="45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2575E-F4A5-A073-5B49-DE2E54C0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097280"/>
            <a:ext cx="10477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3793-F77C-0744-A952-6161D690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3410"/>
            <a:ext cx="10058400" cy="6563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Quality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60F1-5262-26DC-BED4-0C6F1B1D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2EA7C-9410-9D03-4B4B-EB857F1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17" y="942975"/>
            <a:ext cx="88963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25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1051</Words>
  <Application>Microsoft Office PowerPoint</Application>
  <PresentationFormat>와이드스크린</PresentationFormat>
  <Paragraphs>124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-apple-system</vt:lpstr>
      <vt:lpstr>Arial Unicode MS</vt:lpstr>
      <vt:lpstr>HY견명조</vt:lpstr>
      <vt:lpstr>Spoqa Han Sans Neo-Light</vt:lpstr>
      <vt:lpstr>맑은 고딕</vt:lpstr>
      <vt:lpstr>Arial</vt:lpstr>
      <vt:lpstr>Calibri</vt:lpstr>
      <vt:lpstr>Calibri Light</vt:lpstr>
      <vt:lpstr>Courier New</vt:lpstr>
      <vt:lpstr>Roboto</vt:lpstr>
      <vt:lpstr>추억</vt:lpstr>
      <vt:lpstr>Project : Section 1 다음 분기에 어떤 게임을 설계해야 할까?</vt:lpstr>
      <vt:lpstr>목차</vt:lpstr>
      <vt:lpstr>1. 개요 </vt:lpstr>
      <vt:lpstr>2. 데이터 전처리 - EDA </vt:lpstr>
      <vt:lpstr>2. 데이터 전처리 – Quality Issue</vt:lpstr>
      <vt:lpstr>2. 데이터 전처리 – Quality Issue</vt:lpstr>
      <vt:lpstr>2. 데이터 전처리 – Quality Issue</vt:lpstr>
      <vt:lpstr>2. 데이터 전처리 – Quality Issue</vt:lpstr>
      <vt:lpstr>2. 데이터 전처리 – Quality Issue</vt:lpstr>
      <vt:lpstr>2. 데이터 전처리 – Quality Issue(연도 수정)</vt:lpstr>
      <vt:lpstr>2. 데이터 전처리 – Quality Issue</vt:lpstr>
      <vt:lpstr>2. 데이터 전처리 – Quality Issue</vt:lpstr>
      <vt:lpstr>2. 데이터 전처리 – Quality Issue(Sales 이상치)</vt:lpstr>
      <vt:lpstr>2. 데이터 전처리 – Quality Issue(Sales 이상치)</vt:lpstr>
      <vt:lpstr>이슈1. 지역에 따라 선호 장르가 다를까? </vt:lpstr>
      <vt:lpstr>이슈1. 지역에 따라 선호 장르가 다를까? </vt:lpstr>
      <vt:lpstr>이슈1. 지역에 따라 선호 장르가 다를까? </vt:lpstr>
      <vt:lpstr>이슈1. 지역에 따라 선호 장르가 다를까? </vt:lpstr>
      <vt:lpstr>이슈1. 지역에 따라 선호 장르가 다를까? </vt:lpstr>
      <vt:lpstr>이슈2. 연도별 게임의 트렌드가 있을까</vt:lpstr>
      <vt:lpstr>이슈2. 연도별 게임의 트렌드가 있을까</vt:lpstr>
      <vt:lpstr>이슈3. 출고량 높은 게임에 대한 분석 및 시각화</vt:lpstr>
      <vt:lpstr>PowerPoint 프레젠테이션</vt:lpstr>
      <vt:lpstr>이슈3. 출고량 높은 게임에 대한 분석 및 시각화</vt:lpstr>
      <vt:lpstr>결론 : 다음 분기 출시할 게임은? (만들어진 게임들이 있다고 가정)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Section 1 다음 분기에 어떤 게임을 설계해야 할까?</dc:title>
  <dc:creator>sky</dc:creator>
  <cp:lastModifiedBy>sky</cp:lastModifiedBy>
  <cp:revision>2</cp:revision>
  <dcterms:created xsi:type="dcterms:W3CDTF">2022-11-03T06:44:53Z</dcterms:created>
  <dcterms:modified xsi:type="dcterms:W3CDTF">2022-11-03T08:36:35Z</dcterms:modified>
</cp:coreProperties>
</file>