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71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A7FFA-FD7B-6376-1C93-E8193B5B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F760C2-D073-3669-8111-B01FD6A2F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98FB7-239D-110B-BB62-72A15F31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8A10C-68BC-84BC-BDD8-212AB99DA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1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144000" cy="138449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Utility Management System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Team Member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Deepu Kumari ,Dhwani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Panchal,Anshu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patel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SupervisorName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ms.divya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singhal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 1: User Management</a:t>
            </a:r>
          </a:p>
          <a:p>
            <a:pPr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 registration and login system (with roles: Admin, Resident)</a:t>
            </a:r>
          </a:p>
          <a:p>
            <a:pPr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Password management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 2: Service Booking Management</a:t>
            </a:r>
          </a:p>
          <a:p>
            <a:pPr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Raise a service request (plumber, electrician, etc.)</a:t>
            </a:r>
          </a:p>
          <a:p>
            <a:pPr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Scheduling (start/end time with conflict handling)</a:t>
            </a:r>
          </a:p>
          <a:p>
            <a:pPr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Real-time booking status tracking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 3: Feedback and Rating</a:t>
            </a:r>
          </a:p>
          <a:p>
            <a:pPr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Option to leave feedback after service completion</a:t>
            </a:r>
          </a:p>
          <a:p>
            <a:pPr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View aggregated service ratings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E66D21-CE27-0EFE-D5A0-B55867E6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 Registration 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→ User creates an account with personal details.</a:t>
            </a:r>
          </a:p>
          <a:p>
            <a:pPr algn="just"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Login &amp; Dashboard 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→ Users log in to view available services and bookings.</a:t>
            </a:r>
          </a:p>
          <a:p>
            <a:pPr algn="just"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Booking Service 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→ Select service type, choose time, and confirm the booking.</a:t>
            </a:r>
          </a:p>
          <a:p>
            <a:pPr algn="just"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Service Status Tracking 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→ View status updates (Pending, In Progress, Completed).</a:t>
            </a:r>
          </a:p>
          <a:p>
            <a:pPr algn="just"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Feedback Submission 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→ After service completion, submit feedback and ratings.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Service Reports:</a:t>
            </a:r>
          </a:p>
          <a:p>
            <a:pPr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Total services requested (e.g., plumber, electrician, etc.).</a:t>
            </a:r>
          </a:p>
          <a:p>
            <a:pPr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Most frequently requested service types.</a:t>
            </a:r>
          </a:p>
          <a:p>
            <a:pPr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Service completion times and delays.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 Reports:</a:t>
            </a:r>
          </a:p>
          <a:p>
            <a:pPr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Number of active residents vs. inactive ones</a:t>
            </a:r>
          </a:p>
          <a:p>
            <a:pPr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 feedback summary (average ratings).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Scheduling Reports:</a:t>
            </a:r>
          </a:p>
          <a:p>
            <a:pPr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Conflicts resolved and rescheduled bookings.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Web Technologies:</a:t>
            </a:r>
          </a:p>
          <a:p>
            <a:pPr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MDN Web Docs for HTML, CSS, and JavaScript.</a:t>
            </a:r>
          </a:p>
          <a:p>
            <a:pPr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Node.js Official Documentation.</a:t>
            </a:r>
          </a:p>
          <a:p>
            <a:pPr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MongoDB Atlas Documentation.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Online Learning Platforms:</a:t>
            </a:r>
          </a:p>
          <a:p>
            <a:pPr>
              <a:tabLst>
                <a:tab pos="457200" algn="l"/>
              </a:tabLst>
            </a:pPr>
            <a:r>
              <a:rPr lang="en-IN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FreeCodeCamp</a:t>
            </a: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Udemy (for backend and frontend development).</a:t>
            </a: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(2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 (if required), Client requirement (if required).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 and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Jupyter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 etc. 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(2-3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(1 slide)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(For Example: Project : Student Monitoring System, so reports like: Student Marks, Subjects, companies visit, and student appears in placement etc.)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(1 slide)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Title: Smart Utility Management System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Overview:</a:t>
            </a: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project aims to create a web-based booking system for managing essential services (like plumbers, electricians, Cleaning and other utility services) within a society. The system allows residents to raise service requests, schedule bookings, track status, and leave feedback.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Existing Systems:</a:t>
            </a:r>
          </a:p>
          <a:p>
            <a:pPr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Traditional booking systems like phone-based or in-person requests.</a:t>
            </a:r>
          </a:p>
          <a:p>
            <a:pPr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Service aggregators like UrbanClap, but not tailored to small residential societies.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Challenges:</a:t>
            </a:r>
          </a:p>
          <a:p>
            <a:pPr lvl="0"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Lack of centralized management in societies.</a:t>
            </a:r>
          </a:p>
          <a:p>
            <a:pPr lvl="0"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Poor scheduling and tracking of services.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A07D-3EFC-2A4C-0461-98F29B71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D491-CAD3-3CB4-E699-C19EBBF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A676C2-8498-1A7F-0D2D-8EF4ED2CB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Need for Real-time Status Updates:</a:t>
            </a:r>
          </a:p>
          <a:p>
            <a:pPr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Users must stay informed about the status of their service requests (Pending, In Progress, Completed). 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Handling Booking Conflicts Efficiently:</a:t>
            </a:r>
          </a:p>
          <a:p>
            <a:pPr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 a service takes longer than scheduled, the system should automatically notify and reschedule affected bookings.</a:t>
            </a:r>
          </a:p>
          <a:p>
            <a:pPr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Ensures fair allocation of services and avoids customer frustration.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Rating and Feedback Mechanism:</a:t>
            </a:r>
          </a:p>
          <a:p>
            <a:pPr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Users can leave detailed feedback and rate service providers based on performance, punctuality, and behavior.</a:t>
            </a:r>
          </a:p>
          <a:p>
            <a:pPr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promotes accountability and ensures quality service through transparent feedback loops.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7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Primary Objective: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develop a centralized utility service management system that simplifies booking, tracking, and feedback within a society.</a:t>
            </a:r>
          </a:p>
          <a:p>
            <a:pPr marL="0" indent="0" algn="just">
              <a:buNone/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Goals:</a:t>
            </a:r>
          </a:p>
          <a:p>
            <a:pPr algn="just"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Enable easy service booking and management.</a:t>
            </a:r>
          </a:p>
          <a:p>
            <a:pPr algn="just"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Implement efficient scheduling with conflict resolution.</a:t>
            </a:r>
          </a:p>
          <a:p>
            <a:pPr algn="just"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Ensure transparency with feedback and ratings.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</a:t>
            </a:r>
            <a:r>
              <a:rPr lang="en-IN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Stack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Frontend:</a:t>
            </a:r>
          </a:p>
          <a:p>
            <a:pPr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HTML, CSS, JavaScript</a:t>
            </a:r>
            <a:endParaRPr lang="en-IN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Backend:</a:t>
            </a:r>
          </a:p>
          <a:p>
            <a:pPr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Node.js, Express.js</a:t>
            </a:r>
          </a:p>
          <a:p>
            <a:pPr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MongoDB Atlas (Cloud Database)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APIs &amp; Tools:</a:t>
            </a:r>
          </a:p>
          <a:p>
            <a:pPr>
              <a:tabLst>
                <a:tab pos="457200" algn="l"/>
              </a:tabLst>
            </a:pPr>
            <a:r>
              <a:rPr lang="en-IN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Nodemon</a:t>
            </a: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(development environment)</a:t>
            </a:r>
          </a:p>
          <a:p>
            <a:pPr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CORS (for API security)</a:t>
            </a:r>
          </a:p>
          <a:p>
            <a:pPr>
              <a:tabLst>
                <a:tab pos="457200" algn="l"/>
              </a:tabLst>
            </a:pPr>
            <a:r>
              <a:rPr lang="en-IN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Firebase (Authentication)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Editor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VS Code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MongoDB Atlas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Manager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GitHub (optional for team collaboration)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E2C30-D213-3FF0-1F2C-D16D2122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with at least 8 GB RAM, i5/i7 processor, stable internet connection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 Windows/Linux/macOS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Requirements (If Hosted Online):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Hosting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environment with MongoDB support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Requirements: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modern web browser (Chrome, Firefox, Edge, Safari)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88308C-9DDE-3340-CA8E-C7086156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</a:t>
            </a:r>
            <a:r>
              <a:rPr lang="en-IN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</a:t>
            </a:r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9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894</Words>
  <Application>Microsoft Office PowerPoint</Application>
  <PresentationFormat>Widescreen</PresentationFormat>
  <Paragraphs>125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Mini Project-I (K24MCA18P) Odd Semester Session 2024-25</vt:lpstr>
      <vt:lpstr>Content</vt:lpstr>
      <vt:lpstr>Introduction</vt:lpstr>
      <vt:lpstr>Literature Review</vt:lpstr>
      <vt:lpstr>Literature Review (Contd.)</vt:lpstr>
      <vt:lpstr>Objective of the Project</vt:lpstr>
      <vt:lpstr>Technology Stack</vt:lpstr>
      <vt:lpstr>Technology (Software Requirements)</vt:lpstr>
      <vt:lpstr>Technology (Hardware Requirements)</vt:lpstr>
      <vt:lpstr>Modules</vt:lpstr>
      <vt:lpstr>Workflow/Gantt Chart</vt:lpstr>
      <vt:lpstr>Reports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deepu kumari</cp:lastModifiedBy>
  <cp:revision>9</cp:revision>
  <dcterms:created xsi:type="dcterms:W3CDTF">2024-09-12T08:34:15Z</dcterms:created>
  <dcterms:modified xsi:type="dcterms:W3CDTF">2024-11-28T04:35:32Z</dcterms:modified>
</cp:coreProperties>
</file>